
<file path=[Content_Types].xml><?xml version="1.0" encoding="utf-8"?>
<Types xmlns="http://schemas.openxmlformats.org/package/2006/content-types">
  <Override PartName="/ppt/slides/slide14.xml" ContentType="application/vnd.openxmlformats-officedocument.presentationml.slide+xml"/>
  <Override PartName="/ppt/slideLayouts/slideLayout8.xml" ContentType="application/vnd.openxmlformats-officedocument.presentationml.slideLayout+xml"/>
  <Override PartName="/ppt/slides/slide33.xml" ContentType="application/vnd.openxmlformats-officedocument.presentationml.slide+xml"/>
  <Override PartName="/ppt/charts/chart7.xml" ContentType="application/vnd.openxmlformats-officedocument.drawingml.chart+xml"/>
  <Default Extension="bin" ContentType="application/vnd.openxmlformats-officedocument.presentationml.printerSettings"/>
  <Override PartName="/ppt/notesSlides/notesSlide30.xml" ContentType="application/vnd.openxmlformats-officedocument.presentationml.notesSlide+xml"/>
  <Override PartName="/ppt/notesSlides/notesSlide13.xml" ContentType="application/vnd.openxmlformats-officedocument.presentationml.notesSlide+xml"/>
  <Override PartName="/ppt/notesSlides/notesSlide29.xml" ContentType="application/vnd.openxmlformats-officedocument.presentationml.notesSlide+xml"/>
  <Override PartName="/ppt/notesSlides/notesSlide2.xml" ContentType="application/vnd.openxmlformats-officedocument.presentationml.notesSlide+xml"/>
  <Override PartName="/ppt/slides/slide18.xml" ContentType="application/vnd.openxmlformats-officedocument.presentationml.slide+xml"/>
  <Override PartName="/ppt/slides/slide37.xml" ContentType="application/vnd.openxmlformats-officedocument.presentationml.slide+xml"/>
  <Override PartName="/ppt/drawings/drawing2.xml" ContentType="application/vnd.openxmlformats-officedocument.drawingml.chartshapes+xml"/>
  <Override PartName="/ppt/charts/chart11.xml" ContentType="application/vnd.openxmlformats-officedocument.drawingml.chart+xml"/>
  <Override PartName="/ppt/slides/slide3.xml" ContentType="application/vnd.openxmlformats-officedocument.presentationml.slide+xml"/>
  <Override PartName="/ppt/slideLayouts/slideLayout1.xml" ContentType="application/vnd.openxmlformats-officedocument.presentationml.slideLayout+xml"/>
  <Override PartName="/ppt/notesSlides/notesSlide34.xml" ContentType="application/vnd.openxmlformats-officedocument.presentationml.notesSlide+xml"/>
  <Override PartName="/ppt/slides/slide23.xml" ContentType="application/vnd.openxmlformats-officedocument.presentationml.slide+xml"/>
  <Override PartName="/ppt/slides/slide42.xml" ContentType="application/vnd.openxmlformats-officedocument.presentationml.slide+xml"/>
  <Override PartName="/ppt/theme/theme1.xml" ContentType="application/vnd.openxmlformats-officedocument.theme+xml"/>
  <Override PartName="/ppt/notesSlides/notesSlide48.xml" ContentType="application/vnd.openxmlformats-officedocument.presentationml.notesSlide+xml"/>
  <Default Extension="svg" ContentType="image/svg+xml"/>
  <Override PartName="/ppt/slideLayouts/slideLayout10.xml" ContentType="application/vnd.openxmlformats-officedocument.presentationml.slideLayout+xml"/>
  <Override PartName="/ppt/diagrams/layout1.xml" ContentType="application/vnd.openxmlformats-officedocument.drawingml.diagramLayout+xml"/>
  <Override PartName="/ppt/notesSlides/notesSlide17.xml" ContentType="application/vnd.openxmlformats-officedocument.presentationml.notesSlide+xml"/>
  <Override PartName="/ppt/notesSlides/notesSlide36.xml" ContentType="application/vnd.openxmlformats-officedocument.presentationml.notesSlide+xml"/>
  <Override PartName="/ppt/notesSlides/notesSlide6.xml" ContentType="application/vnd.openxmlformats-officedocument.presentationml.notesSlide+xml"/>
  <Override PartName="/ppt/diagrams/quickStyle1.xml" ContentType="application/vnd.openxmlformats-officedocument.drawingml.diagramStyle+xml"/>
  <Override PartName="/ppt/notesSlides/notesSlide22.xml" ContentType="application/vnd.openxmlformats-officedocument.presentationml.notesSlide+xml"/>
  <Override PartName="/ppt/slides/slide7.xml" ContentType="application/vnd.openxmlformats-officedocument.presentationml.slide+xml"/>
  <Override PartName="/ppt/slideLayouts/slideLayout5.xml" ContentType="application/vnd.openxmlformats-officedocument.presentationml.slideLayout+xml"/>
  <Override PartName="/ppt/slides/slide30.xml" ContentType="application/vnd.openxmlformats-officedocument.presentationml.slide+xml"/>
  <Override PartName="/ppt/slides/slide27.xml" ContentType="application/vnd.openxmlformats-officedocument.presentationml.slide+xml"/>
  <Override PartName="/ppt/charts/chart4.xml" ContentType="application/vnd.openxmlformats-officedocument.drawingml.chart+xml"/>
  <Override PartName="/ppt/slides/slide11.xml" ContentType="application/vnd.openxmlformats-officedocument.presentationml.slide+xml"/>
  <Override PartName="/ppt/slides/slide46.xml" ContentType="application/vnd.openxmlformats-officedocument.presentationml.slide+xml"/>
  <Default Extension="gif" ContentType="image/gif"/>
  <Override PartName="/ppt/notesSlides/notesSlide8.xml" ContentType="application/vnd.openxmlformats-officedocument.presentationml.notesSlide+xml"/>
  <Override PartName="/ppt/notesSlides/notesSlide41.xml" ContentType="application/vnd.openxmlformats-officedocument.presentationml.notesSlide+xml"/>
  <Override PartName="/ppt/slideLayouts/slideLayout14.xml" ContentType="application/vnd.openxmlformats-officedocument.presentationml.slideLayout+xml"/>
  <Override PartName="/ppt/notesSlides/notesSlide26.xml" ContentType="application/vnd.openxmlformats-officedocument.presentationml.notesSlide+xml"/>
  <Override PartName="/ppt/notesSlides/notesSlide45.xml" ContentType="application/vnd.openxmlformats-officedocument.presentationml.notesSlide+xml"/>
  <Override PartName="/ppt/slideLayouts/slideLayout9.xml" ContentType="application/vnd.openxmlformats-officedocument.presentationml.slideLayout+xml"/>
  <Override PartName="/ppt/slides/slide34.xml" ContentType="application/vnd.openxmlformats-officedocument.presentationml.slide+xml"/>
  <Override PartName="/ppt/slides/slide15.xml" ContentType="application/vnd.openxmlformats-officedocument.presentationml.slide+xml"/>
  <Override PartName="/ppt/charts/chart8.xml" ContentType="application/vnd.openxmlformats-officedocument.drawingml.chart+xml"/>
  <Override PartName="/ppt/notesSlides/notesSlide31.xml" ContentType="application/vnd.openxmlformats-officedocument.presentationml.notesSlide+xml"/>
  <Override PartName="/ppt/slides/slide20.xml" ContentType="application/vnd.openxmlformats-officedocument.presentationml.slide+xml"/>
  <Override PartName="/ppt/presProps.xml" ContentType="application/vnd.openxmlformats-officedocument.presentationml.presProps+xml"/>
  <Override PartName="/ppt/notesSlides/notesSlide14.xml" ContentType="application/vnd.openxmlformats-officedocument.presentationml.notesSlide+xml"/>
  <Override PartName="/ppt/notesSlides/notesSlide3.xml" ContentType="application/vnd.openxmlformats-officedocument.presentationml.notesSlide+xml"/>
  <Override PartName="/ppt/slides/slide19.xml" ContentType="application/vnd.openxmlformats-officedocument.presentationml.slide+xml"/>
  <Override PartName="/ppt/slides/slide38.xml" ContentType="application/vnd.openxmlformats-officedocument.presentationml.slide+xml"/>
  <Override PartName="/ppt/charts/chart12.xml" ContentType="application/vnd.openxmlformats-officedocument.drawingml.chart+xml"/>
  <Override PartName="/ppt/slides/slide4.xml" ContentType="application/vnd.openxmlformats-officedocument.presentationml.slide+xml"/>
  <Override PartName="/ppt/slideLayouts/slideLayout2.xml" ContentType="application/vnd.openxmlformats-officedocument.presentationml.slideLayout+xml"/>
  <Override PartName="/ppt/notesSlides/notesSlide35.xml" ContentType="application/vnd.openxmlformats-officedocument.presentationml.notesSlide+xml"/>
  <Override PartName="/ppt/slides/slide24.xml" ContentType="application/vnd.openxmlformats-officedocument.presentationml.slide+xml"/>
  <Override PartName="/ppt/slides/slide43.xml" ContentType="application/vnd.openxmlformats-officedocument.presentationml.slide+xml"/>
  <Override PartName="/ppt/charts/chart1.xml" ContentType="application/vnd.openxmlformats-officedocument.drawingml.chart+xml"/>
  <Override PartName="/ppt/theme/theme2.xml" ContentType="application/vnd.openxmlformats-officedocument.theme+xml"/>
  <Override PartName="/ppt/slideLayouts/slideLayout11.xml" ContentType="application/vnd.openxmlformats-officedocument.presentationml.slideLayout+xml"/>
  <Override PartName="/ppt/notesSlides/notesSlide18.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ppt/notesSlides/notesSlide7.xml" ContentType="application/vnd.openxmlformats-officedocument.presentationml.notesSlide+xml"/>
  <Default Extension="jpeg" ContentType="image/jpeg"/>
  <Override PartName="/ppt/notesSlides/notesSlide23.xml" ContentType="application/vnd.openxmlformats-officedocument.presentationml.notesSlide+xml"/>
  <Override PartName="/ppt/slides/slide8.xml" ContentType="application/vnd.openxmlformats-officedocument.presentationml.slide+xml"/>
  <Override PartName="/ppt/slides/slide12.xml" ContentType="application/vnd.openxmlformats-officedocument.presentationml.slide+xml"/>
  <Override PartName="/ppt/slideLayouts/slideLayout6.xml" ContentType="application/vnd.openxmlformats-officedocument.presentationml.slideLayout+xml"/>
  <Override PartName="/ppt/slides/slide28.xml" ContentType="application/vnd.openxmlformats-officedocument.presentationml.slide+xml"/>
  <Override PartName="/ppt/charts/chart5.xml" ContentType="application/vnd.openxmlformats-officedocument.drawingml.chart+xml"/>
  <Override PartName="/ppt/slides/slide47.xml" ContentType="application/vnd.openxmlformats-officedocument.presentationml.slide+xml"/>
  <Override PartName="/ppt/slides/slide31.xml" ContentType="application/vnd.openxmlformats-officedocument.presentationml.slide+xml"/>
  <Override PartName="/ppt/notesSlides/notesSlide42.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Default Extension="rels" ContentType="application/vnd.openxmlformats-package.relationships+xml"/>
  <Override PartName="/ppt/notesSlides/notesSlide27.xml" ContentType="application/vnd.openxmlformats-officedocument.presentationml.notesSlide+xml"/>
  <Override PartName="/ppt/notesSlides/notesSlide46.xml" ContentType="application/vnd.openxmlformats-officedocument.presentationml.notesSlide+xml"/>
  <Override PartName="/ppt/slides/slide16.xml" ContentType="application/vnd.openxmlformats-officedocument.presentationml.slide+xml"/>
  <Override PartName="/ppt/slides/slide35.xml" ContentType="application/vnd.openxmlformats-officedocument.presentationml.slide+xml"/>
  <Override PartName="/ppt/charts/chart9.xml" ContentType="application/vnd.openxmlformats-officedocument.drawingml.chart+xml"/>
  <Override PartName="/ppt/slides/slide1.xml" ContentType="application/vnd.openxmlformats-officedocument.presentationml.slide+xml"/>
  <Override PartName="/ppt/notesSlides/notesSlide32.xml" ContentType="application/vnd.openxmlformats-officedocument.presentationml.notesSlide+xml"/>
  <Default Extension="xlsx" ContentType="application/vnd.openxmlformats-officedocument.spreadsheetml.sheet"/>
  <Override PartName="/ppt/slides/slide21.xml" ContentType="application/vnd.openxmlformats-officedocument.presentationml.slide+xml"/>
  <Override PartName="/ppt/slides/slide40.xml" ContentType="application/vnd.openxmlformats-officedocument.presentationml.slide+xml"/>
  <Override PartName="/ppt/diagrams/drawing1.xml" ContentType="application/vnd.ms-office.drawingml.diagramDrawing+xml"/>
  <Override PartName="/ppt/notesSlides/notesSlide15.xml" ContentType="application/vnd.openxmlformats-officedocument.presentationml.notesSlide+xml"/>
  <Override PartName="/ppt/notesSlides/notesSlide4.xml" ContentType="application/vnd.openxmlformats-officedocument.presentationml.notesSlide+xml"/>
  <Override PartName="/ppt/slides/slide39.xml" ContentType="application/vnd.openxmlformats-officedocument.presentationml.slide+xml"/>
  <Override PartName="/ppt/charts/chart13.xml" ContentType="application/vnd.openxmlformats-officedocument.drawingml.chart+xml"/>
  <Override PartName="/ppt/notesSlides/notesSlide20.xml" ContentType="application/vnd.openxmlformats-officedocument.presentationml.notesSlide+xml"/>
  <Override PartName="/ppt/slides/slide5.xml" ContentType="application/vnd.openxmlformats-officedocument.presentationml.slide+xml"/>
  <Override PartName="/ppt/slideMasters/slideMaster1.xml" ContentType="application/vnd.openxmlformats-officedocument.presentationml.slideMaster+xml"/>
  <Override PartName="/ppt/slideLayouts/slideLayout3.xml" ContentType="application/vnd.openxmlformats-officedocument.presentationml.slideLayout+xml"/>
  <Override PartName="/ppt/slides/slide25.xml" ContentType="application/vnd.openxmlformats-officedocument.presentationml.slide+xml"/>
  <Override PartName="/ppt/slides/slide44.xml" ContentType="application/vnd.openxmlformats-officedocument.presentationml.slide+xml"/>
  <Override PartName="/ppt/charts/chart2.xml" ContentType="application/vnd.openxmlformats-officedocument.drawingml.chart+xml"/>
  <Override PartName="/ppt/theme/theme3.xml" ContentType="application/vnd.openxmlformats-officedocument.theme+xml"/>
  <Override PartName="/ppt/slideLayouts/slideLayout12.xml" ContentType="application/vnd.openxmlformats-officedocument.presentationml.slideLayout+xml"/>
  <Override PartName="/ppt/notesSlides/notesSlide19.xml" ContentType="application/vnd.openxmlformats-officedocument.presentationml.notesSlide+xml"/>
  <Override PartName="/ppt/notesSlides/notesSlide38.xml" ContentType="application/vnd.openxmlformats-officedocument.presentationml.notesSlide+xml"/>
  <Override PartName="/ppt/notesSlides/notesSlide24.xml" ContentType="application/vnd.openxmlformats-officedocument.presentationml.notesSlide+xml"/>
  <Override PartName="/ppt/slides/slide9.xml" ContentType="application/vnd.openxmlformats-officedocument.presentationml.slide+xml"/>
  <Override PartName="/ppt/slides/slide13.xml" ContentType="application/vnd.openxmlformats-officedocument.presentationml.slide+xml"/>
  <Default Extension="xml" ContentType="application/xml"/>
  <Override PartName="/ppt/diagrams/colors1.xml" ContentType="application/vnd.openxmlformats-officedocument.drawingml.diagramColors+xml"/>
  <Override PartName="/ppt/tableStyles.xml" ContentType="application/vnd.openxmlformats-officedocument.presentationml.tableStyles+xml"/>
  <Override PartName="/ppt/slides/slide48.xml" ContentType="application/vnd.openxmlformats-officedocument.presentationml.slide+xml"/>
  <Override PartName="/ppt/notesSlides/notesSlide10.xml" ContentType="application/vnd.openxmlformats-officedocument.presentationml.notesSlide+xml"/>
  <Override PartName="/ppt/slideLayouts/slideLayout7.xml" ContentType="application/vnd.openxmlformats-officedocument.presentationml.slideLayout+xml"/>
  <Override PartName="/ppt/slides/slide32.xml" ContentType="application/vnd.openxmlformats-officedocument.presentationml.slide+xml"/>
  <Override PartName="/ppt/viewProps.xml" ContentType="application/vnd.openxmlformats-officedocument.presentationml.viewProps+xml"/>
  <Override PartName="/ppt/slides/slide29.xml" ContentType="application/vnd.openxmlformats-officedocument.presentationml.slide+xml"/>
  <Override PartName="/ppt/charts/chart6.xml" ContentType="application/vnd.openxmlformats-officedocument.drawingml.chart+xml"/>
  <Override PartName="/ppt/notesSlides/notesSlide43.xml" ContentType="application/vnd.openxmlformats-officedocument.presentationml.notesSlide+xml"/>
  <Override PartName="/docProps/app.xml" ContentType="application/vnd.openxmlformats-officedocument.extended-properties+xml"/>
  <Override PartName="/ppt/notesMasters/notesMaster1.xml" ContentType="application/vnd.openxmlformats-officedocument.presentationml.notesMaster+xml"/>
  <Override PartName="/ppt/notesSlides/notesSlide12.xml" ContentType="application/vnd.openxmlformats-officedocument.presentationml.notesSlide+xml"/>
  <Override PartName="/ppt/notesSlides/notesSlide28.xml" ContentType="application/vnd.openxmlformats-officedocument.presentationml.notesSlide+xml"/>
  <Override PartName="/ppt/notesSlides/notesSlide1.xml" ContentType="application/vnd.openxmlformats-officedocument.presentationml.notesSlide+xml"/>
  <Override PartName="/ppt/slides/slide17.xml" ContentType="application/vnd.openxmlformats-officedocument.presentationml.slide+xml"/>
  <Override PartName="/ppt/slides/slide36.xml" ContentType="application/vnd.openxmlformats-officedocument.presentationml.slide+xml"/>
  <Override PartName="/ppt/drawings/drawing1.xml" ContentType="application/vnd.openxmlformats-officedocument.drawingml.chartshapes+xml"/>
  <Override PartName="/ppt/presentation.xml" ContentType="application/vnd.openxmlformats-officedocument.presentationml.presentation.main+xml"/>
  <Override PartName="/ppt/slides/slide2.xml" ContentType="application/vnd.openxmlformats-officedocument.presentationml.slide+xml"/>
  <Override PartName="/ppt/notesSlides/notesSlide33.xml" ContentType="application/vnd.openxmlformats-officedocument.presentationml.notesSlide+xml"/>
  <Override PartName="/ppt/charts/chart10.xml" ContentType="application/vnd.openxmlformats-officedocument.drawingml.chart+xml"/>
  <Override PartName="/ppt/slides/slide22.xml" ContentType="application/vnd.openxmlformats-officedocument.presentationml.slide+xml"/>
  <Override PartName="/ppt/slides/slide41.xml" ContentType="application/vnd.openxmlformats-officedocument.presentationml.slide+xml"/>
  <Override PartName="/ppt/notesSlides/notesSlide47.xml" ContentType="application/vnd.openxmlformats-officedocument.presentationml.notesSlide+xml"/>
  <Override PartName="/ppt/notesSlides/notesSlide16.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notesSlides/notesSlide21.xml" ContentType="application/vnd.openxmlformats-officedocument.presentationml.notesSlide+xml"/>
  <Override PartName="/ppt/slides/slide6.xml" ContentType="application/vnd.openxmlformats-officedocument.presentationml.slide+xml"/>
  <Override PartName="/ppt/slideMasters/slideMaster2.xml" ContentType="application/vnd.openxmlformats-officedocument.presentationml.slideMaster+xml"/>
  <Override PartName="/ppt/slideLayouts/slideLayout4.xml" ContentType="application/vnd.openxmlformats-officedocument.presentationml.slideLayout+xml"/>
  <Override PartName="/ppt/slides/slide26.xml" ContentType="application/vnd.openxmlformats-officedocument.presentationml.slide+xml"/>
  <Override PartName="/ppt/slides/slide45.xml" ContentType="application/vnd.openxmlformats-officedocument.presentationml.slide+xml"/>
  <Override PartName="/ppt/charts/chart3.xml" ContentType="application/vnd.openxmlformats-officedocument.drawingml.chart+xml"/>
  <Override PartName="/ppt/slides/slide10.xml" ContentType="application/vnd.openxmlformats-officedocument.presentationml.slide+xml"/>
  <Override PartName="/ppt/notesSlides/notesSlide40.xml" ContentType="application/vnd.openxmlformats-officedocument.presentationml.notesSlide+xml"/>
  <Override PartName="/ppt/slideLayouts/slideLayout13.xml" ContentType="application/vnd.openxmlformats-officedocument.presentationml.slideLayout+xml"/>
  <Override PartName="/ppt/notesSlides/notesSlide39.xml" ContentType="application/vnd.openxmlformats-officedocument.presentationml.notesSlide+xml"/>
  <Default Extension="png" ContentType="image/png"/>
  <Override PartName="/ppt/notesSlides/notesSlide25.xml" ContentType="application/vnd.openxmlformats-officedocument.presentationml.notesSlide+xml"/>
  <Override PartName="/ppt/notesSlides/notesSlide44.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r:id="rId1"/>
    <p:sldMasterId r:id="rId2"/>
  </p:sldMasterIdLst>
  <p:notesMasterIdLst>
    <p:notesMasterId r:id="rId51"/>
  </p:notesMasterIdLst>
  <p:sldIdLst>
    <p:sldId id="332" r:id="rId3"/>
    <p:sldId id="341" r:id="rId4"/>
    <p:sldId id="365" r:id="rId5"/>
    <p:sldId id="367" r:id="rId6"/>
    <p:sldId id="508" r:id="rId7"/>
    <p:sldId id="366" r:id="rId8"/>
    <p:sldId id="390" r:id="rId9"/>
    <p:sldId id="450" r:id="rId10"/>
    <p:sldId id="409" r:id="rId11"/>
    <p:sldId id="421" r:id="rId12"/>
    <p:sldId id="422" r:id="rId13"/>
    <p:sldId id="423" r:id="rId14"/>
    <p:sldId id="424" r:id="rId15"/>
    <p:sldId id="426" r:id="rId16"/>
    <p:sldId id="428" r:id="rId17"/>
    <p:sldId id="368" r:id="rId18"/>
    <p:sldId id="510" r:id="rId19"/>
    <p:sldId id="538" r:id="rId20"/>
    <p:sldId id="405" r:id="rId21"/>
    <p:sldId id="393" r:id="rId22"/>
    <p:sldId id="541" r:id="rId23"/>
    <p:sldId id="540" r:id="rId24"/>
    <p:sldId id="539" r:id="rId25"/>
    <p:sldId id="406" r:id="rId26"/>
    <p:sldId id="392" r:id="rId27"/>
    <p:sldId id="402" r:id="rId28"/>
    <p:sldId id="509" r:id="rId29"/>
    <p:sldId id="525" r:id="rId30"/>
    <p:sldId id="526" r:id="rId31"/>
    <p:sldId id="528" r:id="rId32"/>
    <p:sldId id="511" r:id="rId33"/>
    <p:sldId id="372" r:id="rId34"/>
    <p:sldId id="374" r:id="rId35"/>
    <p:sldId id="384" r:id="rId36"/>
    <p:sldId id="357" r:id="rId37"/>
    <p:sldId id="448" r:id="rId38"/>
    <p:sldId id="512" r:id="rId39"/>
    <p:sldId id="530" r:id="rId40"/>
    <p:sldId id="529" r:id="rId41"/>
    <p:sldId id="531" r:id="rId42"/>
    <p:sldId id="383" r:id="rId43"/>
    <p:sldId id="533" r:id="rId44"/>
    <p:sldId id="532" r:id="rId45"/>
    <p:sldId id="534" r:id="rId46"/>
    <p:sldId id="535" r:id="rId47"/>
    <p:sldId id="536" r:id="rId48"/>
    <p:sldId id="537" r:id="rId49"/>
    <p:sldId id="333" r:id="rId50"/>
  </p:sldIdLst>
  <p:sldSz cx="12192000" cy="6858000"/>
  <p:notesSz cx="6858000" cy="931386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a="http://schemas.openxmlformats.org/drawingml/2006/main" xmlns:r="http://schemas.openxmlformats.org/officeDocument/2006/relationships" xmlns:p="http://schemas.openxmlformats.org/presentationml/2006/main" xmlns="" xmlns:p15="http://schemas.microsoft.com/office/powerpoint/2012/main" xmlns:mv="urn:schemas-microsoft-com:mac:vml" xmlns:mc="http://schemas.openxmlformats.org/markup-compatibility/2006">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showPr showNarration="1">
    <p:present/>
    <p:sldAll/>
    <p:penClr>
      <a:prstClr val="red"/>
    </p:penClr>
    <p:extLst>
      <p:ext uri="{EC167BDD-8182-4AB7-AECC-EB403E3ABB37}">
        <p14:laserClr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a:srgbClr val="FF0000"/>
        </p14:laserClr>
      </p:ext>
      <p:ext uri="{2FDB2607-1784-4EEB-B798-7EB5836EED8A}">
        <p14:showMediaCtrls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
      </p:ext>
    </p:extLst>
  </p:showPr>
  <p:extLst>
    <p:ext uri="{E76CE94A-603C-4142-B9EB-6D1370010A27}">
      <p14:discardImageEditData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0"/>
    </p:ext>
    <p:ext uri="{D31A062A-798A-4329-ABDD-BBA856620510}">
      <p14:defaultImageDpi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20"/>
    </p:ext>
    <p:ext uri="{FD5EFAAD-0ECE-453E-9831-46B23BE46B34}">
      <p15:chartTrackingRefBased xmlns:a="http://schemas.openxmlformats.org/drawingml/2006/main" xmlns:r="http://schemas.openxmlformats.org/officeDocument/2006/relationships" xmlns:p="http://schemas.openxmlformats.org/presentationml/2006/main" xmlns="" xmlns:p15="http://schemas.microsoft.com/office/powerpoint/2012/main" xmlns:mv="urn:schemas-microsoft-com:mac:vml" xmlns:mc="http://schemas.openxmlformats.org/markup-compatibility/2006" val="0"/>
    </p:ext>
  </p:extLst>
</p:presentationPr>
</file>

<file path=ppt/tableStyles.xml><?xml version="1.0" encoding="utf-8"?>
<a:tblStyleLst xmlns:a="http://schemas.openxmlformats.org/drawingml/2006/main" def="{5C22544A-7EE6-4342-B048-85BDC9FD1C3A}">
  <a:tblStyle styleId="{08FB837D-C827-4EFA-A057-4D05807E0F7C}" styleName="Estilo temático 1 - Énfasis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Estilo oscuro 2 - Énfasis 5/Énfasis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showOutlineIcons="0">
    <p:restoredLeft sz="14145" autoAdjust="0"/>
    <p:restoredTop sz="68930" autoAdjust="0"/>
  </p:normalViewPr>
  <p:slideViewPr>
    <p:cSldViewPr snapToGrid="0" snapToObjects="1">
      <p:cViewPr>
        <p:scale>
          <a:sx n="66" d="100"/>
          <a:sy n="66" d="100"/>
        </p:scale>
        <p:origin x="-992" y="-128"/>
      </p:cViewPr>
      <p:guideLst>
        <p:guide orient="horz" pos="2160"/>
        <p:guide pos="3840"/>
      </p:guideLst>
    </p:cSldViewPr>
  </p:slideViewPr>
  <p:notesTextViewPr>
    <p:cViewPr>
      <p:scale>
        <a:sx n="150" d="100"/>
        <a:sy n="15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notesMaster" Target="notesMasters/notesMaster1.xml"/><Relationship Id="rId52" Type="http://schemas.openxmlformats.org/officeDocument/2006/relationships/printerSettings" Target="printerSettings/printerSettings1.bin"/><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10.xml.rels><?xml version="1.0" encoding="UTF-8" standalone="yes"?>
<Relationships xmlns="http://schemas.openxmlformats.org/package/2006/relationships"><Relationship Id="rId1" Type="http://schemas.openxmlformats.org/officeDocument/2006/relationships/oleObject" Target="file:///C:\Users\ASESOR1\Desktop\grafica.xlsx" TargetMode="External"/><Relationship Id="rId2" Type="http://schemas.openxmlformats.org/officeDocument/2006/relationships/chartUserShapes" Target="../drawings/drawing2.xml"/></Relationships>
</file>

<file path=ppt/charts/_rels/chart11.xml.rels><?xml version="1.0" encoding="UTF-8" standalone="yes"?>
<Relationships xmlns="http://schemas.openxmlformats.org/package/2006/relationships"><Relationship Id="rId1" Type="http://schemas.openxmlformats.org/officeDocument/2006/relationships/oleObject" Target="file:///C:\Users\Pablo\Desktop\resdal.xlsx"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file:///\\DFE01\EnlaceFinanciero$\Juarez\A&#209;O%202018\2019\GR&#193;FICA%20POR%20PROGRAMA%202015-2018.xlsx" TargetMode="External"/></Relationships>
</file>

<file path=ppt/charts/_rels/chart13.xml.rels><?xml version="1.0" encoding="UTF-8" standalone="yes"?>
<Relationships xmlns="http://schemas.openxmlformats.org/package/2006/relationships"><Relationship Id="rId1" Type="http://schemas.openxmlformats.org/officeDocument/2006/relationships/oleObject" Target="file:///C:\Users\Pablo\Desktop\ESTADISTICA%20DE%20METAS%20FISICAS%202015-2018.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DFE01\EnlaceFinanciero$\Juarez\A&#209;O%202018\2019\datos%20para%20informe%20descriptivo%202019.xlsx" TargetMode="External"/><Relationship Id="rId2"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1" Type="http://schemas.openxmlformats.org/officeDocument/2006/relationships/oleObject" Target="file:///\\DFE01\EnlaceFinanciero$\Juarez\A&#209;O%202018\2019\GR&#193;FICA%20POR%20PROGRAMA%202015-2018.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Pablo\Desktop\ESTADISTICA%20DE%20METAS%20FISICAS%202015-2018.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DFE01\EnlaceFinanciero$\Juarez\A&#209;O%202018\2019\GR&#193;FICA%20POR%20PROGRAMA%202015-2018.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DFE01\EnlaceFinanciero$\Juarez\A&#209;O%202018\2019\GR&#193;FICA%20POR%20PROGRAMA%202015-2018.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DFE01\EnlaceFinanciero$\PU%20MACARIO\A&#209;O%202017\GRAFICA%20PIB.xlsx" TargetMode="External"/></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style val="2"/>
  <c:chart>
    <c:autoTitleDeleted val="1"/>
    <c:plotArea>
      <c:layout/>
      <c:barChart>
        <c:barDir val="col"/>
        <c:grouping val="clustered"/>
        <c:ser>
          <c:idx val="0"/>
          <c:order val="0"/>
          <c:tx>
            <c:strRef>
              <c:f>Hoja1!$B$1</c:f>
              <c:strCache>
                <c:ptCount val="1"/>
                <c:pt idx="0">
                  <c:v>INCAUTACIONES</c:v>
                </c:pt>
              </c:strCache>
            </c:strRef>
          </c:tx>
          <c:spPr>
            <a:solidFill>
              <a:srgbClr val="FF0000"/>
            </a:solidFill>
            <a:ln>
              <a:noFill/>
            </a:ln>
            <a:effectLst>
              <a:outerShdw blurRad="57150" dist="19050" dir="5400000" algn="ctr" rotWithShape="0">
                <a:srgbClr val="000000">
                  <a:alpha val="63000"/>
                </a:srgbClr>
              </a:outerShdw>
            </a:effectLst>
            <a:scene3d>
              <a:camera prst="orthographicFront"/>
              <a:lightRig rig="threePt" dir="t"/>
            </a:scene3d>
            <a:sp3d>
              <a:bevelT/>
            </a:sp3d>
          </c:spPr>
          <c:cat>
            <c:strRef>
              <c:f>Hoja1!$A$2</c:f>
              <c:strCache>
                <c:ptCount val="1"/>
                <c:pt idx="0">
                  <c:v>Categoría 1</c:v>
                </c:pt>
              </c:strCache>
            </c:strRef>
          </c:cat>
          <c:val>
            <c:numRef>
              <c:f>Hoja1!$B$2</c:f>
              <c:numCache>
                <c:formatCode>General</c:formatCode>
                <c:ptCount val="1"/>
                <c:pt idx="0">
                  <c:v>3.4338E9</c:v>
                </c:pt>
              </c:numCache>
            </c:numRef>
          </c:val>
          <c:extLst xmlns:c16r2="http://schemas.microsoft.com/office/drawing/2015/06/chart">
            <c:ext xmlns:c16="http://schemas.microsoft.com/office/drawing/2014/chart" uri="{C3380CC4-5D6E-409C-BE32-E72D297353CC}">
              <c16:uniqueId val="{00000000-E51E-457B-BA55-F8892B817A43}"/>
            </c:ext>
          </c:extLst>
        </c:ser>
        <c:ser>
          <c:idx val="1"/>
          <c:order val="1"/>
          <c:tx>
            <c:strRef>
              <c:f>Hoja1!$C$1</c:f>
              <c:strCache>
                <c:ptCount val="1"/>
                <c:pt idx="0">
                  <c:v>PRESUPUESTO DEFENSA</c:v>
                </c:pt>
              </c:strCache>
            </c:strRef>
          </c:tx>
          <c:spPr>
            <a:solidFill>
              <a:srgbClr val="0070C0"/>
            </a:solidFill>
            <a:ln>
              <a:noFill/>
            </a:ln>
            <a:effectLst>
              <a:outerShdw blurRad="57150" dist="19050" dir="5400000" algn="ctr" rotWithShape="0">
                <a:srgbClr val="000000">
                  <a:alpha val="63000"/>
                </a:srgbClr>
              </a:outerShdw>
            </a:effectLst>
            <a:scene3d>
              <a:camera prst="orthographicFront"/>
              <a:lightRig rig="threePt" dir="t"/>
            </a:scene3d>
            <a:sp3d>
              <a:bevelT/>
            </a:sp3d>
          </c:spPr>
          <c:cat>
            <c:strRef>
              <c:f>Hoja1!$A$2</c:f>
              <c:strCache>
                <c:ptCount val="1"/>
                <c:pt idx="0">
                  <c:v>Categoría 1</c:v>
                </c:pt>
              </c:strCache>
            </c:strRef>
          </c:cat>
          <c:val>
            <c:numRef>
              <c:f>Hoja1!$C$2</c:f>
              <c:numCache>
                <c:formatCode>General</c:formatCode>
                <c:ptCount val="1"/>
                <c:pt idx="0">
                  <c:v>1.9E9</c:v>
                </c:pt>
              </c:numCache>
            </c:numRef>
          </c:val>
          <c:extLst xmlns:c16r2="http://schemas.microsoft.com/office/drawing/2015/06/chart">
            <c:ext xmlns:c16="http://schemas.microsoft.com/office/drawing/2014/chart" uri="{C3380CC4-5D6E-409C-BE32-E72D297353CC}">
              <c16:uniqueId val="{00000001-E51E-457B-BA55-F8892B817A43}"/>
            </c:ext>
          </c:extLst>
        </c:ser>
        <c:ser>
          <c:idx val="2"/>
          <c:order val="2"/>
          <c:tx>
            <c:strRef>
              <c:f>Hoja1!$D$1</c:f>
              <c:strCache>
                <c:ptCount val="1"/>
                <c:pt idx="0">
                  <c:v>DEFENSA DE LA SOBERANÍA</c:v>
                </c:pt>
              </c:strCache>
            </c:strRef>
          </c:tx>
          <c:spPr>
            <a:solidFill>
              <a:srgbClr val="00B050"/>
            </a:solidFill>
            <a:ln>
              <a:noFill/>
            </a:ln>
            <a:effectLst>
              <a:outerShdw blurRad="57150" dist="19050" dir="5400000" algn="ctr" rotWithShape="0">
                <a:srgbClr val="000000">
                  <a:alpha val="63000"/>
                </a:srgbClr>
              </a:outerShdw>
            </a:effectLst>
            <a:scene3d>
              <a:camera prst="orthographicFront"/>
              <a:lightRig rig="threePt" dir="t"/>
            </a:scene3d>
            <a:sp3d>
              <a:bevelT/>
            </a:sp3d>
          </c:spPr>
          <c:cat>
            <c:strRef>
              <c:f>Hoja1!$A$2</c:f>
              <c:strCache>
                <c:ptCount val="1"/>
                <c:pt idx="0">
                  <c:v>Categoría 1</c:v>
                </c:pt>
              </c:strCache>
            </c:strRef>
          </c:cat>
          <c:val>
            <c:numRef>
              <c:f>Hoja1!$D$2</c:f>
              <c:numCache>
                <c:formatCode>General</c:formatCode>
                <c:ptCount val="1"/>
                <c:pt idx="0">
                  <c:v>7.4E8</c:v>
                </c:pt>
              </c:numCache>
            </c:numRef>
          </c:val>
          <c:extLst xmlns:c16r2="http://schemas.microsoft.com/office/drawing/2015/06/chart">
            <c:ext xmlns:c16="http://schemas.microsoft.com/office/drawing/2014/chart" uri="{C3380CC4-5D6E-409C-BE32-E72D297353CC}">
              <c16:uniqueId val="{00000002-E51E-457B-BA55-F8892B817A43}"/>
            </c:ext>
          </c:extLst>
        </c:ser>
        <c:gapWidth val="100"/>
        <c:overlap val="-24"/>
        <c:axId val="599146472"/>
        <c:axId val="599149624"/>
      </c:barChart>
      <c:catAx>
        <c:axId val="599146472"/>
        <c:scaling>
          <c:orientation val="minMax"/>
        </c:scaling>
        <c:delete val="1"/>
        <c:axPos val="b"/>
        <c:numFmt formatCode="General" sourceLinked="1"/>
        <c:majorTickMark val="none"/>
        <c:tickLblPos val="nextTo"/>
        <c:crossAx val="599149624"/>
        <c:crosses val="autoZero"/>
        <c:auto val="1"/>
        <c:lblAlgn val="ctr"/>
        <c:lblOffset val="100"/>
      </c:catAx>
      <c:valAx>
        <c:axId val="599149624"/>
        <c:scaling>
          <c:orientation val="minMax"/>
        </c:scaling>
        <c:axPos val="l"/>
        <c:majorGridlines>
          <c:spPr>
            <a:ln w="9525" cap="flat" cmpd="sng" algn="ctr">
              <a:solidFill>
                <a:schemeClr val="lt1">
                  <a:lumMod val="95000"/>
                  <a:alpha val="10000"/>
                </a:schemeClr>
              </a:solidFill>
              <a:round/>
            </a:ln>
            <a:effectLst/>
          </c:spPr>
        </c:majorGridlines>
        <c:numFmt formatCode="General" sourceLinked="1"/>
        <c:majorTickMark val="none"/>
        <c:tickLblPos val="nextTo"/>
        <c:spPr>
          <a:noFill/>
          <a:ln>
            <a:noFill/>
          </a:ln>
          <a:effectLst/>
        </c:spPr>
        <c:txPr>
          <a:bodyPr rot="-60000000" spcFirstLastPara="1" vertOverflow="ellipsis" vert="horz" wrap="square" anchor="ctr" anchorCtr="1"/>
          <a:lstStyle/>
          <a:p>
            <a:pPr>
              <a:defRPr lang="es-ES" sz="1400" b="1" i="0" u="none" strike="noStrike" kern="1200" baseline="0">
                <a:solidFill>
                  <a:schemeClr val="lt1">
                    <a:lumMod val="85000"/>
                  </a:schemeClr>
                </a:solidFill>
                <a:latin typeface="Arial" panose="020B0604020202020204" pitchFamily="34" charset="0"/>
                <a:ea typeface="+mn-ea"/>
                <a:cs typeface="Arial" panose="020B0604020202020204" pitchFamily="34" charset="0"/>
              </a:defRPr>
            </a:pPr>
            <a:endParaRPr lang="en-US"/>
          </a:p>
        </c:txPr>
        <c:crossAx val="599146472"/>
        <c:crosses val="autoZero"/>
        <c:crossBetween val="between"/>
        <c:dispUnits>
          <c:builtInUnit val="millions"/>
          <c:dispUnitsLbl>
            <c:layout/>
            <c:spPr>
              <a:noFill/>
              <a:ln>
                <a:noFill/>
              </a:ln>
              <a:effectLst/>
            </c:spPr>
            <c:txPr>
              <a:bodyPr rot="-5400000" spcFirstLastPara="1" vertOverflow="ellipsis" vert="horz" wrap="square" anchor="ctr" anchorCtr="1"/>
              <a:lstStyle/>
              <a:p>
                <a:pPr>
                  <a:defRPr lang="es-ES" sz="1400" b="1" i="0" u="none" strike="noStrike" kern="1200" cap="all" baseline="0">
                    <a:solidFill>
                      <a:schemeClr val="lt1">
                        <a:lumMod val="85000"/>
                      </a:schemeClr>
                    </a:solidFill>
                    <a:latin typeface="Arial" panose="020B0604020202020204" pitchFamily="34" charset="0"/>
                    <a:ea typeface="+mn-ea"/>
                    <a:cs typeface="Arial" panose="020B0604020202020204" pitchFamily="34" charset="0"/>
                  </a:defRPr>
                </a:pPr>
                <a:endParaRPr lang="en-US"/>
              </a:p>
            </c:txPr>
          </c:dispUnitsLbl>
        </c:dispUnits>
      </c:valAx>
      <c:spPr>
        <a:noFill/>
        <a:ln>
          <a:noFill/>
        </a:ln>
        <a:effectLst/>
      </c:spPr>
    </c:plotArea>
    <c:plotVisOnly val="1"/>
    <c:dispBlanksAs val="gap"/>
    <c:extLst xmlns:c16r2="http://schemas.microsoft.com/office/drawing/2015/06/chart">
      <c:ext xmlns:c16r3="http://schemas.microsoft.com/office/drawing/2017/03/chart" uri="{56B9EC1D-385E-4148-901F-78D8002777C0}">
        <c16r3:dataDisplayOptions16>
          <c16r3:dispNaAsBlank val="1"/>
        </c16r3:dataDisplayOptions16>
      </c:ext>
    </c:extLst>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latin typeface="Arial" panose="020B0604020202020204" pitchFamily="34" charset="0"/>
          <a:cs typeface="Arial" panose="020B0604020202020204" pitchFamily="34" charset="0"/>
        </a:defRPr>
      </a:pPr>
      <a:endParaRPr lang="en-US"/>
    </a:p>
  </c:txPr>
  <c:externalData r:id="rId1"/>
</c:chartSpace>
</file>

<file path=ppt/charts/chart10.xml><?xml version="1.0" encoding="utf-8"?>
<c:chartSpace xmlns:c="http://schemas.openxmlformats.org/drawingml/2006/chart" xmlns:a="http://schemas.openxmlformats.org/drawingml/2006/main" xmlns:r="http://schemas.openxmlformats.org/officeDocument/2006/relationships">
  <c:lang val="en-US"/>
  <c:style val="2"/>
  <c:chart>
    <c:autoTitleDeleted val="1"/>
    <c:view3D>
      <c:depthPercent val="100"/>
      <c:rAngAx val="1"/>
    </c:view3D>
    <c:floor>
      <c:spPr>
        <a:noFill/>
        <a:ln>
          <a:noFill/>
        </a:ln>
        <a:effectLst/>
        <a:sp3d/>
      </c:spPr>
    </c:floor>
    <c:sideWall>
      <c:spPr>
        <a:noFill/>
        <a:ln>
          <a:noFill/>
        </a:ln>
        <a:effectLst/>
        <a:sp3d/>
      </c:spPr>
    </c:sideWall>
    <c:backWall>
      <c:spPr>
        <a:noFill/>
        <a:ln>
          <a:noFill/>
        </a:ln>
        <a:effectLst/>
        <a:sp3d/>
      </c:spPr>
    </c:backWall>
    <c:plotArea>
      <c:layout>
        <c:manualLayout>
          <c:layoutTarget val="inner"/>
          <c:xMode val="edge"/>
          <c:yMode val="edge"/>
          <c:x val="0.0326757219451557"/>
          <c:y val="0.149045835782095"/>
          <c:w val="0.945104524694107"/>
          <c:h val="0.605597770867502"/>
        </c:manualLayout>
      </c:layout>
      <c:bar3DChart>
        <c:barDir val="col"/>
        <c:grouping val="stacked"/>
        <c:varyColors val="1"/>
        <c:ser>
          <c:idx val="0"/>
          <c:order val="0"/>
          <c:invertIfNegative val="1"/>
          <c:dPt>
            <c:idx val="0"/>
            <c:invertIfNegative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xmlns:c16r2="http://schemas.microsoft.com/office/drawing/2015/06/chart">
              <c:ext xmlns:c16="http://schemas.microsoft.com/office/drawing/2014/chart" uri="{C3380CC4-5D6E-409C-BE32-E72D297353CC}">
                <c16:uniqueId val="{00000001-474B-4CED-ACBB-0A1EEC07B2F4}"/>
              </c:ext>
            </c:extLst>
          </c:dPt>
          <c:dPt>
            <c:idx val="1"/>
            <c:invertIfNegative val="1"/>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xmlns:c16r2="http://schemas.microsoft.com/office/drawing/2015/06/chart">
              <c:ext xmlns:c16="http://schemas.microsoft.com/office/drawing/2014/chart" uri="{C3380CC4-5D6E-409C-BE32-E72D297353CC}">
                <c16:uniqueId val="{00000003-474B-4CED-ACBB-0A1EEC07B2F4}"/>
              </c:ext>
            </c:extLst>
          </c:dPt>
          <c:dPt>
            <c:idx val="2"/>
            <c:invertIfNegative val="1"/>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xmlns:c16r2="http://schemas.microsoft.com/office/drawing/2015/06/chart">
              <c:ext xmlns:c16="http://schemas.microsoft.com/office/drawing/2014/chart" uri="{C3380CC4-5D6E-409C-BE32-E72D297353CC}">
                <c16:uniqueId val="{00000005-474B-4CED-ACBB-0A1EEC07B2F4}"/>
              </c:ext>
            </c:extLst>
          </c:dPt>
          <c:dPt>
            <c:idx val="3"/>
            <c:invertIfNegative val="1"/>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xmlns:c16r2="http://schemas.microsoft.com/office/drawing/2015/06/chart">
              <c:ext xmlns:c16="http://schemas.microsoft.com/office/drawing/2014/chart" uri="{C3380CC4-5D6E-409C-BE32-E72D297353CC}">
                <c16:uniqueId val="{00000007-474B-4CED-ACBB-0A1EEC07B2F4}"/>
              </c:ext>
            </c:extLst>
          </c:dPt>
          <c:dPt>
            <c:idx val="4"/>
            <c:invertIfNegative val="1"/>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xmlns:c16r2="http://schemas.microsoft.com/office/drawing/2015/06/chart">
              <c:ext xmlns:c16="http://schemas.microsoft.com/office/drawing/2014/chart" uri="{C3380CC4-5D6E-409C-BE32-E72D297353CC}">
                <c16:uniqueId val="{00000009-474B-4CED-ACBB-0A1EEC07B2F4}"/>
              </c:ext>
            </c:extLst>
          </c:dPt>
          <c:dPt>
            <c:idx val="5"/>
            <c:invertIfNegative val="1"/>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xmlns:c16r2="http://schemas.microsoft.com/office/drawing/2015/06/chart">
              <c:ext xmlns:c16="http://schemas.microsoft.com/office/drawing/2014/chart" uri="{C3380CC4-5D6E-409C-BE32-E72D297353CC}">
                <c16:uniqueId val="{0000000B-474B-4CED-ACBB-0A1EEC07B2F4}"/>
              </c:ext>
            </c:extLst>
          </c:dPt>
          <c:dPt>
            <c:idx val="6"/>
            <c:invertIfNegative val="1"/>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xmlns:c16r2="http://schemas.microsoft.com/office/drawing/2015/06/chart">
              <c:ext xmlns:c16="http://schemas.microsoft.com/office/drawing/2014/chart" uri="{C3380CC4-5D6E-409C-BE32-E72D297353CC}">
                <c16:uniqueId val="{0000000D-474B-4CED-ACBB-0A1EEC07B2F4}"/>
              </c:ext>
            </c:extLst>
          </c:dPt>
          <c:dPt>
            <c:idx val="7"/>
            <c:invertIfNegative val="1"/>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xmlns:c16r2="http://schemas.microsoft.com/office/drawing/2015/06/chart">
              <c:ext xmlns:c16="http://schemas.microsoft.com/office/drawing/2014/chart" uri="{C3380CC4-5D6E-409C-BE32-E72D297353CC}">
                <c16:uniqueId val="{0000000F-474B-4CED-ACBB-0A1EEC07B2F4}"/>
              </c:ext>
            </c:extLst>
          </c:dPt>
          <c:dPt>
            <c:idx val="8"/>
            <c:invertIfNegative val="1"/>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xmlns:c16r2="http://schemas.microsoft.com/office/drawing/2015/06/chart">
              <c:ext xmlns:c16="http://schemas.microsoft.com/office/drawing/2014/chart" uri="{C3380CC4-5D6E-409C-BE32-E72D297353CC}">
                <c16:uniqueId val="{00000011-474B-4CED-ACBB-0A1EEC07B2F4}"/>
              </c:ext>
            </c:extLst>
          </c:dPt>
          <c:dPt>
            <c:idx val="9"/>
            <c:invertIfNegative val="1"/>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xmlns:c16r2="http://schemas.microsoft.com/office/drawing/2015/06/chart">
              <c:ext xmlns:c16="http://schemas.microsoft.com/office/drawing/2014/chart" uri="{C3380CC4-5D6E-409C-BE32-E72D297353CC}">
                <c16:uniqueId val="{00000013-474B-4CED-ACBB-0A1EEC07B2F4}"/>
              </c:ext>
            </c:extLst>
          </c:dPt>
          <c:dPt>
            <c:idx val="10"/>
            <c:invertIfNegative val="1"/>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xmlns:c16r2="http://schemas.microsoft.com/office/drawing/2015/06/chart">
              <c:ext xmlns:c16="http://schemas.microsoft.com/office/drawing/2014/chart" uri="{C3380CC4-5D6E-409C-BE32-E72D297353CC}">
                <c16:uniqueId val="{00000015-474B-4CED-ACBB-0A1EEC07B2F4}"/>
              </c:ext>
            </c:extLst>
          </c:dPt>
          <c:dPt>
            <c:idx val="11"/>
            <c:invertIfNegative val="1"/>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xmlns:c16r2="http://schemas.microsoft.com/office/drawing/2015/06/chart">
              <c:ext xmlns:c16="http://schemas.microsoft.com/office/drawing/2014/chart" uri="{C3380CC4-5D6E-409C-BE32-E72D297353CC}">
                <c16:uniqueId val="{00000017-474B-4CED-ACBB-0A1EEC07B2F4}"/>
              </c:ext>
            </c:extLst>
          </c:dPt>
          <c:dPt>
            <c:idx val="12"/>
            <c:invertIfNegative val="1"/>
            <c:spPr>
              <a:gradFill rotWithShape="1">
                <a:gsLst>
                  <a:gs pos="0">
                    <a:schemeClr val="accent1">
                      <a:lumMod val="80000"/>
                      <a:lumOff val="20000"/>
                      <a:satMod val="103000"/>
                      <a:lumMod val="102000"/>
                      <a:tint val="94000"/>
                    </a:schemeClr>
                  </a:gs>
                  <a:gs pos="50000">
                    <a:schemeClr val="accent1">
                      <a:lumMod val="80000"/>
                      <a:lumOff val="20000"/>
                      <a:satMod val="110000"/>
                      <a:lumMod val="100000"/>
                      <a:shade val="100000"/>
                    </a:schemeClr>
                  </a:gs>
                  <a:gs pos="100000">
                    <a:schemeClr val="accent1">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xmlns:c16r2="http://schemas.microsoft.com/office/drawing/2015/06/chart">
              <c:ext xmlns:c16="http://schemas.microsoft.com/office/drawing/2014/chart" uri="{C3380CC4-5D6E-409C-BE32-E72D297353CC}">
                <c16:uniqueId val="{00000019-474B-4CED-ACBB-0A1EEC07B2F4}"/>
              </c:ext>
            </c:extLst>
          </c:dPt>
          <c:dPt>
            <c:idx val="13"/>
            <c:invertIfNegative val="1"/>
            <c:spPr>
              <a:gradFill rotWithShape="1">
                <a:gsLst>
                  <a:gs pos="0">
                    <a:schemeClr val="accent2">
                      <a:lumMod val="80000"/>
                      <a:lumOff val="20000"/>
                      <a:satMod val="103000"/>
                      <a:lumMod val="102000"/>
                      <a:tint val="94000"/>
                    </a:schemeClr>
                  </a:gs>
                  <a:gs pos="50000">
                    <a:schemeClr val="accent2">
                      <a:lumMod val="80000"/>
                      <a:lumOff val="20000"/>
                      <a:satMod val="110000"/>
                      <a:lumMod val="100000"/>
                      <a:shade val="100000"/>
                    </a:schemeClr>
                  </a:gs>
                  <a:gs pos="100000">
                    <a:schemeClr val="accent2">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xmlns:c16r2="http://schemas.microsoft.com/office/drawing/2015/06/chart">
              <c:ext xmlns:c16="http://schemas.microsoft.com/office/drawing/2014/chart" uri="{C3380CC4-5D6E-409C-BE32-E72D297353CC}">
                <c16:uniqueId val="{0000001B-474B-4CED-ACBB-0A1EEC07B2F4}"/>
              </c:ext>
            </c:extLst>
          </c:dPt>
          <c:dPt>
            <c:idx val="14"/>
            <c:invertIfNegative val="1"/>
            <c:spPr>
              <a:gradFill rotWithShape="1">
                <a:gsLst>
                  <a:gs pos="0">
                    <a:schemeClr val="accent3">
                      <a:lumMod val="80000"/>
                      <a:lumOff val="20000"/>
                      <a:satMod val="103000"/>
                      <a:lumMod val="102000"/>
                      <a:tint val="94000"/>
                    </a:schemeClr>
                  </a:gs>
                  <a:gs pos="50000">
                    <a:schemeClr val="accent3">
                      <a:lumMod val="80000"/>
                      <a:lumOff val="20000"/>
                      <a:satMod val="110000"/>
                      <a:lumMod val="100000"/>
                      <a:shade val="100000"/>
                    </a:schemeClr>
                  </a:gs>
                  <a:gs pos="100000">
                    <a:schemeClr val="accent3">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xmlns:c16r2="http://schemas.microsoft.com/office/drawing/2015/06/chart">
              <c:ext xmlns:c16="http://schemas.microsoft.com/office/drawing/2014/chart" uri="{C3380CC4-5D6E-409C-BE32-E72D297353CC}">
                <c16:uniqueId val="{0000001D-474B-4CED-ACBB-0A1EEC07B2F4}"/>
              </c:ext>
            </c:extLst>
          </c:dPt>
          <c:dPt>
            <c:idx val="15"/>
            <c:invertIfNegative val="1"/>
            <c:spPr>
              <a:gradFill rotWithShape="1">
                <a:gsLst>
                  <a:gs pos="0">
                    <a:schemeClr val="accent4">
                      <a:lumMod val="80000"/>
                      <a:lumOff val="20000"/>
                      <a:satMod val="103000"/>
                      <a:lumMod val="102000"/>
                      <a:tint val="94000"/>
                    </a:schemeClr>
                  </a:gs>
                  <a:gs pos="50000">
                    <a:schemeClr val="accent4">
                      <a:lumMod val="80000"/>
                      <a:lumOff val="20000"/>
                      <a:satMod val="110000"/>
                      <a:lumMod val="100000"/>
                      <a:shade val="100000"/>
                    </a:schemeClr>
                  </a:gs>
                  <a:gs pos="100000">
                    <a:schemeClr val="accent4">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xmlns:c16r2="http://schemas.microsoft.com/office/drawing/2015/06/chart">
              <c:ext xmlns:c16="http://schemas.microsoft.com/office/drawing/2014/chart" uri="{C3380CC4-5D6E-409C-BE32-E72D297353CC}">
                <c16:uniqueId val="{0000001F-474B-4CED-ACBB-0A1EEC07B2F4}"/>
              </c:ext>
            </c:extLst>
          </c:dPt>
          <c:dLbls>
            <c:dLbl>
              <c:idx val="0"/>
              <c:layout>
                <c:manualLayout>
                  <c:x val="-1.20649241530103E-17"/>
                  <c:y val="-0.310620544649268"/>
                </c:manualLayout>
              </c:layout>
              <c:tx>
                <c:rich>
                  <a:bodyPr/>
                  <a:lstStyle/>
                  <a:p>
                    <a:r>
                      <a:rPr lang="en-US" dirty="0"/>
                      <a:t>118</a:t>
                    </a:r>
                  </a:p>
                </c:rich>
              </c:tx>
              <c:showVal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1-474B-4CED-ACBB-0A1EEC07B2F4}"/>
                </c:ext>
              </c:extLst>
            </c:dLbl>
            <c:dLbl>
              <c:idx val="1"/>
              <c:layout>
                <c:manualLayout>
                  <c:x val="0.00131618874851385"/>
                  <c:y val="-0.194795934780049"/>
                </c:manualLayout>
              </c:layout>
              <c:tx>
                <c:rich>
                  <a:bodyPr/>
                  <a:lstStyle/>
                  <a:p>
                    <a:r>
                      <a:rPr lang="en-US" b="1" dirty="0"/>
                      <a:t>65</a:t>
                    </a:r>
                    <a:endParaRPr lang="en-US" dirty="0"/>
                  </a:p>
                </c:rich>
              </c:tx>
              <c:showVal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3-474B-4CED-ACBB-0A1EEC07B2F4}"/>
                </c:ext>
              </c:extLst>
            </c:dLbl>
            <c:dLbl>
              <c:idx val="2"/>
              <c:layout>
                <c:manualLayout>
                  <c:x val="0.00526475499405536"/>
                  <c:y val="-0.173736914803828"/>
                </c:manualLayout>
              </c:layout>
              <c:showVal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5-474B-4CED-ACBB-0A1EEC07B2F4}"/>
                </c:ext>
              </c:extLst>
            </c:dLbl>
            <c:dLbl>
              <c:idx val="3"/>
              <c:layout>
                <c:manualLayout>
                  <c:x val="0.00263237749702764"/>
                  <c:y val="-0.160575027318689"/>
                </c:manualLayout>
              </c:layout>
              <c:showVal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7-474B-4CED-ACBB-0A1EEC07B2F4}"/>
                </c:ext>
              </c:extLst>
            </c:dLbl>
            <c:dLbl>
              <c:idx val="4"/>
              <c:layout>
                <c:manualLayout>
                  <c:x val="0.0"/>
                  <c:y val="-0.123721742360302"/>
                </c:manualLayout>
              </c:layout>
              <c:showVal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9-474B-4CED-ACBB-0A1EEC07B2F4}"/>
                </c:ext>
              </c:extLst>
            </c:dLbl>
            <c:dLbl>
              <c:idx val="5"/>
              <c:layout>
                <c:manualLayout>
                  <c:x val="0.00526475499405539"/>
                  <c:y val="-0.126354119857329"/>
                </c:manualLayout>
              </c:layout>
              <c:showVal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B-474B-4CED-ACBB-0A1EEC07B2F4}"/>
                </c:ext>
              </c:extLst>
            </c:dLbl>
            <c:dLbl>
              <c:idx val="6"/>
              <c:layout>
                <c:manualLayout>
                  <c:x val="0.00263237749702769"/>
                  <c:y val="-0.110559854875163"/>
                </c:manualLayout>
              </c:layout>
              <c:showVal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D-474B-4CED-ACBB-0A1EEC07B2F4}"/>
                </c:ext>
              </c:extLst>
            </c:dLbl>
            <c:dLbl>
              <c:idx val="7"/>
              <c:layout>
                <c:manualLayout>
                  <c:x val="0.00658094374256914"/>
                  <c:y val="-0.094765589892997"/>
                </c:manualLayout>
              </c:layout>
              <c:showVal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F-474B-4CED-ACBB-0A1EEC07B2F4}"/>
                </c:ext>
              </c:extLst>
            </c:dLbl>
            <c:dLbl>
              <c:idx val="8"/>
              <c:layout>
                <c:manualLayout>
                  <c:x val="0.00394856624554154"/>
                  <c:y val="-0.094765589892997"/>
                </c:manualLayout>
              </c:layout>
              <c:showVal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11-474B-4CED-ACBB-0A1EEC07B2F4}"/>
                </c:ext>
              </c:extLst>
            </c:dLbl>
            <c:dLbl>
              <c:idx val="9"/>
              <c:layout>
                <c:manualLayout>
                  <c:x val="0.00131618874851385"/>
                  <c:y val="-0.0816037024078585"/>
                </c:manualLayout>
              </c:layout>
              <c:showVal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13-474B-4CED-ACBB-0A1EEC07B2F4}"/>
                </c:ext>
              </c:extLst>
            </c:dLbl>
            <c:dLbl>
              <c:idx val="10"/>
              <c:layout>
                <c:manualLayout>
                  <c:x val="0.0"/>
                  <c:y val="-0.0895008348989416"/>
                </c:manualLayout>
              </c:layout>
              <c:showVal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15-474B-4CED-ACBB-0A1EEC07B2F4}"/>
                </c:ext>
              </c:extLst>
            </c:dLbl>
            <c:dLbl>
              <c:idx val="11"/>
              <c:layout>
                <c:manualLayout>
                  <c:x val="0.00263237749702769"/>
                  <c:y val="-0.0895008348989416"/>
                </c:manualLayout>
              </c:layout>
              <c:showVal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17-474B-4CED-ACBB-0A1EEC07B2F4}"/>
                </c:ext>
              </c:extLst>
            </c:dLbl>
            <c:dLbl>
              <c:idx val="12"/>
              <c:layout>
                <c:manualLayout>
                  <c:x val="0.0"/>
                  <c:y val="-0.0789713249108308"/>
                </c:manualLayout>
              </c:layout>
              <c:showVal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19-474B-4CED-ACBB-0A1EEC07B2F4}"/>
                </c:ext>
              </c:extLst>
            </c:dLbl>
            <c:dLbl>
              <c:idx val="13"/>
              <c:layout>
                <c:manualLayout>
                  <c:x val="0.0"/>
                  <c:y val="-0.0658094374256924"/>
                </c:manualLayout>
              </c:layout>
              <c:tx>
                <c:rich>
                  <a:bodyPr/>
                  <a:lstStyle/>
                  <a:p>
                    <a:r>
                      <a:rPr lang="en-US" dirty="0">
                        <a:solidFill>
                          <a:sysClr val="windowText" lastClr="000000"/>
                        </a:solidFill>
                      </a:rPr>
                      <a:t>18</a:t>
                    </a:r>
                    <a:endParaRPr lang="en-US" dirty="0"/>
                  </a:p>
                </c:rich>
              </c:tx>
              <c:showVal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1B-474B-4CED-ACBB-0A1EEC07B2F4}"/>
                </c:ext>
              </c:extLst>
            </c:dLbl>
            <c:dLbl>
              <c:idx val="14"/>
              <c:layout>
                <c:manualLayout>
                  <c:x val="0.00263237749702769"/>
                  <c:y val="-0.0658094374256924"/>
                </c:manualLayout>
              </c:layout>
              <c:showVal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1D-474B-4CED-ACBB-0A1EEC07B2F4}"/>
                </c:ext>
              </c:extLst>
            </c:dLbl>
            <c:dLbl>
              <c:idx val="15"/>
              <c:layout>
                <c:manualLayout>
                  <c:x val="0.0"/>
                  <c:y val="-0.052647549940554"/>
                </c:manualLayout>
              </c:layout>
              <c:showVal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1F-474B-4CED-ACBB-0A1EEC07B2F4}"/>
                </c:ext>
              </c:extLst>
            </c:dLbl>
            <c:spPr>
              <a:noFill/>
              <a:ln>
                <a:noFill/>
              </a:ln>
              <a:effectLst/>
            </c:spPr>
            <c:txPr>
              <a:bodyPr rot="60000" spcFirstLastPara="1" vertOverflow="ellipsis" horzOverflow="clip" vert="horz" wrap="square" lIns="38100" tIns="19050" rIns="38100" bIns="19050" anchor="ctr" anchorCtr="1">
                <a:spAutoFit/>
              </a:bodyPr>
              <a:lstStyle/>
              <a:p>
                <a:pPr>
                  <a:defRPr lang="es-ES" sz="1200" b="1" i="0" u="none" strike="noStrike" kern="1200" baseline="0">
                    <a:solidFill>
                      <a:sysClr val="windowText" lastClr="000000"/>
                    </a:solidFill>
                    <a:latin typeface="+mn-lt"/>
                    <a:ea typeface="+mn-ea"/>
                    <a:cs typeface="+mn-cs"/>
                  </a:defRPr>
                </a:pPr>
                <a:endParaRPr lang="en-US"/>
              </a:p>
            </c:txPr>
            <c:showVal val="1"/>
            <c:extLst xmlns:c16r2="http://schemas.microsoft.com/office/drawing/2015/06/chart">
              <c:ext xmlns:c15="http://schemas.microsoft.com/office/drawing/2012/chart" uri="{CE6537A1-D6FC-4f65-9D91-7224C49458BB}">
                <c15:spPr xmlns:c15="http://schemas.microsoft.com/office/drawing/2012/chart">
                  <a:prstGeom prst="rect">
                    <a:avLst/>
                  </a:prstGeom>
                </c15:spPr>
                <c15:showLeaderLines val="0"/>
              </c:ext>
            </c:extLst>
          </c:dLbls>
          <c:cat>
            <c:strRef>
              <c:f>Hoja1!$D$3:$D$18</c:f>
              <c:strCache>
                <c:ptCount val="16"/>
                <c:pt idx="0">
                  <c:v>Venezuela</c:v>
                </c:pt>
                <c:pt idx="1">
                  <c:v>Uruguay</c:v>
                </c:pt>
                <c:pt idx="2">
                  <c:v>Rep. Dominicana</c:v>
                </c:pt>
                <c:pt idx="3">
                  <c:v>Colombia </c:v>
                </c:pt>
                <c:pt idx="4">
                  <c:v>El Salvador</c:v>
                </c:pt>
                <c:pt idx="5">
                  <c:v>Chile </c:v>
                </c:pt>
                <c:pt idx="6">
                  <c:v>Bolivia </c:v>
                </c:pt>
                <c:pt idx="7">
                  <c:v>Ecuador</c:v>
                </c:pt>
                <c:pt idx="8">
                  <c:v>Peru</c:v>
                </c:pt>
                <c:pt idx="9">
                  <c:v>Paraguay</c:v>
                </c:pt>
                <c:pt idx="10">
                  <c:v>Nicaragua</c:v>
                </c:pt>
                <c:pt idx="11">
                  <c:v>Mexico</c:v>
                </c:pt>
                <c:pt idx="12">
                  <c:v>Honduras </c:v>
                </c:pt>
                <c:pt idx="13">
                  <c:v>Brasil </c:v>
                </c:pt>
                <c:pt idx="14">
                  <c:v>Argentina</c:v>
                </c:pt>
                <c:pt idx="15">
                  <c:v>Guatemala</c:v>
                </c:pt>
              </c:strCache>
            </c:strRef>
          </c:cat>
          <c:val>
            <c:numRef>
              <c:f>Hoja1!$E$3:$E$18</c:f>
              <c:numCache>
                <c:formatCode>General</c:formatCode>
                <c:ptCount val="16"/>
                <c:pt idx="0">
                  <c:v>118.0</c:v>
                </c:pt>
                <c:pt idx="1">
                  <c:v>65.0</c:v>
                </c:pt>
                <c:pt idx="2">
                  <c:v>55.0</c:v>
                </c:pt>
                <c:pt idx="3">
                  <c:v>54.0</c:v>
                </c:pt>
                <c:pt idx="4">
                  <c:v>38.0</c:v>
                </c:pt>
                <c:pt idx="5">
                  <c:v>37.0</c:v>
                </c:pt>
                <c:pt idx="6">
                  <c:v>31.0</c:v>
                </c:pt>
                <c:pt idx="7">
                  <c:v>25.0</c:v>
                </c:pt>
                <c:pt idx="8">
                  <c:v>25.0</c:v>
                </c:pt>
                <c:pt idx="9">
                  <c:v>24.0</c:v>
                </c:pt>
                <c:pt idx="10">
                  <c:v>21.0</c:v>
                </c:pt>
                <c:pt idx="11">
                  <c:v>21.0</c:v>
                </c:pt>
                <c:pt idx="12">
                  <c:v>19.0</c:v>
                </c:pt>
                <c:pt idx="13">
                  <c:v>18.0</c:v>
                </c:pt>
                <c:pt idx="14">
                  <c:v>18.0</c:v>
                </c:pt>
                <c:pt idx="15">
                  <c:v>11.0</c:v>
                </c:pt>
              </c:numCache>
            </c:numRef>
          </c:val>
          <c:extLst xmlns:c16r2="http://schemas.microsoft.com/office/drawing/2015/06/chart">
            <c:ext xmlns:c16="http://schemas.microsoft.com/office/drawing/2014/chart" uri="{C3380CC4-5D6E-409C-BE32-E72D297353CC}">
              <c16:uniqueId val="{00000020-474B-4CED-ACBB-0A1EEC07B2F4}"/>
            </c:ext>
          </c:extLst>
        </c:ser>
        <c:dLbls>
          <c:showVal val="1"/>
        </c:dLbls>
        <c:shape val="cylinder"/>
        <c:axId val="488380712"/>
        <c:axId val="528596344"/>
        <c:axId val="0"/>
      </c:bar3DChart>
      <c:catAx>
        <c:axId val="488380712"/>
        <c:scaling>
          <c:orientation val="minMax"/>
        </c:scaling>
        <c:axPos val="b"/>
        <c:numFmt formatCode="General" sourceLinked="1"/>
        <c:majorTickMark val="none"/>
        <c:tickLblPos val="nextTo"/>
        <c:spPr>
          <a:noFill/>
          <a:ln>
            <a:noFill/>
          </a:ln>
          <a:effectLst/>
        </c:spPr>
        <c:txPr>
          <a:bodyPr rot="-5400000" spcFirstLastPara="1" vertOverflow="ellipsis" wrap="square" anchor="ctr" anchorCtr="1"/>
          <a:lstStyle/>
          <a:p>
            <a:pPr>
              <a:defRPr lang="es-ES" sz="1400" b="0" i="0" u="none" strike="noStrike" kern="1200" baseline="0">
                <a:solidFill>
                  <a:sysClr val="windowText" lastClr="000000"/>
                </a:solidFill>
                <a:latin typeface="+mn-lt"/>
                <a:ea typeface="+mn-ea"/>
                <a:cs typeface="+mn-cs"/>
              </a:defRPr>
            </a:pPr>
            <a:endParaRPr lang="en-US"/>
          </a:p>
        </c:txPr>
        <c:crossAx val="528596344"/>
        <c:crosses val="autoZero"/>
        <c:auto val="1"/>
        <c:lblAlgn val="ctr"/>
        <c:lblOffset val="100"/>
      </c:catAx>
      <c:valAx>
        <c:axId val="528596344"/>
        <c:scaling>
          <c:orientation val="minMax"/>
        </c:scaling>
        <c:axPos val="l"/>
        <c:majorGridlines>
          <c:spPr>
            <a:ln w="9525" cap="flat" cmpd="sng" algn="ctr">
              <a:solidFill>
                <a:schemeClr val="tx1">
                  <a:lumMod val="75000"/>
                  <a:lumOff val="25000"/>
                </a:schemeClr>
              </a:solidFill>
              <a:round/>
            </a:ln>
            <a:effectLst>
              <a:innerShdw blurRad="114300" dist="50800" dir="18900000">
                <a:prstClr val="black">
                  <a:alpha val="60000"/>
                </a:prstClr>
              </a:innerShdw>
            </a:effectLst>
          </c:spPr>
        </c:majorGridlines>
        <c:numFmt formatCode="General" sourceLinked="1"/>
        <c:majorTickMark val="none"/>
        <c:tickLblPos val="nextTo"/>
        <c:spPr>
          <a:noFill/>
          <a:ln>
            <a:noFill/>
          </a:ln>
          <a:effectLst/>
        </c:spPr>
        <c:txPr>
          <a:bodyPr rot="-60000000" spcFirstLastPara="1" vertOverflow="ellipsis" vert="horz" wrap="square" anchor="ctr" anchorCtr="1"/>
          <a:lstStyle/>
          <a:p>
            <a:pPr>
              <a:defRPr lang="es-ES" sz="900" b="0" i="0" u="none" strike="noStrike" kern="1200" baseline="0">
                <a:solidFill>
                  <a:sysClr val="windowText" lastClr="000000"/>
                </a:solidFill>
                <a:latin typeface="+mn-lt"/>
                <a:ea typeface="+mn-ea"/>
                <a:cs typeface="+mn-cs"/>
              </a:defRPr>
            </a:pPr>
            <a:endParaRPr lang="en-US"/>
          </a:p>
        </c:txPr>
        <c:crossAx val="488380712"/>
        <c:crosses val="autoZero"/>
        <c:crossBetween val="between"/>
      </c:valAx>
      <c:spPr>
        <a:noFill/>
        <a:ln>
          <a:noFill/>
        </a:ln>
        <a:effectLst/>
      </c:spPr>
    </c:plotArea>
    <c:plotVisOnly val="1"/>
    <c:dispBlanksAs val="gap"/>
  </c:chart>
  <c:spPr>
    <a:solidFill>
      <a:schemeClr val="bg1"/>
    </a:solidFill>
    <a:ln>
      <a:solidFill>
        <a:schemeClr val="bg1"/>
      </a:solidFill>
    </a:ln>
    <a:effectLst/>
  </c:spPr>
  <c:txPr>
    <a:bodyPr/>
    <a:lstStyle/>
    <a:p>
      <a:pPr>
        <a:defRPr/>
      </a:pPr>
      <a:endParaRPr lang="en-US"/>
    </a:p>
  </c:txPr>
  <c:externalData r:id="rId1"/>
  <c:userShapes r:id="rId2"/>
</c:chartSpace>
</file>

<file path=ppt/charts/chart11.xml><?xml version="1.0" encoding="utf-8"?>
<c:chartSpace xmlns:c="http://schemas.openxmlformats.org/drawingml/2006/chart" xmlns:a="http://schemas.openxmlformats.org/drawingml/2006/main" xmlns:r="http://schemas.openxmlformats.org/officeDocument/2006/relationships">
  <c:date1904 val="1"/>
  <c:lang val="en-US"/>
  <c:style val="2"/>
  <c:chart>
    <c:title>
      <c:tx>
        <c:rich>
          <a:bodyPr/>
          <a:lstStyle/>
          <a:p>
            <a:pPr>
              <a:defRPr lang="es-ES" sz="1600">
                <a:latin typeface="Arial" panose="020B0604020202020204" pitchFamily="34" charset="0"/>
                <a:cs typeface="Arial" panose="020B0604020202020204" pitchFamily="34" charset="0"/>
              </a:defRPr>
            </a:pPr>
            <a:r>
              <a:rPr lang="es-GT" sz="1600">
                <a:latin typeface="Arial" panose="020B0604020202020204" pitchFamily="34" charset="0"/>
                <a:cs typeface="Arial" panose="020B0604020202020204" pitchFamily="34" charset="0"/>
              </a:rPr>
              <a:t>Cantidad de Efectivos Militares</a:t>
            </a:r>
            <a:r>
              <a:rPr lang="es-GT" sz="1600" baseline="0">
                <a:latin typeface="Arial" panose="020B0604020202020204" pitchFamily="34" charset="0"/>
                <a:cs typeface="Arial" panose="020B0604020202020204" pitchFamily="34" charset="0"/>
              </a:rPr>
              <a:t> por cada 10 mil habitantes</a:t>
            </a:r>
            <a:endParaRPr lang="es-GT" sz="1600">
              <a:latin typeface="Arial" panose="020B0604020202020204" pitchFamily="34" charset="0"/>
              <a:cs typeface="Arial" panose="020B0604020202020204" pitchFamily="34" charset="0"/>
            </a:endParaRPr>
          </a:p>
        </c:rich>
      </c:tx>
      <c:layout/>
    </c:title>
    <c:plotArea>
      <c:layout/>
      <c:barChart>
        <c:barDir val="col"/>
        <c:grouping val="clustered"/>
        <c:ser>
          <c:idx val="0"/>
          <c:order val="0"/>
          <c:dPt>
            <c:idx val="0"/>
            <c:spPr>
              <a:solidFill>
                <a:srgbClr val="C00000"/>
              </a:solidFill>
            </c:spPr>
            <c:extLst xmlns:c16r2="http://schemas.microsoft.com/office/drawing/2015/06/chart">
              <c:ext xmlns:c16="http://schemas.microsoft.com/office/drawing/2014/chart" uri="{C3380CC4-5D6E-409C-BE32-E72D297353CC}">
                <c16:uniqueId val="{00000001-3D31-4319-A770-17B7A531FF45}"/>
              </c:ext>
            </c:extLst>
          </c:dPt>
          <c:dPt>
            <c:idx val="1"/>
            <c:spPr>
              <a:solidFill>
                <a:srgbClr val="FFC000"/>
              </a:solidFill>
            </c:spPr>
            <c:extLst xmlns:c16r2="http://schemas.microsoft.com/office/drawing/2015/06/chart">
              <c:ext xmlns:c16="http://schemas.microsoft.com/office/drawing/2014/chart" uri="{C3380CC4-5D6E-409C-BE32-E72D297353CC}">
                <c16:uniqueId val="{00000003-3D31-4319-A770-17B7A531FF45}"/>
              </c:ext>
            </c:extLst>
          </c:dPt>
          <c:dPt>
            <c:idx val="2"/>
            <c:spPr>
              <a:solidFill>
                <a:schemeClr val="tx2">
                  <a:lumMod val="60000"/>
                  <a:lumOff val="40000"/>
                </a:schemeClr>
              </a:solidFill>
            </c:spPr>
            <c:extLst xmlns:c16r2="http://schemas.microsoft.com/office/drawing/2015/06/chart">
              <c:ext xmlns:c16="http://schemas.microsoft.com/office/drawing/2014/chart" uri="{C3380CC4-5D6E-409C-BE32-E72D297353CC}">
                <c16:uniqueId val="{00000005-3D31-4319-A770-17B7A531FF45}"/>
              </c:ext>
            </c:extLst>
          </c:dPt>
          <c:dPt>
            <c:idx val="3"/>
            <c:spPr>
              <a:solidFill>
                <a:srgbClr val="92D050"/>
              </a:solidFill>
            </c:spPr>
            <c:extLst xmlns:c16r2="http://schemas.microsoft.com/office/drawing/2015/06/chart">
              <c:ext xmlns:c16="http://schemas.microsoft.com/office/drawing/2014/chart" uri="{C3380CC4-5D6E-409C-BE32-E72D297353CC}">
                <c16:uniqueId val="{00000007-3D31-4319-A770-17B7A531FF45}"/>
              </c:ext>
            </c:extLst>
          </c:dPt>
          <c:dPt>
            <c:idx val="4"/>
            <c:spPr>
              <a:solidFill>
                <a:schemeClr val="accent4">
                  <a:lumMod val="75000"/>
                </a:schemeClr>
              </a:solidFill>
            </c:spPr>
            <c:extLst xmlns:c16r2="http://schemas.microsoft.com/office/drawing/2015/06/chart">
              <c:ext xmlns:c16="http://schemas.microsoft.com/office/drawing/2014/chart" uri="{C3380CC4-5D6E-409C-BE32-E72D297353CC}">
                <c16:uniqueId val="{00000009-3D31-4319-A770-17B7A531FF45}"/>
              </c:ext>
            </c:extLst>
          </c:dPt>
          <c:dLbls>
            <c:spPr>
              <a:noFill/>
              <a:ln>
                <a:noFill/>
              </a:ln>
              <a:effectLst/>
            </c:spPr>
            <c:txPr>
              <a:bodyPr/>
              <a:lstStyle/>
              <a:p>
                <a:pPr>
                  <a:defRPr lang="es-ES" sz="2000" b="1">
                    <a:solidFill>
                      <a:schemeClr val="tx1"/>
                    </a:solidFill>
                    <a:latin typeface="Arial" panose="020B0604020202020204" pitchFamily="34" charset="0"/>
                    <a:cs typeface="Arial" panose="020B0604020202020204" pitchFamily="34" charset="0"/>
                  </a:defRPr>
                </a:pPr>
                <a:endParaRPr lang="en-US"/>
              </a:p>
            </c:txPr>
            <c:dLblPos val="inEnd"/>
            <c:showVal val="1"/>
            <c:extLst xmlns:c16r2="http://schemas.microsoft.com/office/drawing/2015/06/chart">
              <c:ext xmlns:c15="http://schemas.microsoft.com/office/drawing/2012/chart" uri="{CE6537A1-D6FC-4f65-9D91-7224C49458BB}">
                <c15:showLeaderLines val="0"/>
              </c:ext>
            </c:extLst>
          </c:dLbls>
          <c:cat>
            <c:strRef>
              <c:f>Hoja1!$A$3:$A$7</c:f>
              <c:strCache>
                <c:ptCount val="5"/>
                <c:pt idx="0">
                  <c:v>República Dominicana</c:v>
                </c:pt>
                <c:pt idx="1">
                  <c:v>El Salvador</c:v>
                </c:pt>
                <c:pt idx="2">
                  <c:v>Nicaragua</c:v>
                </c:pt>
                <c:pt idx="3">
                  <c:v>Honduras</c:v>
                </c:pt>
                <c:pt idx="4">
                  <c:v>Guatemala</c:v>
                </c:pt>
              </c:strCache>
            </c:strRef>
          </c:cat>
          <c:val>
            <c:numRef>
              <c:f>Hoja1!$B$3:$B$7</c:f>
              <c:numCache>
                <c:formatCode>General</c:formatCode>
                <c:ptCount val="5"/>
                <c:pt idx="0">
                  <c:v>55.0</c:v>
                </c:pt>
                <c:pt idx="1">
                  <c:v>38.0</c:v>
                </c:pt>
                <c:pt idx="2">
                  <c:v>21.0</c:v>
                </c:pt>
                <c:pt idx="3">
                  <c:v>19.0</c:v>
                </c:pt>
                <c:pt idx="4">
                  <c:v>11.0</c:v>
                </c:pt>
              </c:numCache>
            </c:numRef>
          </c:val>
          <c:extLst xmlns:c16r2="http://schemas.microsoft.com/office/drawing/2015/06/chart">
            <c:ext xmlns:c16="http://schemas.microsoft.com/office/drawing/2014/chart" uri="{C3380CC4-5D6E-409C-BE32-E72D297353CC}">
              <c16:uniqueId val="{0000000C-3D31-4319-A770-17B7A531FF45}"/>
            </c:ext>
          </c:extLst>
        </c:ser>
        <c:gapWidth val="75"/>
        <c:overlap val="40"/>
        <c:axId val="528630280"/>
        <c:axId val="528633512"/>
      </c:barChart>
      <c:catAx>
        <c:axId val="528630280"/>
        <c:scaling>
          <c:orientation val="minMax"/>
        </c:scaling>
        <c:axPos val="b"/>
        <c:numFmt formatCode="General" sourceLinked="0"/>
        <c:majorTickMark val="none"/>
        <c:tickLblPos val="nextTo"/>
        <c:txPr>
          <a:bodyPr/>
          <a:lstStyle/>
          <a:p>
            <a:pPr>
              <a:defRPr lang="es-ES" sz="1800" b="1">
                <a:latin typeface="Arial" panose="020B0604020202020204" pitchFamily="34" charset="0"/>
                <a:cs typeface="Arial" panose="020B0604020202020204" pitchFamily="34" charset="0"/>
              </a:defRPr>
            </a:pPr>
            <a:endParaRPr lang="en-US"/>
          </a:p>
        </c:txPr>
        <c:crossAx val="528633512"/>
        <c:crosses val="autoZero"/>
        <c:auto val="1"/>
        <c:lblAlgn val="ctr"/>
        <c:lblOffset val="100"/>
      </c:catAx>
      <c:valAx>
        <c:axId val="528633512"/>
        <c:scaling>
          <c:orientation val="minMax"/>
        </c:scaling>
        <c:axPos val="l"/>
        <c:majorGridlines/>
        <c:numFmt formatCode="General" sourceLinked="1"/>
        <c:majorTickMark val="none"/>
        <c:tickLblPos val="nextTo"/>
        <c:txPr>
          <a:bodyPr/>
          <a:lstStyle/>
          <a:p>
            <a:pPr>
              <a:defRPr lang="es-ES" sz="1600" b="1">
                <a:latin typeface="Arial" panose="020B0604020202020204" pitchFamily="34" charset="0"/>
                <a:cs typeface="Arial" panose="020B0604020202020204" pitchFamily="34" charset="0"/>
              </a:defRPr>
            </a:pPr>
            <a:endParaRPr lang="en-US"/>
          </a:p>
        </c:txPr>
        <c:crossAx val="528630280"/>
        <c:crosses val="autoZero"/>
        <c:crossBetween val="between"/>
      </c:valAx>
    </c:plotArea>
    <c:plotVisOnly val="1"/>
    <c:dispBlanksAs val="gap"/>
  </c:chart>
  <c:externalData r:id="rId1"/>
</c:chartSpace>
</file>

<file path=ppt/charts/chart12.xml><?xml version="1.0" encoding="utf-8"?>
<c:chartSpace xmlns:c="http://schemas.openxmlformats.org/drawingml/2006/chart" xmlns:a="http://schemas.openxmlformats.org/drawingml/2006/main" xmlns:r="http://schemas.openxmlformats.org/officeDocument/2006/relationships">
  <c:lang val="en-US"/>
  <c:style val="2"/>
  <c:chart>
    <c:title>
      <c:tx>
        <c:rich>
          <a:bodyPr/>
          <a:lstStyle/>
          <a:p>
            <a:pPr>
              <a:defRPr lang="es-ES">
                <a:latin typeface="Arial" panose="020B0604020202020204" pitchFamily="34" charset="0"/>
                <a:cs typeface="Arial" panose="020B0604020202020204" pitchFamily="34" charset="0"/>
              </a:defRPr>
            </a:pPr>
            <a:r>
              <a:rPr lang="es-GT" sz="1800" b="1" i="0" u="none" strike="noStrike" baseline="0">
                <a:effectLst/>
                <a:latin typeface="Arial" panose="020B0604020202020204" pitchFamily="34" charset="0"/>
                <a:cs typeface="Arial" panose="020B0604020202020204" pitchFamily="34" charset="0"/>
              </a:rPr>
              <a:t>Continuidad de programas (En millones de Quetzales)</a:t>
            </a:r>
            <a:endParaRPr lang="es-GT">
              <a:latin typeface="Arial" panose="020B0604020202020204" pitchFamily="34" charset="0"/>
              <a:cs typeface="Arial" panose="020B0604020202020204" pitchFamily="34" charset="0"/>
            </a:endParaRPr>
          </a:p>
        </c:rich>
      </c:tx>
      <c:layout>
        <c:manualLayout>
          <c:xMode val="edge"/>
          <c:yMode val="edge"/>
          <c:x val="0.272183068847187"/>
          <c:y val="0.0304287354053739"/>
        </c:manualLayout>
      </c:layout>
    </c:title>
    <c:view3D>
      <c:rAngAx val="1"/>
    </c:view3D>
    <c:plotArea>
      <c:layout>
        <c:manualLayout>
          <c:layoutTarget val="inner"/>
          <c:xMode val="edge"/>
          <c:yMode val="edge"/>
          <c:x val="0.0230452674897119"/>
          <c:y val="0.0247954241443587"/>
          <c:w val="0.963786008230453"/>
          <c:h val="0.795905681508153"/>
        </c:manualLayout>
      </c:layout>
      <c:bar3DChart>
        <c:barDir val="col"/>
        <c:grouping val="stacked"/>
        <c:ser>
          <c:idx val="0"/>
          <c:order val="0"/>
          <c:tx>
            <c:strRef>
              <c:f>'2015 - 2023 CON ESCENARIO'!$A$128</c:f>
              <c:strCache>
                <c:ptCount val="1"/>
                <c:pt idx="0">
                  <c:v>PROGRAMA 01</c:v>
                </c:pt>
              </c:strCache>
            </c:strRef>
          </c:tx>
          <c:dLbls>
            <c:spPr>
              <a:noFill/>
              <a:ln>
                <a:noFill/>
              </a:ln>
              <a:effectLst/>
            </c:spPr>
            <c:txPr>
              <a:bodyPr/>
              <a:lstStyle/>
              <a:p>
                <a:pPr>
                  <a:defRPr lang="es-ES" sz="1000" b="1">
                    <a:solidFill>
                      <a:schemeClr val="bg1"/>
                    </a:solidFill>
                    <a:latin typeface="Arial" pitchFamily="34" charset="0"/>
                    <a:cs typeface="Arial" pitchFamily="34" charset="0"/>
                  </a:defRPr>
                </a:pPr>
                <a:endParaRPr lang="en-US"/>
              </a:p>
            </c:txPr>
            <c:showVal val="1"/>
            <c:extLst xmlns:c16r2="http://schemas.microsoft.com/office/drawing/2015/06/chart">
              <c:ext xmlns:c15="http://schemas.microsoft.com/office/drawing/2012/chart" uri="{CE6537A1-D6FC-4f65-9D91-7224C49458BB}">
                <c15:showLeaderLines val="0"/>
              </c:ext>
            </c:extLst>
          </c:dLbls>
          <c:cat>
            <c:numRef>
              <c:f>'2015 - 2023 CON ESCENARIO'!$B$127:$E$127</c:f>
              <c:numCache>
                <c:formatCode>General</c:formatCode>
                <c:ptCount val="4"/>
                <c:pt idx="0">
                  <c:v>2020.0</c:v>
                </c:pt>
                <c:pt idx="1">
                  <c:v>2021.0</c:v>
                </c:pt>
                <c:pt idx="2">
                  <c:v>2022.0</c:v>
                </c:pt>
                <c:pt idx="3">
                  <c:v>2023.0</c:v>
                </c:pt>
              </c:numCache>
            </c:numRef>
          </c:cat>
          <c:val>
            <c:numRef>
              <c:f>'2015 - 2023 CON ESCENARIO'!$B$128:$E$128</c:f>
              <c:numCache>
                <c:formatCode>_("Q"* #,##0.00_);_("Q"* \(#,##0.00\);_("Q"* "-"??_);_(@_)</c:formatCode>
                <c:ptCount val="4"/>
                <c:pt idx="0">
                  <c:v>748.88</c:v>
                </c:pt>
                <c:pt idx="1">
                  <c:v>773.88</c:v>
                </c:pt>
                <c:pt idx="2">
                  <c:v>793.88</c:v>
                </c:pt>
                <c:pt idx="3">
                  <c:v>811.88</c:v>
                </c:pt>
              </c:numCache>
            </c:numRef>
          </c:val>
          <c:extLst xmlns:c16r2="http://schemas.microsoft.com/office/drawing/2015/06/chart">
            <c:ext xmlns:c16="http://schemas.microsoft.com/office/drawing/2014/chart" uri="{C3380CC4-5D6E-409C-BE32-E72D297353CC}">
              <c16:uniqueId val="{00000000-F3E4-426B-BF4C-D702CADBACF0}"/>
            </c:ext>
          </c:extLst>
        </c:ser>
        <c:ser>
          <c:idx val="1"/>
          <c:order val="1"/>
          <c:tx>
            <c:strRef>
              <c:f>'2015 - 2023 CON ESCENARIO'!$A$129</c:f>
              <c:strCache>
                <c:ptCount val="1"/>
                <c:pt idx="0">
                  <c:v>PROGRAMA 03</c:v>
                </c:pt>
              </c:strCache>
            </c:strRef>
          </c:tx>
          <c:dLbls>
            <c:spPr>
              <a:noFill/>
              <a:ln>
                <a:noFill/>
              </a:ln>
              <a:effectLst/>
            </c:spPr>
            <c:txPr>
              <a:bodyPr/>
              <a:lstStyle/>
              <a:p>
                <a:pPr>
                  <a:defRPr lang="es-ES" sz="1000" b="1">
                    <a:solidFill>
                      <a:schemeClr val="bg1"/>
                    </a:solidFill>
                    <a:latin typeface="Arial" pitchFamily="34" charset="0"/>
                    <a:cs typeface="Arial" pitchFamily="34" charset="0"/>
                  </a:defRPr>
                </a:pPr>
                <a:endParaRPr lang="en-US"/>
              </a:p>
            </c:txPr>
            <c:showVal val="1"/>
            <c:extLst xmlns:c16r2="http://schemas.microsoft.com/office/drawing/2015/06/chart">
              <c:ext xmlns:c15="http://schemas.microsoft.com/office/drawing/2012/chart" uri="{CE6537A1-D6FC-4f65-9D91-7224C49458BB}">
                <c15:showLeaderLines val="0"/>
              </c:ext>
            </c:extLst>
          </c:dLbls>
          <c:cat>
            <c:numRef>
              <c:f>'2015 - 2023 CON ESCENARIO'!$B$127:$E$127</c:f>
              <c:numCache>
                <c:formatCode>General</c:formatCode>
                <c:ptCount val="4"/>
                <c:pt idx="0">
                  <c:v>2020.0</c:v>
                </c:pt>
                <c:pt idx="1">
                  <c:v>2021.0</c:v>
                </c:pt>
                <c:pt idx="2">
                  <c:v>2022.0</c:v>
                </c:pt>
                <c:pt idx="3">
                  <c:v>2023.0</c:v>
                </c:pt>
              </c:numCache>
            </c:numRef>
          </c:cat>
          <c:val>
            <c:numRef>
              <c:f>'2015 - 2023 CON ESCENARIO'!$B$129:$E$129</c:f>
              <c:numCache>
                <c:formatCode>_("Q"* #,##0.00_);_("Q"* \(#,##0.00\);_("Q"* "-"??_);_(@_)</c:formatCode>
                <c:ptCount val="4"/>
                <c:pt idx="0">
                  <c:v>314.8399999999999</c:v>
                </c:pt>
                <c:pt idx="1">
                  <c:v>319.8399999999999</c:v>
                </c:pt>
                <c:pt idx="2">
                  <c:v>322.8399999999999</c:v>
                </c:pt>
                <c:pt idx="3">
                  <c:v>325.8399999999999</c:v>
                </c:pt>
              </c:numCache>
            </c:numRef>
          </c:val>
          <c:extLst xmlns:c16r2="http://schemas.microsoft.com/office/drawing/2015/06/chart">
            <c:ext xmlns:c16="http://schemas.microsoft.com/office/drawing/2014/chart" uri="{C3380CC4-5D6E-409C-BE32-E72D297353CC}">
              <c16:uniqueId val="{00000001-F3E4-426B-BF4C-D702CADBACF0}"/>
            </c:ext>
          </c:extLst>
        </c:ser>
        <c:ser>
          <c:idx val="2"/>
          <c:order val="2"/>
          <c:tx>
            <c:strRef>
              <c:f>'2015 - 2023 CON ESCENARIO'!$A$130</c:f>
              <c:strCache>
                <c:ptCount val="1"/>
                <c:pt idx="0">
                  <c:v>PROGRAMA 11</c:v>
                </c:pt>
              </c:strCache>
            </c:strRef>
          </c:tx>
          <c:dLbls>
            <c:spPr>
              <a:noFill/>
              <a:ln>
                <a:noFill/>
              </a:ln>
              <a:effectLst/>
            </c:spPr>
            <c:txPr>
              <a:bodyPr/>
              <a:lstStyle/>
              <a:p>
                <a:pPr>
                  <a:defRPr lang="es-ES" sz="1000" b="1">
                    <a:solidFill>
                      <a:schemeClr val="bg1"/>
                    </a:solidFill>
                    <a:latin typeface="Arial" pitchFamily="34" charset="0"/>
                    <a:cs typeface="Arial" pitchFamily="34" charset="0"/>
                  </a:defRPr>
                </a:pPr>
                <a:endParaRPr lang="en-US"/>
              </a:p>
            </c:txPr>
            <c:showVal val="1"/>
            <c:extLst xmlns:c16r2="http://schemas.microsoft.com/office/drawing/2015/06/chart">
              <c:ext xmlns:c15="http://schemas.microsoft.com/office/drawing/2012/chart" uri="{CE6537A1-D6FC-4f65-9D91-7224C49458BB}">
                <c15:showLeaderLines val="0"/>
              </c:ext>
            </c:extLst>
          </c:dLbls>
          <c:cat>
            <c:numRef>
              <c:f>'2015 - 2023 CON ESCENARIO'!$B$127:$E$127</c:f>
              <c:numCache>
                <c:formatCode>General</c:formatCode>
                <c:ptCount val="4"/>
                <c:pt idx="0">
                  <c:v>2020.0</c:v>
                </c:pt>
                <c:pt idx="1">
                  <c:v>2021.0</c:v>
                </c:pt>
                <c:pt idx="2">
                  <c:v>2022.0</c:v>
                </c:pt>
                <c:pt idx="3">
                  <c:v>2023.0</c:v>
                </c:pt>
              </c:numCache>
            </c:numRef>
          </c:cat>
          <c:val>
            <c:numRef>
              <c:f>'2015 - 2023 CON ESCENARIO'!$B$130:$E$130</c:f>
              <c:numCache>
                <c:formatCode>_("Q"* #,##0.00_);_("Q"* \(#,##0.00\);_("Q"* "-"??_);_(@_)</c:formatCode>
                <c:ptCount val="4"/>
                <c:pt idx="0">
                  <c:v>1211.62</c:v>
                </c:pt>
                <c:pt idx="1">
                  <c:v>1286.62</c:v>
                </c:pt>
                <c:pt idx="2">
                  <c:v>1331.62</c:v>
                </c:pt>
                <c:pt idx="3">
                  <c:v>1381.62</c:v>
                </c:pt>
              </c:numCache>
            </c:numRef>
          </c:val>
          <c:extLst xmlns:c16r2="http://schemas.microsoft.com/office/drawing/2015/06/chart">
            <c:ext xmlns:c16="http://schemas.microsoft.com/office/drawing/2014/chart" uri="{C3380CC4-5D6E-409C-BE32-E72D297353CC}">
              <c16:uniqueId val="{00000002-F3E4-426B-BF4C-D702CADBACF0}"/>
            </c:ext>
          </c:extLst>
        </c:ser>
        <c:ser>
          <c:idx val="3"/>
          <c:order val="3"/>
          <c:tx>
            <c:strRef>
              <c:f>'2015 - 2023 CON ESCENARIO'!$A$131</c:f>
              <c:strCache>
                <c:ptCount val="1"/>
                <c:pt idx="0">
                  <c:v>PROGRAMA 13</c:v>
                </c:pt>
              </c:strCache>
            </c:strRef>
          </c:tx>
          <c:dLbls>
            <c:spPr>
              <a:noFill/>
              <a:ln>
                <a:noFill/>
              </a:ln>
              <a:effectLst/>
            </c:spPr>
            <c:txPr>
              <a:bodyPr/>
              <a:lstStyle/>
              <a:p>
                <a:pPr>
                  <a:defRPr lang="es-ES" sz="1000" b="1">
                    <a:solidFill>
                      <a:schemeClr val="bg1"/>
                    </a:solidFill>
                    <a:latin typeface="Arial" pitchFamily="34" charset="0"/>
                    <a:cs typeface="Arial" pitchFamily="34" charset="0"/>
                  </a:defRPr>
                </a:pPr>
                <a:endParaRPr lang="en-US"/>
              </a:p>
            </c:txPr>
            <c:showVal val="1"/>
            <c:extLst xmlns:c16r2="http://schemas.microsoft.com/office/drawing/2015/06/chart">
              <c:ext xmlns:c15="http://schemas.microsoft.com/office/drawing/2012/chart" uri="{CE6537A1-D6FC-4f65-9D91-7224C49458BB}">
                <c15:showLeaderLines val="0"/>
              </c:ext>
            </c:extLst>
          </c:dLbls>
          <c:cat>
            <c:numRef>
              <c:f>'2015 - 2023 CON ESCENARIO'!$B$127:$E$127</c:f>
              <c:numCache>
                <c:formatCode>General</c:formatCode>
                <c:ptCount val="4"/>
                <c:pt idx="0">
                  <c:v>2020.0</c:v>
                </c:pt>
                <c:pt idx="1">
                  <c:v>2021.0</c:v>
                </c:pt>
                <c:pt idx="2">
                  <c:v>2022.0</c:v>
                </c:pt>
                <c:pt idx="3">
                  <c:v>2023.0</c:v>
                </c:pt>
              </c:numCache>
            </c:numRef>
          </c:cat>
          <c:val>
            <c:numRef>
              <c:f>'2015 - 2023 CON ESCENARIO'!$B$131:$E$131</c:f>
              <c:numCache>
                <c:formatCode>_("Q"* #,##0.00_);_("Q"* \(#,##0.00\);_("Q"* "-"??_);_(@_)</c:formatCode>
                <c:ptCount val="4"/>
                <c:pt idx="0">
                  <c:v>34.49</c:v>
                </c:pt>
                <c:pt idx="1">
                  <c:v>38.49</c:v>
                </c:pt>
                <c:pt idx="2">
                  <c:v>40.98</c:v>
                </c:pt>
                <c:pt idx="3">
                  <c:v>43.98</c:v>
                </c:pt>
              </c:numCache>
            </c:numRef>
          </c:val>
          <c:extLst xmlns:c16r2="http://schemas.microsoft.com/office/drawing/2015/06/chart">
            <c:ext xmlns:c16="http://schemas.microsoft.com/office/drawing/2014/chart" uri="{C3380CC4-5D6E-409C-BE32-E72D297353CC}">
              <c16:uniqueId val="{00000003-F3E4-426B-BF4C-D702CADBACF0}"/>
            </c:ext>
          </c:extLst>
        </c:ser>
        <c:ser>
          <c:idx val="4"/>
          <c:order val="4"/>
          <c:tx>
            <c:strRef>
              <c:f>'2015 - 2023 CON ESCENARIO'!$A$132</c:f>
              <c:strCache>
                <c:ptCount val="1"/>
                <c:pt idx="0">
                  <c:v>PROGRAMA 14</c:v>
                </c:pt>
              </c:strCache>
            </c:strRef>
          </c:tx>
          <c:dLbls>
            <c:delete val="1"/>
          </c:dLbls>
          <c:cat>
            <c:numRef>
              <c:f>'2015 - 2023 CON ESCENARIO'!$B$127:$E$127</c:f>
              <c:numCache>
                <c:formatCode>General</c:formatCode>
                <c:ptCount val="4"/>
                <c:pt idx="0">
                  <c:v>2020.0</c:v>
                </c:pt>
                <c:pt idx="1">
                  <c:v>2021.0</c:v>
                </c:pt>
                <c:pt idx="2">
                  <c:v>2022.0</c:v>
                </c:pt>
                <c:pt idx="3">
                  <c:v>2023.0</c:v>
                </c:pt>
              </c:numCache>
            </c:numRef>
          </c:cat>
          <c:val>
            <c:numRef>
              <c:f>'2015 - 2023 CON ESCENARIO'!$B$132:$E$132</c:f>
              <c:numCache>
                <c:formatCode>_("Q"* #,##0.00_);_("Q"* \(#,##0.00\);_("Q"* "-"??_);_(@_)</c:formatCode>
                <c:ptCount val="4"/>
                <c:pt idx="0">
                  <c:v>11.66</c:v>
                </c:pt>
                <c:pt idx="1">
                  <c:v>16.66</c:v>
                </c:pt>
                <c:pt idx="2">
                  <c:v>19.16</c:v>
                </c:pt>
                <c:pt idx="3">
                  <c:v>21.16</c:v>
                </c:pt>
              </c:numCache>
            </c:numRef>
          </c:val>
          <c:extLst xmlns:c16r2="http://schemas.microsoft.com/office/drawing/2015/06/chart">
            <c:ext xmlns:c16="http://schemas.microsoft.com/office/drawing/2014/chart" uri="{C3380CC4-5D6E-409C-BE32-E72D297353CC}">
              <c16:uniqueId val="{00000004-F3E4-426B-BF4C-D702CADBACF0}"/>
            </c:ext>
          </c:extLst>
        </c:ser>
        <c:ser>
          <c:idx val="5"/>
          <c:order val="5"/>
          <c:tx>
            <c:strRef>
              <c:f>'2015 - 2023 CON ESCENARIO'!$A$133</c:f>
              <c:strCache>
                <c:ptCount val="1"/>
                <c:pt idx="0">
                  <c:v>PROGRAMA 17</c:v>
                </c:pt>
              </c:strCache>
            </c:strRef>
          </c:tx>
          <c:dLbls>
            <c:spPr>
              <a:noFill/>
              <a:ln>
                <a:noFill/>
              </a:ln>
              <a:effectLst/>
            </c:spPr>
            <c:txPr>
              <a:bodyPr/>
              <a:lstStyle/>
              <a:p>
                <a:pPr>
                  <a:defRPr lang="es-ES" sz="1000" b="1">
                    <a:solidFill>
                      <a:schemeClr val="bg1"/>
                    </a:solidFill>
                    <a:latin typeface="Arial" pitchFamily="34" charset="0"/>
                    <a:cs typeface="Arial" pitchFamily="34" charset="0"/>
                  </a:defRPr>
                </a:pPr>
                <a:endParaRPr lang="en-US"/>
              </a:p>
            </c:txPr>
            <c:showVal val="1"/>
            <c:extLst xmlns:c16r2="http://schemas.microsoft.com/office/drawing/2015/06/chart">
              <c:ext xmlns:c15="http://schemas.microsoft.com/office/drawing/2012/chart" uri="{CE6537A1-D6FC-4f65-9D91-7224C49458BB}">
                <c15:showLeaderLines val="0"/>
              </c:ext>
            </c:extLst>
          </c:dLbls>
          <c:cat>
            <c:numRef>
              <c:f>'2015 - 2023 CON ESCENARIO'!$B$127:$E$127</c:f>
              <c:numCache>
                <c:formatCode>General</c:formatCode>
                <c:ptCount val="4"/>
                <c:pt idx="0">
                  <c:v>2020.0</c:v>
                </c:pt>
                <c:pt idx="1">
                  <c:v>2021.0</c:v>
                </c:pt>
                <c:pt idx="2">
                  <c:v>2022.0</c:v>
                </c:pt>
                <c:pt idx="3">
                  <c:v>2023.0</c:v>
                </c:pt>
              </c:numCache>
            </c:numRef>
          </c:cat>
          <c:val>
            <c:numRef>
              <c:f>'2015 - 2023 CON ESCENARIO'!$B$133:$E$133</c:f>
              <c:numCache>
                <c:formatCode>_("Q"* #,##0.00_);_("Q"* \(#,##0.00\);_("Q"* "-"??_);_(@_)</c:formatCode>
                <c:ptCount val="4"/>
                <c:pt idx="0">
                  <c:v>433.88</c:v>
                </c:pt>
                <c:pt idx="1">
                  <c:v>387.65</c:v>
                </c:pt>
                <c:pt idx="2">
                  <c:v>397.65</c:v>
                </c:pt>
                <c:pt idx="3">
                  <c:v>405.65</c:v>
                </c:pt>
              </c:numCache>
            </c:numRef>
          </c:val>
          <c:extLst xmlns:c16r2="http://schemas.microsoft.com/office/drawing/2015/06/chart">
            <c:ext xmlns:c16="http://schemas.microsoft.com/office/drawing/2014/chart" uri="{C3380CC4-5D6E-409C-BE32-E72D297353CC}">
              <c16:uniqueId val="{00000005-F3E4-426B-BF4C-D702CADBACF0}"/>
            </c:ext>
          </c:extLst>
        </c:ser>
        <c:ser>
          <c:idx val="6"/>
          <c:order val="6"/>
          <c:tx>
            <c:strRef>
              <c:f>'2015 - 2023 CON ESCENARIO'!$A$134</c:f>
              <c:strCache>
                <c:ptCount val="1"/>
                <c:pt idx="0">
                  <c:v>PROGRAMA99</c:v>
                </c:pt>
              </c:strCache>
            </c:strRef>
          </c:tx>
          <c:dLbls>
            <c:spPr>
              <a:noFill/>
              <a:ln>
                <a:noFill/>
              </a:ln>
              <a:effectLst/>
            </c:spPr>
            <c:txPr>
              <a:bodyPr/>
              <a:lstStyle/>
              <a:p>
                <a:pPr>
                  <a:defRPr lang="es-ES" sz="1000" b="1">
                    <a:solidFill>
                      <a:schemeClr val="bg1"/>
                    </a:solidFill>
                    <a:latin typeface="Arial" pitchFamily="34" charset="0"/>
                    <a:cs typeface="Arial" pitchFamily="34" charset="0"/>
                  </a:defRPr>
                </a:pPr>
                <a:endParaRPr lang="en-US"/>
              </a:p>
            </c:txPr>
            <c:showVal val="1"/>
            <c:extLst xmlns:c16r2="http://schemas.microsoft.com/office/drawing/2015/06/chart">
              <c:ext xmlns:c15="http://schemas.microsoft.com/office/drawing/2012/chart" uri="{CE6537A1-D6FC-4f65-9D91-7224C49458BB}">
                <c15:showLeaderLines val="0"/>
              </c:ext>
            </c:extLst>
          </c:dLbls>
          <c:cat>
            <c:numRef>
              <c:f>'2015 - 2023 CON ESCENARIO'!$B$127:$E$127</c:f>
              <c:numCache>
                <c:formatCode>General</c:formatCode>
                <c:ptCount val="4"/>
                <c:pt idx="0">
                  <c:v>2020.0</c:v>
                </c:pt>
                <c:pt idx="1">
                  <c:v>2021.0</c:v>
                </c:pt>
                <c:pt idx="2">
                  <c:v>2022.0</c:v>
                </c:pt>
                <c:pt idx="3">
                  <c:v>2023.0</c:v>
                </c:pt>
              </c:numCache>
            </c:numRef>
          </c:cat>
          <c:val>
            <c:numRef>
              <c:f>'2015 - 2023 CON ESCENARIO'!$B$134:$E$134</c:f>
              <c:numCache>
                <c:formatCode>_("Q"* #,##0.00_);_("Q"* \(#,##0.00\);_("Q"* "-"??_);_(@_)</c:formatCode>
                <c:ptCount val="4"/>
                <c:pt idx="0">
                  <c:v>142.49</c:v>
                </c:pt>
                <c:pt idx="1">
                  <c:v>147.81</c:v>
                </c:pt>
                <c:pt idx="2">
                  <c:v>153.63</c:v>
                </c:pt>
                <c:pt idx="3">
                  <c:v>160.79</c:v>
                </c:pt>
              </c:numCache>
            </c:numRef>
          </c:val>
          <c:extLst xmlns:c16r2="http://schemas.microsoft.com/office/drawing/2015/06/chart">
            <c:ext xmlns:c16="http://schemas.microsoft.com/office/drawing/2014/chart" uri="{C3380CC4-5D6E-409C-BE32-E72D297353CC}">
              <c16:uniqueId val="{00000006-F3E4-426B-BF4C-D702CADBACF0}"/>
            </c:ext>
          </c:extLst>
        </c:ser>
        <c:ser>
          <c:idx val="7"/>
          <c:order val="7"/>
          <c:tx>
            <c:strRef>
              <c:f>'2015 - 2023 CON ESCENARIO'!$A$135</c:f>
              <c:strCache>
                <c:ptCount val="1"/>
                <c:pt idx="0">
                  <c:v>NO DEVENGADO</c:v>
                </c:pt>
              </c:strCache>
            </c:strRef>
          </c:tx>
          <c:dLbls>
            <c:delete val="1"/>
          </c:dLbls>
          <c:cat>
            <c:numRef>
              <c:f>'2015 - 2023 CON ESCENARIO'!$B$127:$E$127</c:f>
              <c:numCache>
                <c:formatCode>General</c:formatCode>
                <c:ptCount val="4"/>
                <c:pt idx="0">
                  <c:v>2020.0</c:v>
                </c:pt>
                <c:pt idx="1">
                  <c:v>2021.0</c:v>
                </c:pt>
                <c:pt idx="2">
                  <c:v>2022.0</c:v>
                </c:pt>
                <c:pt idx="3">
                  <c:v>2023.0</c:v>
                </c:pt>
              </c:numCache>
            </c:numRef>
          </c:cat>
          <c:val>
            <c:numRef>
              <c:f>'2015 - 2023 CON ESCENARIO'!$B$135:$E$135</c:f>
              <c:numCache>
                <c:formatCode>_("Q"* #,##0.00_);_("Q"* \(#,##0.00\);_("Q"* "-"??_);_(@_)</c:formatCode>
                <c:ptCount val="4"/>
                <c:pt idx="0">
                  <c:v>0.0</c:v>
                </c:pt>
                <c:pt idx="1">
                  <c:v>0.0</c:v>
                </c:pt>
                <c:pt idx="2">
                  <c:v>0.0</c:v>
                </c:pt>
                <c:pt idx="3">
                  <c:v>0.0</c:v>
                </c:pt>
              </c:numCache>
            </c:numRef>
          </c:val>
          <c:extLst xmlns:c16r2="http://schemas.microsoft.com/office/drawing/2015/06/chart">
            <c:ext xmlns:c16="http://schemas.microsoft.com/office/drawing/2014/chart" uri="{C3380CC4-5D6E-409C-BE32-E72D297353CC}">
              <c16:uniqueId val="{00000007-F3E4-426B-BF4C-D702CADBACF0}"/>
            </c:ext>
          </c:extLst>
        </c:ser>
        <c:dLbls>
          <c:showVal val="1"/>
        </c:dLbls>
        <c:gapWidth val="95"/>
        <c:gapDepth val="95"/>
        <c:shape val="box"/>
        <c:axId val="528784984"/>
        <c:axId val="528788312"/>
        <c:axId val="0"/>
      </c:bar3DChart>
      <c:catAx>
        <c:axId val="528784984"/>
        <c:scaling>
          <c:orientation val="minMax"/>
        </c:scaling>
        <c:axPos val="b"/>
        <c:numFmt formatCode="General" sourceLinked="1"/>
        <c:majorTickMark val="none"/>
        <c:tickLblPos val="nextTo"/>
        <c:txPr>
          <a:bodyPr/>
          <a:lstStyle/>
          <a:p>
            <a:pPr>
              <a:defRPr lang="es-ES" b="1">
                <a:latin typeface="Arial" pitchFamily="34" charset="0"/>
                <a:cs typeface="Arial" pitchFamily="34" charset="0"/>
              </a:defRPr>
            </a:pPr>
            <a:endParaRPr lang="en-US"/>
          </a:p>
        </c:txPr>
        <c:crossAx val="528788312"/>
        <c:crosses val="autoZero"/>
        <c:auto val="1"/>
        <c:lblAlgn val="ctr"/>
        <c:lblOffset val="100"/>
      </c:catAx>
      <c:valAx>
        <c:axId val="528788312"/>
        <c:scaling>
          <c:orientation val="minMax"/>
        </c:scaling>
        <c:delete val="1"/>
        <c:axPos val="l"/>
        <c:numFmt formatCode="_(&quot;Q&quot;* #,##0.00_);_(&quot;Q&quot;* \(#,##0.00\);_(&quot;Q&quot;* &quot;-&quot;??_);_(@_)" sourceLinked="1"/>
        <c:tickLblPos val="nextTo"/>
        <c:crossAx val="528784984"/>
        <c:crosses val="autoZero"/>
        <c:crossBetween val="between"/>
      </c:valAx>
    </c:plotArea>
    <c:legend>
      <c:legendPos val="t"/>
      <c:layout>
        <c:manualLayout>
          <c:xMode val="edge"/>
          <c:yMode val="edge"/>
          <c:x val="0.0"/>
          <c:y val="0.831496000195784"/>
          <c:w val="0.967112550756263"/>
          <c:h val="0.112494298705662"/>
        </c:manualLayout>
      </c:layout>
      <c:txPr>
        <a:bodyPr/>
        <a:lstStyle/>
        <a:p>
          <a:pPr>
            <a:defRPr lang="es-ES" sz="1100">
              <a:latin typeface="Arial" pitchFamily="34" charset="0"/>
              <a:cs typeface="Arial" pitchFamily="34" charset="0"/>
            </a:defRPr>
          </a:pPr>
          <a:endParaRPr lang="en-US"/>
        </a:p>
      </c:txPr>
    </c:legend>
    <c:plotVisOnly val="1"/>
    <c:dispBlanksAs val="gap"/>
  </c:chart>
  <c:externalData r:id="rId1"/>
</c:chartSpace>
</file>

<file path=ppt/charts/chart13.xml><?xml version="1.0" encoding="utf-8"?>
<c:chartSpace xmlns:c="http://schemas.openxmlformats.org/drawingml/2006/chart" xmlns:a="http://schemas.openxmlformats.org/drawingml/2006/main" xmlns:r="http://schemas.openxmlformats.org/officeDocument/2006/relationships">
  <c:date1904 val="1"/>
  <c:lang val="en-US"/>
  <c:style val="2"/>
  <c:chart>
    <c:autoTitleDeleted val="1"/>
    <c:plotArea>
      <c:layout/>
      <c:barChart>
        <c:barDir val="col"/>
        <c:grouping val="stacked"/>
        <c:ser>
          <c:idx val="0"/>
          <c:order val="0"/>
          <c:tx>
            <c:strRef>
              <c:f>RESUMEN!$A$7:$B$7</c:f>
              <c:strCache>
                <c:ptCount val="1"/>
                <c:pt idx="0">
                  <c:v>Programa 11 DEFENSA DE LA SOBERANÍA E INTEGRIDAD TERRITORIAL: Operaciones (Terrestres, Aéreas y Marítimas)</c:v>
                </c:pt>
              </c:strCache>
            </c:strRef>
          </c:tx>
          <c:dLbls>
            <c:spPr>
              <a:noFill/>
              <a:ln>
                <a:noFill/>
              </a:ln>
              <a:effectLst/>
            </c:spPr>
            <c:txPr>
              <a:bodyPr wrap="square" lIns="38100" tIns="19050" rIns="38100" bIns="19050" anchor="ctr">
                <a:spAutoFit/>
              </a:bodyPr>
              <a:lstStyle/>
              <a:p>
                <a:pPr>
                  <a:defRPr lang="es-ES" sz="1050" b="1">
                    <a:solidFill>
                      <a:schemeClr val="tx1"/>
                    </a:solidFill>
                    <a:latin typeface="Arial" panose="020B0604020202020204" pitchFamily="34" charset="0"/>
                    <a:cs typeface="Arial" panose="020B0604020202020204" pitchFamily="34" charset="0"/>
                  </a:defRPr>
                </a:pPr>
                <a:endParaRPr lang="en-US"/>
              </a:p>
            </c:txPr>
            <c:showVal val="1"/>
            <c:extLst xmlns:c16r2="http://schemas.microsoft.com/office/drawing/2015/06/chart">
              <c:ext xmlns:c15="http://schemas.microsoft.com/office/drawing/2012/chart" uri="{CE6537A1-D6FC-4f65-9D91-7224C49458BB}">
                <c15:showLeaderLines val="0"/>
              </c:ext>
            </c:extLst>
          </c:dLbls>
          <c:cat>
            <c:numRef>
              <c:f>RESUMEN!$C$3:$K$3</c:f>
              <c:numCache>
                <c:formatCode>General</c:formatCode>
                <c:ptCount val="9"/>
                <c:pt idx="0">
                  <c:v>2015.0</c:v>
                </c:pt>
                <c:pt idx="1">
                  <c:v>2016.0</c:v>
                </c:pt>
                <c:pt idx="2">
                  <c:v>2017.0</c:v>
                </c:pt>
                <c:pt idx="3">
                  <c:v>2018.0</c:v>
                </c:pt>
                <c:pt idx="4">
                  <c:v>2019.0</c:v>
                </c:pt>
                <c:pt idx="5">
                  <c:v>2020.0</c:v>
                </c:pt>
                <c:pt idx="6">
                  <c:v>2021.0</c:v>
                </c:pt>
                <c:pt idx="7">
                  <c:v>2022.0</c:v>
                </c:pt>
                <c:pt idx="8">
                  <c:v>2023.0</c:v>
                </c:pt>
              </c:numCache>
            </c:numRef>
          </c:cat>
          <c:val>
            <c:numRef>
              <c:f>RESUMEN!$C$7:$K$7</c:f>
              <c:numCache>
                <c:formatCode>#,##0</c:formatCode>
                <c:ptCount val="9"/>
                <c:pt idx="0">
                  <c:v>75914.0</c:v>
                </c:pt>
                <c:pt idx="1">
                  <c:v>131879.0</c:v>
                </c:pt>
                <c:pt idx="2">
                  <c:v>119817.0</c:v>
                </c:pt>
                <c:pt idx="3">
                  <c:v>132517.0</c:v>
                </c:pt>
                <c:pt idx="4">
                  <c:v>200453.0</c:v>
                </c:pt>
                <c:pt idx="5">
                  <c:v>216349.0</c:v>
                </c:pt>
                <c:pt idx="6">
                  <c:v>224768.0</c:v>
                </c:pt>
                <c:pt idx="7">
                  <c:v>235771.0</c:v>
                </c:pt>
                <c:pt idx="8">
                  <c:v>245546.0</c:v>
                </c:pt>
              </c:numCache>
            </c:numRef>
          </c:val>
          <c:extLst xmlns:c16r2="http://schemas.microsoft.com/office/drawing/2015/06/chart">
            <c:ext xmlns:c16="http://schemas.microsoft.com/office/drawing/2014/chart" uri="{C3380CC4-5D6E-409C-BE32-E72D297353CC}">
              <c16:uniqueId val="{00000000-8923-49DC-BD53-495A7C6E877D}"/>
            </c:ext>
          </c:extLst>
        </c:ser>
        <c:ser>
          <c:idx val="1"/>
          <c:order val="1"/>
          <c:tx>
            <c:strRef>
              <c:f>RESUMEN!$A$8:$B$8</c:f>
              <c:strCache>
                <c:ptCount val="1"/>
                <c:pt idx="0">
                  <c:v>12 Operaciones</c:v>
                </c:pt>
              </c:strCache>
            </c:strRef>
          </c:tx>
          <c:dLbls>
            <c:spPr>
              <a:noFill/>
              <a:ln>
                <a:noFill/>
              </a:ln>
              <a:effectLst/>
            </c:spPr>
            <c:showVal val="1"/>
            <c:extLst xmlns:c16r2="http://schemas.microsoft.com/office/drawing/2015/06/chart">
              <c:ext xmlns:c15="http://schemas.microsoft.com/office/drawing/2012/chart" uri="{CE6537A1-D6FC-4f65-9D91-7224C49458BB}">
                <c15:showLeaderLines val="0"/>
              </c:ext>
            </c:extLst>
          </c:dLbls>
          <c:cat>
            <c:numRef>
              <c:f>RESUMEN!$C$3:$K$3</c:f>
              <c:numCache>
                <c:formatCode>General</c:formatCode>
                <c:ptCount val="9"/>
                <c:pt idx="0">
                  <c:v>2015.0</c:v>
                </c:pt>
                <c:pt idx="1">
                  <c:v>2016.0</c:v>
                </c:pt>
                <c:pt idx="2">
                  <c:v>2017.0</c:v>
                </c:pt>
                <c:pt idx="3">
                  <c:v>2018.0</c:v>
                </c:pt>
                <c:pt idx="4">
                  <c:v>2019.0</c:v>
                </c:pt>
                <c:pt idx="5">
                  <c:v>2020.0</c:v>
                </c:pt>
                <c:pt idx="6">
                  <c:v>2021.0</c:v>
                </c:pt>
                <c:pt idx="7">
                  <c:v>2022.0</c:v>
                </c:pt>
                <c:pt idx="8">
                  <c:v>2023.0</c:v>
                </c:pt>
              </c:numCache>
            </c:numRef>
          </c:cat>
          <c:val>
            <c:numRef>
              <c:f>RESUMEN!$C$8:$F$8</c:f>
            </c:numRef>
          </c:val>
          <c:extLst xmlns:c16r2="http://schemas.microsoft.com/office/drawing/2015/06/chart">
            <c:ext xmlns:c16="http://schemas.microsoft.com/office/drawing/2014/chart" uri="{C3380CC4-5D6E-409C-BE32-E72D297353CC}">
              <c16:uniqueId val="{00000001-8923-49DC-BD53-495A7C6E877D}"/>
            </c:ext>
          </c:extLst>
        </c:ser>
        <c:ser>
          <c:idx val="2"/>
          <c:order val="2"/>
          <c:tx>
            <c:strRef>
              <c:f>RESUMEN!$A$9:$B$9</c:f>
              <c:strCache>
                <c:ptCount val="1"/>
                <c:pt idx="0">
                  <c:v>12 Operaciones</c:v>
                </c:pt>
              </c:strCache>
            </c:strRef>
          </c:tx>
          <c:dLbls>
            <c:spPr>
              <a:noFill/>
              <a:ln>
                <a:noFill/>
              </a:ln>
              <a:effectLst/>
            </c:spPr>
            <c:showVal val="1"/>
            <c:extLst xmlns:c16r2="http://schemas.microsoft.com/office/drawing/2015/06/chart">
              <c:ext xmlns:c15="http://schemas.microsoft.com/office/drawing/2012/chart" uri="{CE6537A1-D6FC-4f65-9D91-7224C49458BB}">
                <c15:showLeaderLines val="0"/>
              </c:ext>
            </c:extLst>
          </c:dLbls>
          <c:cat>
            <c:numRef>
              <c:f>RESUMEN!$C$3:$K$3</c:f>
              <c:numCache>
                <c:formatCode>General</c:formatCode>
                <c:ptCount val="9"/>
                <c:pt idx="0">
                  <c:v>2015.0</c:v>
                </c:pt>
                <c:pt idx="1">
                  <c:v>2016.0</c:v>
                </c:pt>
                <c:pt idx="2">
                  <c:v>2017.0</c:v>
                </c:pt>
                <c:pt idx="3">
                  <c:v>2018.0</c:v>
                </c:pt>
                <c:pt idx="4">
                  <c:v>2019.0</c:v>
                </c:pt>
                <c:pt idx="5">
                  <c:v>2020.0</c:v>
                </c:pt>
                <c:pt idx="6">
                  <c:v>2021.0</c:v>
                </c:pt>
                <c:pt idx="7">
                  <c:v>2022.0</c:v>
                </c:pt>
                <c:pt idx="8">
                  <c:v>2023.0</c:v>
                </c:pt>
              </c:numCache>
            </c:numRef>
          </c:cat>
          <c:val>
            <c:numRef>
              <c:f>RESUMEN!$C$9:$F$9</c:f>
            </c:numRef>
          </c:val>
          <c:extLst xmlns:c16r2="http://schemas.microsoft.com/office/drawing/2015/06/chart">
            <c:ext xmlns:c16="http://schemas.microsoft.com/office/drawing/2014/chart" uri="{C3380CC4-5D6E-409C-BE32-E72D297353CC}">
              <c16:uniqueId val="{00000002-8923-49DC-BD53-495A7C6E877D}"/>
            </c:ext>
          </c:extLst>
        </c:ser>
        <c:ser>
          <c:idx val="3"/>
          <c:order val="3"/>
          <c:tx>
            <c:strRef>
              <c:f>RESUMEN!$A$10:$B$10</c:f>
              <c:strCache>
                <c:ptCount val="1"/>
                <c:pt idx="0">
                  <c:v>Programa 12 PREVENCIÓN DE HECHOS DELICTIVOS CONTRA EL PATRIMONIO: Operaciones (Seguridad Ciudadana, Policía Militar, Apoyo Interinstitucional, Protección de Áreas de Valor Estratégico)</c:v>
                </c:pt>
              </c:strCache>
            </c:strRef>
          </c:tx>
          <c:dLbls>
            <c:spPr>
              <a:noFill/>
              <a:ln>
                <a:noFill/>
              </a:ln>
              <a:effectLst/>
            </c:spPr>
            <c:txPr>
              <a:bodyPr wrap="square" lIns="38100" tIns="19050" rIns="38100" bIns="19050" anchor="ctr">
                <a:spAutoFit/>
              </a:bodyPr>
              <a:lstStyle/>
              <a:p>
                <a:pPr>
                  <a:defRPr lang="es-ES" b="1">
                    <a:solidFill>
                      <a:schemeClr val="tx1"/>
                    </a:solidFill>
                    <a:latin typeface="Arial" panose="020B0604020202020204" pitchFamily="34" charset="0"/>
                    <a:cs typeface="Arial" panose="020B0604020202020204" pitchFamily="34" charset="0"/>
                  </a:defRPr>
                </a:pPr>
                <a:endParaRPr lang="en-US"/>
              </a:p>
            </c:txPr>
            <c:showVal val="1"/>
            <c:extLst xmlns:c16r2="http://schemas.microsoft.com/office/drawing/2015/06/chart">
              <c:ext xmlns:c15="http://schemas.microsoft.com/office/drawing/2012/chart" uri="{CE6537A1-D6FC-4f65-9D91-7224C49458BB}">
                <c15:showLeaderLines val="0"/>
              </c:ext>
            </c:extLst>
          </c:dLbls>
          <c:cat>
            <c:numRef>
              <c:f>RESUMEN!$C$3:$K$3</c:f>
              <c:numCache>
                <c:formatCode>General</c:formatCode>
                <c:ptCount val="9"/>
                <c:pt idx="0">
                  <c:v>2015.0</c:v>
                </c:pt>
                <c:pt idx="1">
                  <c:v>2016.0</c:v>
                </c:pt>
                <c:pt idx="2">
                  <c:v>2017.0</c:v>
                </c:pt>
                <c:pt idx="3">
                  <c:v>2018.0</c:v>
                </c:pt>
                <c:pt idx="4">
                  <c:v>2019.0</c:v>
                </c:pt>
                <c:pt idx="5">
                  <c:v>2020.0</c:v>
                </c:pt>
                <c:pt idx="6">
                  <c:v>2021.0</c:v>
                </c:pt>
                <c:pt idx="7">
                  <c:v>2022.0</c:v>
                </c:pt>
                <c:pt idx="8">
                  <c:v>2023.0</c:v>
                </c:pt>
              </c:numCache>
            </c:numRef>
          </c:cat>
          <c:val>
            <c:numRef>
              <c:f>RESUMEN!$C$10:$K$10</c:f>
              <c:numCache>
                <c:formatCode>#,##0</c:formatCode>
                <c:ptCount val="9"/>
                <c:pt idx="0">
                  <c:v>254187.0</c:v>
                </c:pt>
                <c:pt idx="1">
                  <c:v>219954.0</c:v>
                </c:pt>
                <c:pt idx="2">
                  <c:v>178727.0</c:v>
                </c:pt>
                <c:pt idx="3">
                  <c:v>106121.0</c:v>
                </c:pt>
                <c:pt idx="4">
                  <c:v>106121.0</c:v>
                </c:pt>
                <c:pt idx="5">
                  <c:v>106121.0</c:v>
                </c:pt>
                <c:pt idx="6">
                  <c:v>106121.0</c:v>
                </c:pt>
                <c:pt idx="7">
                  <c:v>106121.0</c:v>
                </c:pt>
                <c:pt idx="8">
                  <c:v>106121.0</c:v>
                </c:pt>
              </c:numCache>
            </c:numRef>
          </c:val>
          <c:extLst xmlns:c16r2="http://schemas.microsoft.com/office/drawing/2015/06/chart">
            <c:ext xmlns:c16="http://schemas.microsoft.com/office/drawing/2014/chart" uri="{C3380CC4-5D6E-409C-BE32-E72D297353CC}">
              <c16:uniqueId val="{00000003-8923-49DC-BD53-495A7C6E877D}"/>
            </c:ext>
          </c:extLst>
        </c:ser>
        <c:dLbls>
          <c:showVal val="1"/>
        </c:dLbls>
        <c:gapWidth val="95"/>
        <c:overlap val="100"/>
        <c:axId val="530745800"/>
        <c:axId val="531146616"/>
      </c:barChart>
      <c:catAx>
        <c:axId val="530745800"/>
        <c:scaling>
          <c:orientation val="minMax"/>
        </c:scaling>
        <c:axPos val="b"/>
        <c:numFmt formatCode="General" sourceLinked="1"/>
        <c:majorTickMark val="none"/>
        <c:tickLblPos val="nextTo"/>
        <c:txPr>
          <a:bodyPr/>
          <a:lstStyle/>
          <a:p>
            <a:pPr>
              <a:defRPr lang="es-ES" sz="1400">
                <a:latin typeface="Arial" panose="020B0604020202020204" pitchFamily="34" charset="0"/>
                <a:cs typeface="Arial" panose="020B0604020202020204" pitchFamily="34" charset="0"/>
              </a:defRPr>
            </a:pPr>
            <a:endParaRPr lang="en-US"/>
          </a:p>
        </c:txPr>
        <c:crossAx val="531146616"/>
        <c:crosses val="autoZero"/>
        <c:auto val="1"/>
        <c:lblAlgn val="ctr"/>
        <c:lblOffset val="100"/>
      </c:catAx>
      <c:valAx>
        <c:axId val="531146616"/>
        <c:scaling>
          <c:orientation val="minMax"/>
        </c:scaling>
        <c:delete val="1"/>
        <c:axPos val="l"/>
        <c:numFmt formatCode="#,##0" sourceLinked="1"/>
        <c:majorTickMark val="none"/>
        <c:tickLblPos val="nextTo"/>
        <c:crossAx val="530745800"/>
        <c:crosses val="autoZero"/>
        <c:crossBetween val="between"/>
      </c:valAx>
    </c:plotArea>
    <c:legend>
      <c:legendPos val="t"/>
      <c:layout>
        <c:manualLayout>
          <c:xMode val="edge"/>
          <c:yMode val="edge"/>
          <c:x val="0.0"/>
          <c:y val="0.0766368969534144"/>
          <c:w val="1.0"/>
          <c:h val="0.20665638194787"/>
        </c:manualLayout>
      </c:layout>
      <c:txPr>
        <a:bodyPr/>
        <a:lstStyle/>
        <a:p>
          <a:pPr>
            <a:defRPr lang="es-ES" sz="1600">
              <a:latin typeface="Arial" panose="020B0604020202020204" pitchFamily="34" charset="0"/>
              <a:cs typeface="Arial" panose="020B0604020202020204" pitchFamily="34" charset="0"/>
            </a:defRPr>
          </a:pPr>
          <a:endParaRPr lang="en-US"/>
        </a:p>
      </c:txPr>
    </c:legend>
    <c:plotVisOnly val="1"/>
    <c:dispBlanksAs val="gap"/>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lang val="en-US"/>
  <c:style val="2"/>
  <c:chart>
    <c:autoTitleDeleted val="1"/>
    <c:plotArea>
      <c:layout>
        <c:manualLayout>
          <c:layoutTarget val="inner"/>
          <c:xMode val="edge"/>
          <c:yMode val="edge"/>
          <c:x val="0.0228671943711522"/>
          <c:y val="0.0489794802099195"/>
          <c:w val="0.961301671064204"/>
          <c:h val="0.824279562956294"/>
        </c:manualLayout>
      </c:layout>
      <c:barChart>
        <c:barDir val="col"/>
        <c:grouping val="stacked"/>
        <c:ser>
          <c:idx val="0"/>
          <c:order val="0"/>
          <c:tx>
            <c:strRef>
              <c:f>Hoja1!$A$45</c:f>
              <c:strCache>
                <c:ptCount val="1"/>
                <c:pt idx="0">
                  <c:v>FUNCIONAMIENTO</c:v>
                </c:pt>
              </c:strCache>
            </c:strRef>
          </c:tx>
          <c:spPr>
            <a:solidFill>
              <a:srgbClr val="217EFB"/>
            </a:solidFill>
          </c:spPr>
          <c:dLbls>
            <c:spPr>
              <a:noFill/>
              <a:ln>
                <a:noFill/>
              </a:ln>
              <a:effectLst/>
            </c:spPr>
            <c:txPr>
              <a:bodyPr/>
              <a:lstStyle/>
              <a:p>
                <a:pPr>
                  <a:defRPr lang="es-ES" sz="1100" b="1">
                    <a:solidFill>
                      <a:schemeClr val="bg1"/>
                    </a:solidFill>
                    <a:latin typeface="Arial" pitchFamily="34" charset="0"/>
                    <a:cs typeface="Arial" pitchFamily="34" charset="0"/>
                  </a:defRPr>
                </a:pPr>
                <a:endParaRPr lang="en-US"/>
              </a:p>
            </c:txPr>
            <c:showVal val="1"/>
            <c:extLst xmlns:c16r2="http://schemas.microsoft.com/office/drawing/2015/06/chart">
              <c:ext xmlns:c15="http://schemas.microsoft.com/office/drawing/2012/chart" uri="{CE6537A1-D6FC-4f65-9D91-7224C49458BB}">
                <c15:showLeaderLines val="0"/>
              </c:ext>
            </c:extLst>
          </c:dLbls>
          <c:cat>
            <c:numRef>
              <c:f>Hoja1!$B$44:$E$44</c:f>
              <c:numCache>
                <c:formatCode>General</c:formatCode>
                <c:ptCount val="4"/>
                <c:pt idx="0">
                  <c:v>2015.0</c:v>
                </c:pt>
                <c:pt idx="1">
                  <c:v>2016.0</c:v>
                </c:pt>
                <c:pt idx="2">
                  <c:v>2017.0</c:v>
                </c:pt>
                <c:pt idx="3">
                  <c:v>2018.0</c:v>
                </c:pt>
              </c:numCache>
            </c:numRef>
          </c:cat>
          <c:val>
            <c:numRef>
              <c:f>Hoja1!$B$45:$E$45</c:f>
              <c:numCache>
                <c:formatCode>_("Q"* #,##0.00_);_("Q"* \(#,##0.00\);_("Q"* "-"??_);_(@_)</c:formatCode>
                <c:ptCount val="4"/>
                <c:pt idx="0">
                  <c:v>1864.8</c:v>
                </c:pt>
                <c:pt idx="1">
                  <c:v>2131.0</c:v>
                </c:pt>
                <c:pt idx="2">
                  <c:v>1859.7</c:v>
                </c:pt>
                <c:pt idx="3">
                  <c:v>1921.5</c:v>
                </c:pt>
              </c:numCache>
            </c:numRef>
          </c:val>
          <c:extLst xmlns:c16r2="http://schemas.microsoft.com/office/drawing/2015/06/chart">
            <c:ext xmlns:c16="http://schemas.microsoft.com/office/drawing/2014/chart" uri="{C3380CC4-5D6E-409C-BE32-E72D297353CC}">
              <c16:uniqueId val="{00000000-8C63-463E-8C3C-148B9664AA79}"/>
            </c:ext>
          </c:extLst>
        </c:ser>
        <c:ser>
          <c:idx val="1"/>
          <c:order val="1"/>
          <c:tx>
            <c:strRef>
              <c:f>Hoja1!$A$46</c:f>
              <c:strCache>
                <c:ptCount val="1"/>
                <c:pt idx="0">
                  <c:v>INVERSIÓN</c:v>
                </c:pt>
              </c:strCache>
            </c:strRef>
          </c:tx>
          <c:spPr>
            <a:solidFill>
              <a:srgbClr val="C00000"/>
            </a:solidFill>
          </c:spPr>
          <c:dLbls>
            <c:spPr>
              <a:noFill/>
              <a:ln>
                <a:noFill/>
              </a:ln>
              <a:effectLst/>
            </c:spPr>
            <c:txPr>
              <a:bodyPr/>
              <a:lstStyle/>
              <a:p>
                <a:pPr>
                  <a:defRPr lang="es-ES" b="1">
                    <a:solidFill>
                      <a:schemeClr val="bg1"/>
                    </a:solidFill>
                    <a:latin typeface="Arial" pitchFamily="34" charset="0"/>
                    <a:cs typeface="Arial" pitchFamily="34" charset="0"/>
                  </a:defRPr>
                </a:pPr>
                <a:endParaRPr lang="en-US"/>
              </a:p>
            </c:txPr>
            <c:showVal val="1"/>
            <c:extLst xmlns:c16r2="http://schemas.microsoft.com/office/drawing/2015/06/chart">
              <c:ext xmlns:c15="http://schemas.microsoft.com/office/drawing/2012/chart" uri="{CE6537A1-D6FC-4f65-9D91-7224C49458BB}">
                <c15:showLeaderLines val="0"/>
              </c:ext>
            </c:extLst>
          </c:dLbls>
          <c:cat>
            <c:numRef>
              <c:f>Hoja1!$B$44:$E$44</c:f>
              <c:numCache>
                <c:formatCode>General</c:formatCode>
                <c:ptCount val="4"/>
                <c:pt idx="0">
                  <c:v>2015.0</c:v>
                </c:pt>
                <c:pt idx="1">
                  <c:v>2016.0</c:v>
                </c:pt>
                <c:pt idx="2">
                  <c:v>2017.0</c:v>
                </c:pt>
                <c:pt idx="3">
                  <c:v>2018.0</c:v>
                </c:pt>
              </c:numCache>
            </c:numRef>
          </c:cat>
          <c:val>
            <c:numRef>
              <c:f>Hoja1!$B$46:$E$46</c:f>
              <c:numCache>
                <c:formatCode>_("Q"* #,##0.00_);_("Q"* \(#,##0.00\);_("Q"* "-"??_);_(@_)</c:formatCode>
                <c:ptCount val="4"/>
                <c:pt idx="0">
                  <c:v>67.7</c:v>
                </c:pt>
                <c:pt idx="1">
                  <c:v>80.3</c:v>
                </c:pt>
                <c:pt idx="2">
                  <c:v>161.2</c:v>
                </c:pt>
                <c:pt idx="3">
                  <c:v>126.8</c:v>
                </c:pt>
              </c:numCache>
            </c:numRef>
          </c:val>
          <c:extLst xmlns:c16r2="http://schemas.microsoft.com/office/drawing/2015/06/chart">
            <c:ext xmlns:c16="http://schemas.microsoft.com/office/drawing/2014/chart" uri="{C3380CC4-5D6E-409C-BE32-E72D297353CC}">
              <c16:uniqueId val="{00000001-8C63-463E-8C3C-148B9664AA79}"/>
            </c:ext>
          </c:extLst>
        </c:ser>
        <c:ser>
          <c:idx val="2"/>
          <c:order val="2"/>
          <c:tx>
            <c:strRef>
              <c:f>Hoja1!$A$47</c:f>
              <c:strCache>
                <c:ptCount val="1"/>
                <c:pt idx="0">
                  <c:v>NO DEVENGADO</c:v>
                </c:pt>
              </c:strCache>
            </c:strRef>
          </c:tx>
          <c:spPr>
            <a:solidFill>
              <a:srgbClr val="FFFF00"/>
            </a:solidFill>
          </c:spPr>
          <c:dLbls>
            <c:spPr>
              <a:noFill/>
              <a:ln>
                <a:noFill/>
              </a:ln>
              <a:effectLst/>
            </c:spPr>
            <c:txPr>
              <a:bodyPr/>
              <a:lstStyle/>
              <a:p>
                <a:pPr>
                  <a:defRPr lang="es-ES" b="1">
                    <a:latin typeface="Arial" pitchFamily="34" charset="0"/>
                    <a:cs typeface="Arial" pitchFamily="34" charset="0"/>
                  </a:defRPr>
                </a:pPr>
                <a:endParaRPr lang="en-US"/>
              </a:p>
            </c:txPr>
            <c:showVal val="1"/>
            <c:extLst xmlns:c16r2="http://schemas.microsoft.com/office/drawing/2015/06/chart">
              <c:ext xmlns:c15="http://schemas.microsoft.com/office/drawing/2012/chart" uri="{CE6537A1-D6FC-4f65-9D91-7224C49458BB}">
                <c15:showLeaderLines val="0"/>
              </c:ext>
            </c:extLst>
          </c:dLbls>
          <c:cat>
            <c:numRef>
              <c:f>Hoja1!$B$44:$E$44</c:f>
              <c:numCache>
                <c:formatCode>General</c:formatCode>
                <c:ptCount val="4"/>
                <c:pt idx="0">
                  <c:v>2015.0</c:v>
                </c:pt>
                <c:pt idx="1">
                  <c:v>2016.0</c:v>
                </c:pt>
                <c:pt idx="2">
                  <c:v>2017.0</c:v>
                </c:pt>
                <c:pt idx="3">
                  <c:v>2018.0</c:v>
                </c:pt>
              </c:numCache>
            </c:numRef>
          </c:cat>
          <c:val>
            <c:numRef>
              <c:f>Hoja1!$B$47:$E$47</c:f>
              <c:numCache>
                <c:formatCode>_("Q"* #,##0.00_);_("Q"* \(#,##0.00\);_("Q"* "-"??_);_(@_)</c:formatCode>
                <c:ptCount val="4"/>
                <c:pt idx="0">
                  <c:v>171.11</c:v>
                </c:pt>
                <c:pt idx="1">
                  <c:v>63.4</c:v>
                </c:pt>
                <c:pt idx="2">
                  <c:v>60.7</c:v>
                </c:pt>
              </c:numCache>
            </c:numRef>
          </c:val>
          <c:extLst xmlns:c16r2="http://schemas.microsoft.com/office/drawing/2015/06/chart">
            <c:ext xmlns:c16="http://schemas.microsoft.com/office/drawing/2014/chart" uri="{C3380CC4-5D6E-409C-BE32-E72D297353CC}">
              <c16:uniqueId val="{00000002-8C63-463E-8C3C-148B9664AA79}"/>
            </c:ext>
          </c:extLst>
        </c:ser>
        <c:dLbls>
          <c:showVal val="1"/>
        </c:dLbls>
        <c:gapWidth val="95"/>
        <c:overlap val="100"/>
        <c:axId val="512930936"/>
        <c:axId val="512816024"/>
      </c:barChart>
      <c:catAx>
        <c:axId val="512930936"/>
        <c:scaling>
          <c:orientation val="minMax"/>
        </c:scaling>
        <c:axPos val="b"/>
        <c:numFmt formatCode="General" sourceLinked="1"/>
        <c:majorTickMark val="none"/>
        <c:tickLblPos val="nextTo"/>
        <c:txPr>
          <a:bodyPr/>
          <a:lstStyle/>
          <a:p>
            <a:pPr>
              <a:defRPr lang="es-ES" sz="1200" b="1">
                <a:latin typeface="Arial" pitchFamily="34" charset="0"/>
                <a:cs typeface="Arial" pitchFamily="34" charset="0"/>
              </a:defRPr>
            </a:pPr>
            <a:endParaRPr lang="en-US"/>
          </a:p>
        </c:txPr>
        <c:crossAx val="512816024"/>
        <c:crosses val="autoZero"/>
        <c:auto val="1"/>
        <c:lblAlgn val="ctr"/>
        <c:lblOffset val="100"/>
      </c:catAx>
      <c:valAx>
        <c:axId val="512816024"/>
        <c:scaling>
          <c:orientation val="minMax"/>
        </c:scaling>
        <c:delete val="1"/>
        <c:axPos val="l"/>
        <c:numFmt formatCode="_(&quot;Q&quot;* #,##0.00_);_(&quot;Q&quot;* \(#,##0.00\);_(&quot;Q&quot;* &quot;-&quot;??_);_(@_)" sourceLinked="1"/>
        <c:tickLblPos val="nextTo"/>
        <c:crossAx val="512930936"/>
        <c:crosses val="autoZero"/>
        <c:crossBetween val="between"/>
      </c:valAx>
    </c:plotArea>
    <c:legend>
      <c:legendPos val="t"/>
      <c:layout>
        <c:manualLayout>
          <c:xMode val="edge"/>
          <c:yMode val="edge"/>
          <c:x val="0.0196316197519671"/>
          <c:y val="0.922399749581836"/>
          <c:w val="0.345077360807671"/>
          <c:h val="0.0776002504181643"/>
        </c:manualLayout>
      </c:layout>
      <c:txPr>
        <a:bodyPr/>
        <a:lstStyle/>
        <a:p>
          <a:pPr>
            <a:defRPr lang="es-ES" b="1">
              <a:latin typeface="Arial" pitchFamily="34" charset="0"/>
              <a:cs typeface="Arial" pitchFamily="34" charset="0"/>
            </a:defRPr>
          </a:pPr>
          <a:endParaRPr lang="en-US"/>
        </a:p>
      </c:txPr>
    </c:legend>
    <c:plotVisOnly val="1"/>
    <c:dispBlanksAs val="gap"/>
  </c:chart>
  <c:externalData r:id="rId1"/>
  <c:userShapes r:id="rId2"/>
</c:chartSpace>
</file>

<file path=ppt/charts/chart3.xml><?xml version="1.0" encoding="utf-8"?>
<c:chartSpace xmlns:c="http://schemas.openxmlformats.org/drawingml/2006/chart" xmlns:a="http://schemas.openxmlformats.org/drawingml/2006/main" xmlns:r="http://schemas.openxmlformats.org/officeDocument/2006/relationships">
  <c:lang val="en-US"/>
  <c:style val="2"/>
  <c:chart>
    <c:title>
      <c:tx>
        <c:rich>
          <a:bodyPr/>
          <a:lstStyle/>
          <a:p>
            <a:pPr>
              <a:defRPr lang="es-ES" sz="1400">
                <a:latin typeface="Arial" pitchFamily="34" charset="0"/>
                <a:cs typeface="Arial" pitchFamily="34" charset="0"/>
              </a:defRPr>
            </a:pPr>
            <a:r>
              <a:rPr lang="es-GT" sz="1400">
                <a:latin typeface="Arial" pitchFamily="34" charset="0"/>
                <a:cs typeface="Arial" pitchFamily="34" charset="0"/>
              </a:rPr>
              <a:t>Comportamiento por programa (En millones de Quetzales)</a:t>
            </a:r>
          </a:p>
        </c:rich>
      </c:tx>
      <c:layout>
        <c:manualLayout>
          <c:xMode val="edge"/>
          <c:yMode val="edge"/>
          <c:x val="0.287063401137909"/>
          <c:y val="0.0149558260794155"/>
        </c:manualLayout>
      </c:layout>
    </c:title>
    <c:plotArea>
      <c:layout>
        <c:manualLayout>
          <c:layoutTarget val="inner"/>
          <c:xMode val="edge"/>
          <c:yMode val="edge"/>
          <c:x val="0.000430259004183863"/>
          <c:y val="0.0509982813214083"/>
          <c:w val="0.800685726882572"/>
          <c:h val="0.8988615594749"/>
        </c:manualLayout>
      </c:layout>
      <c:barChart>
        <c:barDir val="col"/>
        <c:grouping val="stacked"/>
        <c:ser>
          <c:idx val="0"/>
          <c:order val="0"/>
          <c:tx>
            <c:strRef>
              <c:f>'Hoja1 (2)'!$A$42</c:f>
              <c:strCache>
                <c:ptCount val="1"/>
                <c:pt idx="0">
                  <c:v>PROGRAMA 01</c:v>
                </c:pt>
              </c:strCache>
            </c:strRef>
          </c:tx>
          <c:dLbls>
            <c:spPr>
              <a:noFill/>
              <a:ln>
                <a:noFill/>
              </a:ln>
              <a:effectLst/>
            </c:spPr>
            <c:txPr>
              <a:bodyPr/>
              <a:lstStyle/>
              <a:p>
                <a:pPr>
                  <a:defRPr lang="es-ES" sz="900" b="1">
                    <a:solidFill>
                      <a:schemeClr val="bg1"/>
                    </a:solidFill>
                    <a:latin typeface="Arial" pitchFamily="34" charset="0"/>
                    <a:cs typeface="Arial" pitchFamily="34" charset="0"/>
                  </a:defRPr>
                </a:pPr>
                <a:endParaRPr lang="en-US"/>
              </a:p>
            </c:txPr>
            <c:showVal val="1"/>
            <c:extLst xmlns:c16r2="http://schemas.microsoft.com/office/drawing/2015/06/chart">
              <c:ext xmlns:c15="http://schemas.microsoft.com/office/drawing/2012/chart" uri="{CE6537A1-D6FC-4f65-9D91-7224C49458BB}">
                <c15:showLeaderLines val="0"/>
              </c:ext>
            </c:extLst>
          </c:dLbls>
          <c:cat>
            <c:numRef>
              <c:f>'Hoja1 (2)'!$B$41:$E$41</c:f>
              <c:numCache>
                <c:formatCode>General</c:formatCode>
                <c:ptCount val="4"/>
                <c:pt idx="0">
                  <c:v>2015.0</c:v>
                </c:pt>
                <c:pt idx="1">
                  <c:v>2016.0</c:v>
                </c:pt>
                <c:pt idx="2">
                  <c:v>2017.0</c:v>
                </c:pt>
                <c:pt idx="3">
                  <c:v>2018.0</c:v>
                </c:pt>
              </c:numCache>
            </c:numRef>
          </c:cat>
          <c:val>
            <c:numRef>
              <c:f>'Hoja1 (2)'!$B$42:$E$42</c:f>
              <c:numCache>
                <c:formatCode>_("Q"* #,##0.00_);_("Q"* \(#,##0.00\);_("Q"* "-"??_);_(@_)</c:formatCode>
                <c:ptCount val="4"/>
                <c:pt idx="0">
                  <c:v>472.18</c:v>
                </c:pt>
                <c:pt idx="1">
                  <c:v>491.44</c:v>
                </c:pt>
                <c:pt idx="2">
                  <c:v>538.27</c:v>
                </c:pt>
                <c:pt idx="3">
                  <c:v>550.19</c:v>
                </c:pt>
              </c:numCache>
            </c:numRef>
          </c:val>
          <c:extLst xmlns:c16r2="http://schemas.microsoft.com/office/drawing/2015/06/chart">
            <c:ext xmlns:c16="http://schemas.microsoft.com/office/drawing/2014/chart" uri="{C3380CC4-5D6E-409C-BE32-E72D297353CC}">
              <c16:uniqueId val="{00000000-0972-4A9E-9F38-5BF85F60ED00}"/>
            </c:ext>
          </c:extLst>
        </c:ser>
        <c:ser>
          <c:idx val="1"/>
          <c:order val="1"/>
          <c:tx>
            <c:strRef>
              <c:f>'Hoja1 (2)'!$A$43</c:f>
              <c:strCache>
                <c:ptCount val="1"/>
                <c:pt idx="0">
                  <c:v>PROGRAMA 03</c:v>
                </c:pt>
              </c:strCache>
            </c:strRef>
          </c:tx>
          <c:dLbls>
            <c:spPr>
              <a:noFill/>
              <a:ln>
                <a:noFill/>
              </a:ln>
              <a:effectLst/>
            </c:spPr>
            <c:txPr>
              <a:bodyPr/>
              <a:lstStyle/>
              <a:p>
                <a:pPr>
                  <a:defRPr lang="es-ES" sz="900" b="1">
                    <a:solidFill>
                      <a:schemeClr val="bg1"/>
                    </a:solidFill>
                    <a:latin typeface="Arial" pitchFamily="34" charset="0"/>
                    <a:cs typeface="Arial" pitchFamily="34" charset="0"/>
                  </a:defRPr>
                </a:pPr>
                <a:endParaRPr lang="en-US"/>
              </a:p>
            </c:txPr>
            <c:showVal val="1"/>
            <c:extLst xmlns:c16r2="http://schemas.microsoft.com/office/drawing/2015/06/chart">
              <c:ext xmlns:c15="http://schemas.microsoft.com/office/drawing/2012/chart" uri="{CE6537A1-D6FC-4f65-9D91-7224C49458BB}">
                <c15:showLeaderLines val="0"/>
              </c:ext>
            </c:extLst>
          </c:dLbls>
          <c:cat>
            <c:numRef>
              <c:f>'Hoja1 (2)'!$B$41:$E$41</c:f>
              <c:numCache>
                <c:formatCode>General</c:formatCode>
                <c:ptCount val="4"/>
                <c:pt idx="0">
                  <c:v>2015.0</c:v>
                </c:pt>
                <c:pt idx="1">
                  <c:v>2016.0</c:v>
                </c:pt>
                <c:pt idx="2">
                  <c:v>2017.0</c:v>
                </c:pt>
                <c:pt idx="3">
                  <c:v>2018.0</c:v>
                </c:pt>
              </c:numCache>
            </c:numRef>
          </c:cat>
          <c:val>
            <c:numRef>
              <c:f>'Hoja1 (2)'!$B$43:$E$43</c:f>
              <c:numCache>
                <c:formatCode>_("Q"* #,##0.00_);_("Q"* \(#,##0.00\);_("Q"* "-"??_);_(@_)</c:formatCode>
                <c:ptCount val="4"/>
                <c:pt idx="0">
                  <c:v>296.37</c:v>
                </c:pt>
                <c:pt idx="1">
                  <c:v>284.4599999999999</c:v>
                </c:pt>
                <c:pt idx="2">
                  <c:v>244.03</c:v>
                </c:pt>
                <c:pt idx="3">
                  <c:v>263.58</c:v>
                </c:pt>
              </c:numCache>
            </c:numRef>
          </c:val>
          <c:extLst xmlns:c16r2="http://schemas.microsoft.com/office/drawing/2015/06/chart">
            <c:ext xmlns:c16="http://schemas.microsoft.com/office/drawing/2014/chart" uri="{C3380CC4-5D6E-409C-BE32-E72D297353CC}">
              <c16:uniqueId val="{00000001-0972-4A9E-9F38-5BF85F60ED00}"/>
            </c:ext>
          </c:extLst>
        </c:ser>
        <c:ser>
          <c:idx val="2"/>
          <c:order val="2"/>
          <c:tx>
            <c:strRef>
              <c:f>'Hoja1 (2)'!$A$44</c:f>
              <c:strCache>
                <c:ptCount val="1"/>
                <c:pt idx="0">
                  <c:v>PROGRAMA 11</c:v>
                </c:pt>
              </c:strCache>
            </c:strRef>
          </c:tx>
          <c:dLbls>
            <c:spPr>
              <a:noFill/>
              <a:ln>
                <a:noFill/>
              </a:ln>
              <a:effectLst/>
            </c:spPr>
            <c:txPr>
              <a:bodyPr/>
              <a:lstStyle/>
              <a:p>
                <a:pPr>
                  <a:defRPr lang="es-ES" sz="900" b="1">
                    <a:solidFill>
                      <a:schemeClr val="bg1"/>
                    </a:solidFill>
                    <a:latin typeface="Arial" pitchFamily="34" charset="0"/>
                    <a:cs typeface="Arial" pitchFamily="34" charset="0"/>
                  </a:defRPr>
                </a:pPr>
                <a:endParaRPr lang="en-US"/>
              </a:p>
            </c:txPr>
            <c:showVal val="1"/>
            <c:extLst xmlns:c16r2="http://schemas.microsoft.com/office/drawing/2015/06/chart">
              <c:ext xmlns:c15="http://schemas.microsoft.com/office/drawing/2012/chart" uri="{CE6537A1-D6FC-4f65-9D91-7224C49458BB}">
                <c15:showLeaderLines val="0"/>
              </c:ext>
            </c:extLst>
          </c:dLbls>
          <c:cat>
            <c:numRef>
              <c:f>'Hoja1 (2)'!$B$41:$E$41</c:f>
              <c:numCache>
                <c:formatCode>General</c:formatCode>
                <c:ptCount val="4"/>
                <c:pt idx="0">
                  <c:v>2015.0</c:v>
                </c:pt>
                <c:pt idx="1">
                  <c:v>2016.0</c:v>
                </c:pt>
                <c:pt idx="2">
                  <c:v>2017.0</c:v>
                </c:pt>
                <c:pt idx="3">
                  <c:v>2018.0</c:v>
                </c:pt>
              </c:numCache>
            </c:numRef>
          </c:cat>
          <c:val>
            <c:numRef>
              <c:f>'Hoja1 (2)'!$B$44:$E$44</c:f>
              <c:numCache>
                <c:formatCode>_("Q"* #,##0.00_);_("Q"* \(#,##0.00\);_("Q"* "-"??_);_(@_)</c:formatCode>
                <c:ptCount val="4"/>
                <c:pt idx="0">
                  <c:v>630.97</c:v>
                </c:pt>
                <c:pt idx="1">
                  <c:v>901.05</c:v>
                </c:pt>
                <c:pt idx="2">
                  <c:v>686.8</c:v>
                </c:pt>
                <c:pt idx="3">
                  <c:v>664.78</c:v>
                </c:pt>
              </c:numCache>
            </c:numRef>
          </c:val>
          <c:extLst xmlns:c16r2="http://schemas.microsoft.com/office/drawing/2015/06/chart">
            <c:ext xmlns:c16="http://schemas.microsoft.com/office/drawing/2014/chart" uri="{C3380CC4-5D6E-409C-BE32-E72D297353CC}">
              <c16:uniqueId val="{00000002-0972-4A9E-9F38-5BF85F60ED00}"/>
            </c:ext>
          </c:extLst>
        </c:ser>
        <c:ser>
          <c:idx val="3"/>
          <c:order val="3"/>
          <c:tx>
            <c:strRef>
              <c:f>'Hoja1 (2)'!$A$45</c:f>
              <c:strCache>
                <c:ptCount val="1"/>
                <c:pt idx="0">
                  <c:v>PROGRAMA 12</c:v>
                </c:pt>
              </c:strCache>
            </c:strRef>
          </c:tx>
          <c:dLbls>
            <c:spPr>
              <a:noFill/>
              <a:ln>
                <a:noFill/>
              </a:ln>
              <a:effectLst/>
            </c:spPr>
            <c:txPr>
              <a:bodyPr/>
              <a:lstStyle/>
              <a:p>
                <a:pPr>
                  <a:defRPr lang="es-ES" sz="900" b="1">
                    <a:solidFill>
                      <a:schemeClr val="bg1"/>
                    </a:solidFill>
                    <a:latin typeface="Arial" pitchFamily="34" charset="0"/>
                    <a:cs typeface="Arial" pitchFamily="34" charset="0"/>
                  </a:defRPr>
                </a:pPr>
                <a:endParaRPr lang="en-US"/>
              </a:p>
            </c:txPr>
            <c:showVal val="1"/>
            <c:extLst xmlns:c16r2="http://schemas.microsoft.com/office/drawing/2015/06/chart">
              <c:ext xmlns:c15="http://schemas.microsoft.com/office/drawing/2012/chart" uri="{CE6537A1-D6FC-4f65-9D91-7224C49458BB}">
                <c15:showLeaderLines val="0"/>
              </c:ext>
            </c:extLst>
          </c:dLbls>
          <c:cat>
            <c:numRef>
              <c:f>'Hoja1 (2)'!$B$41:$E$41</c:f>
              <c:numCache>
                <c:formatCode>General</c:formatCode>
                <c:ptCount val="4"/>
                <c:pt idx="0">
                  <c:v>2015.0</c:v>
                </c:pt>
                <c:pt idx="1">
                  <c:v>2016.0</c:v>
                </c:pt>
                <c:pt idx="2">
                  <c:v>2017.0</c:v>
                </c:pt>
                <c:pt idx="3">
                  <c:v>2018.0</c:v>
                </c:pt>
              </c:numCache>
            </c:numRef>
          </c:cat>
          <c:val>
            <c:numRef>
              <c:f>'Hoja1 (2)'!$B$45:$E$45</c:f>
              <c:numCache>
                <c:formatCode>_("Q"* #,##0.00_);_("Q"* \(#,##0.00\);_("Q"* "-"??_);_(@_)</c:formatCode>
                <c:ptCount val="4"/>
                <c:pt idx="0">
                  <c:v>259.89</c:v>
                </c:pt>
                <c:pt idx="1">
                  <c:v>273.11</c:v>
                </c:pt>
                <c:pt idx="2">
                  <c:v>274.65</c:v>
                </c:pt>
                <c:pt idx="3">
                  <c:v>255.19</c:v>
                </c:pt>
              </c:numCache>
            </c:numRef>
          </c:val>
          <c:extLst xmlns:c16r2="http://schemas.microsoft.com/office/drawing/2015/06/chart">
            <c:ext xmlns:c16="http://schemas.microsoft.com/office/drawing/2014/chart" uri="{C3380CC4-5D6E-409C-BE32-E72D297353CC}">
              <c16:uniqueId val="{00000003-0972-4A9E-9F38-5BF85F60ED00}"/>
            </c:ext>
          </c:extLst>
        </c:ser>
        <c:ser>
          <c:idx val="4"/>
          <c:order val="4"/>
          <c:tx>
            <c:strRef>
              <c:f>'Hoja1 (2)'!$A$46</c:f>
              <c:strCache>
                <c:ptCount val="1"/>
                <c:pt idx="0">
                  <c:v>PROGRAMA 13</c:v>
                </c:pt>
              </c:strCache>
            </c:strRef>
          </c:tx>
          <c:dLbls>
            <c:spPr>
              <a:noFill/>
              <a:ln>
                <a:noFill/>
              </a:ln>
              <a:effectLst/>
            </c:spPr>
            <c:txPr>
              <a:bodyPr/>
              <a:lstStyle/>
              <a:p>
                <a:pPr>
                  <a:defRPr lang="es-ES" sz="700" b="1">
                    <a:solidFill>
                      <a:schemeClr val="bg1"/>
                    </a:solidFill>
                    <a:latin typeface="Arial" pitchFamily="34" charset="0"/>
                    <a:cs typeface="Arial" pitchFamily="34" charset="0"/>
                  </a:defRPr>
                </a:pPr>
                <a:endParaRPr lang="en-US"/>
              </a:p>
            </c:txPr>
            <c:showVal val="1"/>
            <c:extLst xmlns:c16r2="http://schemas.microsoft.com/office/drawing/2015/06/chart">
              <c:ext xmlns:c15="http://schemas.microsoft.com/office/drawing/2012/chart" uri="{CE6537A1-D6FC-4f65-9D91-7224C49458BB}">
                <c15:showLeaderLines val="0"/>
              </c:ext>
            </c:extLst>
          </c:dLbls>
          <c:cat>
            <c:numRef>
              <c:f>'Hoja1 (2)'!$B$41:$E$41</c:f>
              <c:numCache>
                <c:formatCode>General</c:formatCode>
                <c:ptCount val="4"/>
                <c:pt idx="0">
                  <c:v>2015.0</c:v>
                </c:pt>
                <c:pt idx="1">
                  <c:v>2016.0</c:v>
                </c:pt>
                <c:pt idx="2">
                  <c:v>2017.0</c:v>
                </c:pt>
                <c:pt idx="3">
                  <c:v>2018.0</c:v>
                </c:pt>
              </c:numCache>
            </c:numRef>
          </c:cat>
          <c:val>
            <c:numRef>
              <c:f>'Hoja1 (2)'!$B$46:$E$46</c:f>
              <c:numCache>
                <c:formatCode>_("Q"* #,##0.00_);_("Q"* \(#,##0.00\);_("Q"* "-"??_);_(@_)</c:formatCode>
                <c:ptCount val="4"/>
                <c:pt idx="0">
                  <c:v>28.36</c:v>
                </c:pt>
                <c:pt idx="1">
                  <c:v>29.3</c:v>
                </c:pt>
                <c:pt idx="2">
                  <c:v>24.32</c:v>
                </c:pt>
                <c:pt idx="3">
                  <c:v>25.01</c:v>
                </c:pt>
              </c:numCache>
            </c:numRef>
          </c:val>
          <c:extLst xmlns:c16r2="http://schemas.microsoft.com/office/drawing/2015/06/chart">
            <c:ext xmlns:c16="http://schemas.microsoft.com/office/drawing/2014/chart" uri="{C3380CC4-5D6E-409C-BE32-E72D297353CC}">
              <c16:uniqueId val="{00000004-0972-4A9E-9F38-5BF85F60ED00}"/>
            </c:ext>
          </c:extLst>
        </c:ser>
        <c:ser>
          <c:idx val="5"/>
          <c:order val="5"/>
          <c:tx>
            <c:strRef>
              <c:f>'Hoja1 (2)'!$A$47</c:f>
              <c:strCache>
                <c:ptCount val="1"/>
                <c:pt idx="0">
                  <c:v>PROGRAMA 14</c:v>
                </c:pt>
              </c:strCache>
            </c:strRef>
          </c:tx>
          <c:dLbls>
            <c:delete val="1"/>
          </c:dLbls>
          <c:cat>
            <c:numRef>
              <c:f>'Hoja1 (2)'!$B$41:$E$41</c:f>
              <c:numCache>
                <c:formatCode>General</c:formatCode>
                <c:ptCount val="4"/>
                <c:pt idx="0">
                  <c:v>2015.0</c:v>
                </c:pt>
                <c:pt idx="1">
                  <c:v>2016.0</c:v>
                </c:pt>
                <c:pt idx="2">
                  <c:v>2017.0</c:v>
                </c:pt>
                <c:pt idx="3">
                  <c:v>2018.0</c:v>
                </c:pt>
              </c:numCache>
            </c:numRef>
          </c:cat>
          <c:val>
            <c:numRef>
              <c:f>'Hoja1 (2)'!$B$47:$E$47</c:f>
              <c:numCache>
                <c:formatCode>_("Q"* #,##0.00_);_("Q"* \(#,##0.00\);_("Q"* "-"??_);_(@_)</c:formatCode>
                <c:ptCount val="4"/>
                <c:pt idx="0">
                  <c:v>10.07</c:v>
                </c:pt>
                <c:pt idx="1">
                  <c:v>10.42</c:v>
                </c:pt>
                <c:pt idx="2">
                  <c:v>5.48</c:v>
                </c:pt>
                <c:pt idx="3">
                  <c:v>7.79</c:v>
                </c:pt>
              </c:numCache>
            </c:numRef>
          </c:val>
          <c:extLst xmlns:c16r2="http://schemas.microsoft.com/office/drawing/2015/06/chart">
            <c:ext xmlns:c16="http://schemas.microsoft.com/office/drawing/2014/chart" uri="{C3380CC4-5D6E-409C-BE32-E72D297353CC}">
              <c16:uniqueId val="{00000005-0972-4A9E-9F38-5BF85F60ED00}"/>
            </c:ext>
          </c:extLst>
        </c:ser>
        <c:ser>
          <c:idx val="6"/>
          <c:order val="6"/>
          <c:tx>
            <c:strRef>
              <c:f>'Hoja1 (2)'!$A$48</c:f>
              <c:strCache>
                <c:ptCount val="1"/>
                <c:pt idx="0">
                  <c:v>PROGRAMA 15</c:v>
                </c:pt>
              </c:strCache>
            </c:strRef>
          </c:tx>
          <c:dLbls>
            <c:spPr>
              <a:noFill/>
              <a:ln>
                <a:noFill/>
              </a:ln>
              <a:effectLst/>
            </c:spPr>
            <c:txPr>
              <a:bodyPr/>
              <a:lstStyle/>
              <a:p>
                <a:pPr>
                  <a:defRPr lang="es-ES" sz="650" b="1">
                    <a:solidFill>
                      <a:schemeClr val="bg1"/>
                    </a:solidFill>
                    <a:latin typeface="Arial" pitchFamily="34" charset="0"/>
                    <a:cs typeface="Arial" pitchFamily="34" charset="0"/>
                  </a:defRPr>
                </a:pPr>
                <a:endParaRPr lang="en-US"/>
              </a:p>
            </c:txPr>
            <c:showVal val="1"/>
            <c:extLst xmlns:c16r2="http://schemas.microsoft.com/office/drawing/2015/06/chart">
              <c:ext xmlns:c15="http://schemas.microsoft.com/office/drawing/2012/chart" uri="{CE6537A1-D6FC-4f65-9D91-7224C49458BB}">
                <c15:showLeaderLines val="0"/>
              </c:ext>
            </c:extLst>
          </c:dLbls>
          <c:cat>
            <c:numRef>
              <c:f>'Hoja1 (2)'!$B$41:$E$41</c:f>
              <c:numCache>
                <c:formatCode>General</c:formatCode>
                <c:ptCount val="4"/>
                <c:pt idx="0">
                  <c:v>2015.0</c:v>
                </c:pt>
                <c:pt idx="1">
                  <c:v>2016.0</c:v>
                </c:pt>
                <c:pt idx="2">
                  <c:v>2017.0</c:v>
                </c:pt>
                <c:pt idx="3">
                  <c:v>2018.0</c:v>
                </c:pt>
              </c:numCache>
            </c:numRef>
          </c:cat>
          <c:val>
            <c:numRef>
              <c:f>'Hoja1 (2)'!$B$48:$E$48</c:f>
              <c:numCache>
                <c:formatCode>_("Q"* #,##0.00_);_("Q"* \(#,##0.00\);_("Q"* "-"??_);_(@_)</c:formatCode>
                <c:ptCount val="4"/>
                <c:pt idx="0">
                  <c:v>74.0</c:v>
                </c:pt>
                <c:pt idx="1">
                  <c:v>61.79</c:v>
                </c:pt>
                <c:pt idx="2">
                  <c:v>61.37</c:v>
                </c:pt>
                <c:pt idx="3">
                  <c:v>100.77</c:v>
                </c:pt>
              </c:numCache>
            </c:numRef>
          </c:val>
          <c:extLst xmlns:c16r2="http://schemas.microsoft.com/office/drawing/2015/06/chart">
            <c:ext xmlns:c16="http://schemas.microsoft.com/office/drawing/2014/chart" uri="{C3380CC4-5D6E-409C-BE32-E72D297353CC}">
              <c16:uniqueId val="{00000006-0972-4A9E-9F38-5BF85F60ED00}"/>
            </c:ext>
          </c:extLst>
        </c:ser>
        <c:ser>
          <c:idx val="7"/>
          <c:order val="7"/>
          <c:tx>
            <c:strRef>
              <c:f>'Hoja1 (2)'!$A$49</c:f>
              <c:strCache>
                <c:ptCount val="1"/>
                <c:pt idx="0">
                  <c:v>PROGRAMA 16</c:v>
                </c:pt>
              </c:strCache>
            </c:strRef>
          </c:tx>
          <c:dLbls>
            <c:dLbl>
              <c:idx val="0"/>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7-0972-4A9E-9F38-5BF85F60ED00}"/>
                </c:ext>
              </c:extLst>
            </c:dLbl>
            <c:dLbl>
              <c:idx val="1"/>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8-0972-4A9E-9F38-5BF85F60ED00}"/>
                </c:ext>
              </c:extLst>
            </c:dLbl>
            <c:spPr>
              <a:noFill/>
              <a:ln>
                <a:noFill/>
              </a:ln>
              <a:effectLst/>
            </c:spPr>
            <c:txPr>
              <a:bodyPr/>
              <a:lstStyle/>
              <a:p>
                <a:pPr>
                  <a:defRPr lang="es-ES" sz="700" b="1">
                    <a:solidFill>
                      <a:schemeClr val="bg1"/>
                    </a:solidFill>
                    <a:latin typeface="Arial" pitchFamily="34" charset="0"/>
                    <a:cs typeface="Arial" pitchFamily="34" charset="0"/>
                  </a:defRPr>
                </a:pPr>
                <a:endParaRPr lang="en-US"/>
              </a:p>
            </c:txPr>
            <c:showVal val="1"/>
            <c:extLst xmlns:c16r2="http://schemas.microsoft.com/office/drawing/2015/06/chart">
              <c:ext xmlns:c15="http://schemas.microsoft.com/office/drawing/2012/chart" uri="{CE6537A1-D6FC-4f65-9D91-7224C49458BB}">
                <c15:showLeaderLines val="0"/>
              </c:ext>
            </c:extLst>
          </c:dLbls>
          <c:cat>
            <c:numRef>
              <c:f>'Hoja1 (2)'!$B$41:$E$41</c:f>
              <c:numCache>
                <c:formatCode>General</c:formatCode>
                <c:ptCount val="4"/>
                <c:pt idx="0">
                  <c:v>2015.0</c:v>
                </c:pt>
                <c:pt idx="1">
                  <c:v>2016.0</c:v>
                </c:pt>
                <c:pt idx="2">
                  <c:v>2017.0</c:v>
                </c:pt>
                <c:pt idx="3">
                  <c:v>2018.0</c:v>
                </c:pt>
              </c:numCache>
            </c:numRef>
          </c:cat>
          <c:val>
            <c:numRef>
              <c:f>'Hoja1 (2)'!$B$49:$E$49</c:f>
              <c:numCache>
                <c:formatCode>_("Q"* #,##0.00_);_("Q"* \(#,##0.00\);_("Q"* "-"??_);_(@_)</c:formatCode>
                <c:ptCount val="4"/>
                <c:pt idx="0">
                  <c:v>0.0</c:v>
                </c:pt>
                <c:pt idx="1">
                  <c:v>0.0</c:v>
                </c:pt>
                <c:pt idx="2">
                  <c:v>25.47</c:v>
                </c:pt>
                <c:pt idx="3">
                  <c:v>32.51</c:v>
                </c:pt>
              </c:numCache>
            </c:numRef>
          </c:val>
          <c:extLst xmlns:c16r2="http://schemas.microsoft.com/office/drawing/2015/06/chart">
            <c:ext xmlns:c16="http://schemas.microsoft.com/office/drawing/2014/chart" uri="{C3380CC4-5D6E-409C-BE32-E72D297353CC}">
              <c16:uniqueId val="{00000009-0972-4A9E-9F38-5BF85F60ED00}"/>
            </c:ext>
          </c:extLst>
        </c:ser>
        <c:ser>
          <c:idx val="8"/>
          <c:order val="8"/>
          <c:tx>
            <c:strRef>
              <c:f>'Hoja1 (2)'!$A$50</c:f>
              <c:strCache>
                <c:ptCount val="1"/>
                <c:pt idx="0">
                  <c:v>PROGRAMA 94</c:v>
                </c:pt>
              </c:strCache>
            </c:strRef>
          </c:tx>
          <c:spPr>
            <a:solidFill>
              <a:srgbClr val="FFFF00"/>
            </a:solidFill>
          </c:spPr>
          <c:dLbls>
            <c:delete val="1"/>
          </c:dLbls>
          <c:cat>
            <c:numRef>
              <c:f>'Hoja1 (2)'!$B$41:$E$41</c:f>
              <c:numCache>
                <c:formatCode>General</c:formatCode>
                <c:ptCount val="4"/>
                <c:pt idx="0">
                  <c:v>2015.0</c:v>
                </c:pt>
                <c:pt idx="1">
                  <c:v>2016.0</c:v>
                </c:pt>
                <c:pt idx="2">
                  <c:v>2017.0</c:v>
                </c:pt>
                <c:pt idx="3">
                  <c:v>2018.0</c:v>
                </c:pt>
              </c:numCache>
            </c:numRef>
          </c:cat>
          <c:val>
            <c:numRef>
              <c:f>'Hoja1 (2)'!$B$50:$E$50</c:f>
              <c:numCache>
                <c:formatCode>_("Q"* #,##0.00_);_("Q"* \(#,##0.00\);_("Q"* "-"??_);_(@_)</c:formatCode>
                <c:ptCount val="4"/>
                <c:pt idx="0">
                  <c:v>4.619999999999996</c:v>
                </c:pt>
                <c:pt idx="1">
                  <c:v>2.09</c:v>
                </c:pt>
                <c:pt idx="2">
                  <c:v>2.1</c:v>
                </c:pt>
                <c:pt idx="3">
                  <c:v>0.0</c:v>
                </c:pt>
              </c:numCache>
            </c:numRef>
          </c:val>
          <c:extLst xmlns:c16r2="http://schemas.microsoft.com/office/drawing/2015/06/chart">
            <c:ext xmlns:c16="http://schemas.microsoft.com/office/drawing/2014/chart" uri="{C3380CC4-5D6E-409C-BE32-E72D297353CC}">
              <c16:uniqueId val="{0000000A-0972-4A9E-9F38-5BF85F60ED00}"/>
            </c:ext>
          </c:extLst>
        </c:ser>
        <c:ser>
          <c:idx val="9"/>
          <c:order val="9"/>
          <c:tx>
            <c:strRef>
              <c:f>'Hoja1 (2)'!$A$51</c:f>
              <c:strCache>
                <c:ptCount val="1"/>
                <c:pt idx="0">
                  <c:v>PROGRAMA 95</c:v>
                </c:pt>
              </c:strCache>
            </c:strRef>
          </c:tx>
          <c:dLbls>
            <c:dLbl>
              <c:idx val="1"/>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B-0972-4A9E-9F38-5BF85F60ED00}"/>
                </c:ext>
              </c:extLst>
            </c:dLbl>
            <c:dLbl>
              <c:idx val="2"/>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C-0972-4A9E-9F38-5BF85F60ED00}"/>
                </c:ext>
              </c:extLst>
            </c:dLbl>
            <c:dLbl>
              <c:idx val="3"/>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D-0972-4A9E-9F38-5BF85F60ED00}"/>
                </c:ext>
              </c:extLst>
            </c:dLbl>
            <c:spPr>
              <a:noFill/>
              <a:ln>
                <a:noFill/>
              </a:ln>
              <a:effectLst/>
            </c:spPr>
            <c:txPr>
              <a:bodyPr/>
              <a:lstStyle/>
              <a:p>
                <a:pPr>
                  <a:defRPr lang="es-ES" sz="800" b="1">
                    <a:solidFill>
                      <a:schemeClr val="bg1"/>
                    </a:solidFill>
                    <a:latin typeface="Arial" pitchFamily="34" charset="0"/>
                    <a:cs typeface="Arial" pitchFamily="34" charset="0"/>
                  </a:defRPr>
                </a:pPr>
                <a:endParaRPr lang="en-US"/>
              </a:p>
            </c:txPr>
            <c:showVal val="1"/>
            <c:extLst xmlns:c16r2="http://schemas.microsoft.com/office/drawing/2015/06/chart">
              <c:ext xmlns:c15="http://schemas.microsoft.com/office/drawing/2012/chart" uri="{CE6537A1-D6FC-4f65-9D91-7224C49458BB}">
                <c15:showLeaderLines val="0"/>
              </c:ext>
            </c:extLst>
          </c:dLbls>
          <c:cat>
            <c:numRef>
              <c:f>'Hoja1 (2)'!$B$41:$E$41</c:f>
              <c:numCache>
                <c:formatCode>General</c:formatCode>
                <c:ptCount val="4"/>
                <c:pt idx="0">
                  <c:v>2015.0</c:v>
                </c:pt>
                <c:pt idx="1">
                  <c:v>2016.0</c:v>
                </c:pt>
                <c:pt idx="2">
                  <c:v>2017.0</c:v>
                </c:pt>
                <c:pt idx="3">
                  <c:v>2018.0</c:v>
                </c:pt>
              </c:numCache>
            </c:numRef>
          </c:cat>
          <c:val>
            <c:numRef>
              <c:f>'Hoja1 (2)'!$B$51:$E$51</c:f>
              <c:numCache>
                <c:formatCode>_("Q"* #,##0.00_);_("Q"* \(#,##0.00\);_("Q"* "-"??_);_(@_)</c:formatCode>
                <c:ptCount val="4"/>
                <c:pt idx="0">
                  <c:v>43.04</c:v>
                </c:pt>
                <c:pt idx="1">
                  <c:v>0.0</c:v>
                </c:pt>
                <c:pt idx="2">
                  <c:v>0.0</c:v>
                </c:pt>
                <c:pt idx="3">
                  <c:v>0.0</c:v>
                </c:pt>
              </c:numCache>
            </c:numRef>
          </c:val>
          <c:extLst xmlns:c16r2="http://schemas.microsoft.com/office/drawing/2015/06/chart">
            <c:ext xmlns:c16="http://schemas.microsoft.com/office/drawing/2014/chart" uri="{C3380CC4-5D6E-409C-BE32-E72D297353CC}">
              <c16:uniqueId val="{0000000E-0972-4A9E-9F38-5BF85F60ED00}"/>
            </c:ext>
          </c:extLst>
        </c:ser>
        <c:ser>
          <c:idx val="10"/>
          <c:order val="10"/>
          <c:tx>
            <c:strRef>
              <c:f>'Hoja1 (2)'!$A$52</c:f>
              <c:strCache>
                <c:ptCount val="1"/>
                <c:pt idx="0">
                  <c:v>PROGRAMA99</c:v>
                </c:pt>
              </c:strCache>
            </c:strRef>
          </c:tx>
          <c:spPr>
            <a:solidFill>
              <a:srgbClr val="92D050"/>
            </a:solidFill>
          </c:spPr>
          <c:dLbls>
            <c:spPr>
              <a:noFill/>
              <a:ln>
                <a:noFill/>
              </a:ln>
              <a:effectLst/>
            </c:spPr>
            <c:txPr>
              <a:bodyPr/>
              <a:lstStyle/>
              <a:p>
                <a:pPr>
                  <a:defRPr lang="es-ES" sz="800" b="1">
                    <a:solidFill>
                      <a:schemeClr val="bg1"/>
                    </a:solidFill>
                    <a:latin typeface="Arial" pitchFamily="34" charset="0"/>
                    <a:cs typeface="Arial" pitchFamily="34" charset="0"/>
                  </a:defRPr>
                </a:pPr>
                <a:endParaRPr lang="en-US"/>
              </a:p>
            </c:txPr>
            <c:showVal val="1"/>
            <c:extLst xmlns:c16r2="http://schemas.microsoft.com/office/drawing/2015/06/chart">
              <c:ext xmlns:c15="http://schemas.microsoft.com/office/drawing/2012/chart" uri="{CE6537A1-D6FC-4f65-9D91-7224C49458BB}">
                <c15:showLeaderLines val="0"/>
              </c:ext>
            </c:extLst>
          </c:dLbls>
          <c:cat>
            <c:numRef>
              <c:f>'Hoja1 (2)'!$B$41:$E$41</c:f>
              <c:numCache>
                <c:formatCode>General</c:formatCode>
                <c:ptCount val="4"/>
                <c:pt idx="0">
                  <c:v>2015.0</c:v>
                </c:pt>
                <c:pt idx="1">
                  <c:v>2016.0</c:v>
                </c:pt>
                <c:pt idx="2">
                  <c:v>2017.0</c:v>
                </c:pt>
                <c:pt idx="3">
                  <c:v>2018.0</c:v>
                </c:pt>
              </c:numCache>
            </c:numRef>
          </c:cat>
          <c:val>
            <c:numRef>
              <c:f>'Hoja1 (2)'!$B$52:$E$52</c:f>
              <c:numCache>
                <c:formatCode>_("Q"* #,##0.00_);_("Q"* \(#,##0.00\);_("Q"* "-"??_);_(@_)</c:formatCode>
                <c:ptCount val="4"/>
                <c:pt idx="0">
                  <c:v>112.99</c:v>
                </c:pt>
                <c:pt idx="1">
                  <c:v>157.63</c:v>
                </c:pt>
                <c:pt idx="2">
                  <c:v>158.49</c:v>
                </c:pt>
                <c:pt idx="3">
                  <c:v>150.1</c:v>
                </c:pt>
              </c:numCache>
            </c:numRef>
          </c:val>
          <c:extLst xmlns:c16r2="http://schemas.microsoft.com/office/drawing/2015/06/chart">
            <c:ext xmlns:c16="http://schemas.microsoft.com/office/drawing/2014/chart" uri="{C3380CC4-5D6E-409C-BE32-E72D297353CC}">
              <c16:uniqueId val="{0000000F-0972-4A9E-9F38-5BF85F60ED00}"/>
            </c:ext>
          </c:extLst>
        </c:ser>
        <c:ser>
          <c:idx val="11"/>
          <c:order val="11"/>
          <c:tx>
            <c:strRef>
              <c:f>'Hoja1 (2)'!$A$53</c:f>
              <c:strCache>
                <c:ptCount val="1"/>
                <c:pt idx="0">
                  <c:v>NO DEVENGADO</c:v>
                </c:pt>
              </c:strCache>
            </c:strRef>
          </c:tx>
          <c:dLbls>
            <c:dLbl>
              <c:idx val="3"/>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10-0972-4A9E-9F38-5BF85F60ED00}"/>
                </c:ext>
              </c:extLst>
            </c:dLbl>
            <c:spPr>
              <a:noFill/>
              <a:ln>
                <a:noFill/>
              </a:ln>
              <a:effectLst/>
            </c:spPr>
            <c:txPr>
              <a:bodyPr/>
              <a:lstStyle/>
              <a:p>
                <a:pPr>
                  <a:defRPr lang="es-ES" sz="800" b="1">
                    <a:solidFill>
                      <a:schemeClr val="bg1"/>
                    </a:solidFill>
                    <a:latin typeface="Arial" pitchFamily="34" charset="0"/>
                    <a:cs typeface="Arial" pitchFamily="34" charset="0"/>
                  </a:defRPr>
                </a:pPr>
                <a:endParaRPr lang="en-US"/>
              </a:p>
            </c:txPr>
            <c:showVal val="1"/>
            <c:extLst xmlns:c16r2="http://schemas.microsoft.com/office/drawing/2015/06/chart">
              <c:ext xmlns:c15="http://schemas.microsoft.com/office/drawing/2012/chart" uri="{CE6537A1-D6FC-4f65-9D91-7224C49458BB}">
                <c15:showLeaderLines val="0"/>
              </c:ext>
            </c:extLst>
          </c:dLbls>
          <c:cat>
            <c:numRef>
              <c:f>'Hoja1 (2)'!$B$41:$E$41</c:f>
              <c:numCache>
                <c:formatCode>General</c:formatCode>
                <c:ptCount val="4"/>
                <c:pt idx="0">
                  <c:v>2015.0</c:v>
                </c:pt>
                <c:pt idx="1">
                  <c:v>2016.0</c:v>
                </c:pt>
                <c:pt idx="2">
                  <c:v>2017.0</c:v>
                </c:pt>
                <c:pt idx="3">
                  <c:v>2018.0</c:v>
                </c:pt>
              </c:numCache>
            </c:numRef>
          </c:cat>
          <c:val>
            <c:numRef>
              <c:f>'Hoja1 (2)'!$B$53:$E$53</c:f>
              <c:numCache>
                <c:formatCode>_("Q"* #,##0.00_);_("Q"* \(#,##0.00\);_("Q"* "-"??_);_(@_)</c:formatCode>
                <c:ptCount val="4"/>
                <c:pt idx="0" formatCode="#,##0.00">
                  <c:v>171.13</c:v>
                </c:pt>
                <c:pt idx="1">
                  <c:v>63.41</c:v>
                </c:pt>
                <c:pt idx="2">
                  <c:v>60.66</c:v>
                </c:pt>
                <c:pt idx="3">
                  <c:v>0.0</c:v>
                </c:pt>
              </c:numCache>
            </c:numRef>
          </c:val>
          <c:extLst xmlns:c16r2="http://schemas.microsoft.com/office/drawing/2015/06/chart">
            <c:ext xmlns:c16="http://schemas.microsoft.com/office/drawing/2014/chart" uri="{C3380CC4-5D6E-409C-BE32-E72D297353CC}">
              <c16:uniqueId val="{00000011-0972-4A9E-9F38-5BF85F60ED00}"/>
            </c:ext>
          </c:extLst>
        </c:ser>
        <c:dLbls>
          <c:showVal val="1"/>
        </c:dLbls>
        <c:gapWidth val="95"/>
        <c:overlap val="100"/>
        <c:axId val="529880744"/>
        <c:axId val="529883848"/>
      </c:barChart>
      <c:catAx>
        <c:axId val="529880744"/>
        <c:scaling>
          <c:orientation val="minMax"/>
        </c:scaling>
        <c:axPos val="b"/>
        <c:numFmt formatCode="General" sourceLinked="1"/>
        <c:majorTickMark val="none"/>
        <c:tickLblPos val="nextTo"/>
        <c:txPr>
          <a:bodyPr/>
          <a:lstStyle/>
          <a:p>
            <a:pPr>
              <a:defRPr lang="es-ES" sz="800">
                <a:latin typeface="Arial" pitchFamily="34" charset="0"/>
                <a:cs typeface="Arial" pitchFamily="34" charset="0"/>
              </a:defRPr>
            </a:pPr>
            <a:endParaRPr lang="en-US"/>
          </a:p>
        </c:txPr>
        <c:crossAx val="529883848"/>
        <c:crosses val="autoZero"/>
        <c:auto val="1"/>
        <c:lblAlgn val="ctr"/>
        <c:lblOffset val="100"/>
      </c:catAx>
      <c:valAx>
        <c:axId val="529883848"/>
        <c:scaling>
          <c:orientation val="minMax"/>
        </c:scaling>
        <c:delete val="1"/>
        <c:axPos val="l"/>
        <c:numFmt formatCode="_(&quot;Q&quot;* #,##0.00_);_(&quot;Q&quot;* \(#,##0.00\);_(&quot;Q&quot;* &quot;-&quot;??_);_(@_)" sourceLinked="1"/>
        <c:tickLblPos val="nextTo"/>
        <c:crossAx val="529880744"/>
        <c:crosses val="autoZero"/>
        <c:crossBetween val="between"/>
      </c:valAx>
    </c:plotArea>
    <c:legend>
      <c:legendPos val="t"/>
      <c:layout>
        <c:manualLayout>
          <c:xMode val="edge"/>
          <c:yMode val="edge"/>
          <c:x val="0.798844373813845"/>
          <c:y val="0.0610811654701269"/>
          <c:w val="0.194921872142911"/>
          <c:h val="0.885866343387093"/>
        </c:manualLayout>
      </c:layout>
      <c:txPr>
        <a:bodyPr/>
        <a:lstStyle/>
        <a:p>
          <a:pPr>
            <a:defRPr lang="es-ES" sz="1200">
              <a:latin typeface="Arial" pitchFamily="34" charset="0"/>
              <a:cs typeface="Arial" pitchFamily="34" charset="0"/>
            </a:defRPr>
          </a:pPr>
          <a:endParaRPr lang="en-US"/>
        </a:p>
      </c:txPr>
    </c:legend>
    <c:plotVisOnly val="1"/>
    <c:dispBlanksAs val="gap"/>
  </c:chart>
  <c:externalData r:id="rId1"/>
</c:chartSpace>
</file>

<file path=ppt/charts/chart4.xml><?xml version="1.0" encoding="utf-8"?>
<c:chartSpace xmlns:c="http://schemas.openxmlformats.org/drawingml/2006/chart" xmlns:a="http://schemas.openxmlformats.org/drawingml/2006/main" xmlns:r="http://schemas.openxmlformats.org/officeDocument/2006/relationships">
  <c:date1904 val="1"/>
  <c:lang val="en-US"/>
  <c:style val="2"/>
  <c:chart>
    <c:title>
      <c:tx>
        <c:rich>
          <a:bodyPr/>
          <a:lstStyle/>
          <a:p>
            <a:pPr>
              <a:defRPr lang="es-ES">
                <a:latin typeface="Arial" panose="020B0604020202020204" pitchFamily="34" charset="0"/>
                <a:cs typeface="Arial" panose="020B0604020202020204" pitchFamily="34" charset="0"/>
              </a:defRPr>
            </a:pPr>
            <a:r>
              <a:rPr lang="es-GT" dirty="0">
                <a:latin typeface="Arial" panose="020B0604020202020204" pitchFamily="34" charset="0"/>
                <a:cs typeface="Arial" panose="020B0604020202020204" pitchFamily="34" charset="0"/>
              </a:rPr>
              <a:t>Comportamiento de las</a:t>
            </a:r>
            <a:r>
              <a:rPr lang="es-GT" baseline="0" dirty="0">
                <a:latin typeface="Arial" panose="020B0604020202020204" pitchFamily="34" charset="0"/>
                <a:cs typeface="Arial" panose="020B0604020202020204" pitchFamily="34" charset="0"/>
              </a:rPr>
              <a:t> Metas Físicas</a:t>
            </a:r>
            <a:endParaRPr lang="es-GT" dirty="0">
              <a:latin typeface="Arial" panose="020B0604020202020204" pitchFamily="34" charset="0"/>
              <a:cs typeface="Arial" panose="020B0604020202020204" pitchFamily="34" charset="0"/>
            </a:endParaRPr>
          </a:p>
        </c:rich>
      </c:tx>
      <c:layout>
        <c:manualLayout>
          <c:xMode val="edge"/>
          <c:yMode val="edge"/>
          <c:x val="0.337150032114035"/>
          <c:y val="0.0391102102113919"/>
        </c:manualLayout>
      </c:layout>
    </c:title>
    <c:plotArea>
      <c:layout/>
      <c:barChart>
        <c:barDir val="col"/>
        <c:grouping val="percentStacked"/>
        <c:ser>
          <c:idx val="0"/>
          <c:order val="0"/>
          <c:tx>
            <c:strRef>
              <c:f>RESUMEN!$A$7:$B$7</c:f>
              <c:strCache>
                <c:ptCount val="1"/>
                <c:pt idx="0">
                  <c:v>Programa 11 DEFENSA DE LA SOBERANÍA E INTEGRIDAD TERRITORIAL: Operaciones (Terrestres, Aéreas y Marítimas)</c:v>
                </c:pt>
              </c:strCache>
            </c:strRef>
          </c:tx>
          <c:dLbls>
            <c:spPr>
              <a:noFill/>
              <a:ln>
                <a:noFill/>
              </a:ln>
              <a:effectLst/>
            </c:spPr>
            <c:txPr>
              <a:bodyPr/>
              <a:lstStyle/>
              <a:p>
                <a:pPr>
                  <a:defRPr lang="es-ES" sz="1100">
                    <a:solidFill>
                      <a:schemeClr val="bg1"/>
                    </a:solidFill>
                  </a:defRPr>
                </a:pPr>
                <a:endParaRPr lang="en-US"/>
              </a:p>
            </c:txPr>
            <c:showVal val="1"/>
            <c:extLst xmlns:c16r2="http://schemas.microsoft.com/office/drawing/2015/06/chart">
              <c:ext xmlns:c15="http://schemas.microsoft.com/office/drawing/2012/chart" uri="{CE6537A1-D6FC-4f65-9D91-7224C49458BB}">
                <c15:showLeaderLines val="0"/>
              </c:ext>
            </c:extLst>
          </c:dLbls>
          <c:cat>
            <c:numRef>
              <c:f>RESUMEN!$C$3:$F$3</c:f>
              <c:numCache>
                <c:formatCode>General</c:formatCode>
                <c:ptCount val="4"/>
                <c:pt idx="0">
                  <c:v>2015.0</c:v>
                </c:pt>
                <c:pt idx="1">
                  <c:v>2016.0</c:v>
                </c:pt>
                <c:pt idx="2">
                  <c:v>2017.0</c:v>
                </c:pt>
                <c:pt idx="3">
                  <c:v>2018.0</c:v>
                </c:pt>
              </c:numCache>
            </c:numRef>
          </c:cat>
          <c:val>
            <c:numRef>
              <c:f>RESUMEN!$C$7:$F$7</c:f>
              <c:numCache>
                <c:formatCode>#,##0</c:formatCode>
                <c:ptCount val="4"/>
                <c:pt idx="0">
                  <c:v>75914.0</c:v>
                </c:pt>
                <c:pt idx="1">
                  <c:v>131879.0</c:v>
                </c:pt>
                <c:pt idx="2">
                  <c:v>119817.0</c:v>
                </c:pt>
                <c:pt idx="3">
                  <c:v>132517.0</c:v>
                </c:pt>
              </c:numCache>
            </c:numRef>
          </c:val>
          <c:extLst xmlns:c16r2="http://schemas.microsoft.com/office/drawing/2015/06/chart">
            <c:ext xmlns:c16="http://schemas.microsoft.com/office/drawing/2014/chart" uri="{C3380CC4-5D6E-409C-BE32-E72D297353CC}">
              <c16:uniqueId val="{00000000-7745-4C38-A9F6-A446730E81E0}"/>
            </c:ext>
          </c:extLst>
        </c:ser>
        <c:ser>
          <c:idx val="1"/>
          <c:order val="1"/>
          <c:tx>
            <c:strRef>
              <c:f>RESUMEN!$A$10:$B$10</c:f>
              <c:strCache>
                <c:ptCount val="1"/>
                <c:pt idx="0">
                  <c:v>Programa 12 PREVENCIÓN DE HECHOS DELICTIVOS CONTRA EL PATRIMONIO: Operaciones (Seguridad Ciudadana, Policía Militar, Apoyo Interinstitucional, Protección de Áreas de Valor Estratégico)</c:v>
                </c:pt>
              </c:strCache>
            </c:strRef>
          </c:tx>
          <c:dLbls>
            <c:spPr>
              <a:noFill/>
              <a:ln>
                <a:noFill/>
              </a:ln>
              <a:effectLst/>
            </c:spPr>
            <c:txPr>
              <a:bodyPr/>
              <a:lstStyle/>
              <a:p>
                <a:pPr>
                  <a:defRPr lang="es-ES" sz="1100">
                    <a:solidFill>
                      <a:schemeClr val="bg1"/>
                    </a:solidFill>
                  </a:defRPr>
                </a:pPr>
                <a:endParaRPr lang="en-US"/>
              </a:p>
            </c:txPr>
            <c:showVal val="1"/>
            <c:extLst xmlns:c16r2="http://schemas.microsoft.com/office/drawing/2015/06/chart">
              <c:ext xmlns:c15="http://schemas.microsoft.com/office/drawing/2012/chart" uri="{CE6537A1-D6FC-4f65-9D91-7224C49458BB}">
                <c15:showLeaderLines val="0"/>
              </c:ext>
            </c:extLst>
          </c:dLbls>
          <c:cat>
            <c:numRef>
              <c:f>RESUMEN!$C$3:$F$3</c:f>
              <c:numCache>
                <c:formatCode>General</c:formatCode>
                <c:ptCount val="4"/>
                <c:pt idx="0">
                  <c:v>2015.0</c:v>
                </c:pt>
                <c:pt idx="1">
                  <c:v>2016.0</c:v>
                </c:pt>
                <c:pt idx="2">
                  <c:v>2017.0</c:v>
                </c:pt>
                <c:pt idx="3">
                  <c:v>2018.0</c:v>
                </c:pt>
              </c:numCache>
            </c:numRef>
          </c:cat>
          <c:val>
            <c:numRef>
              <c:f>RESUMEN!$C$10:$F$10</c:f>
              <c:numCache>
                <c:formatCode>#,##0</c:formatCode>
                <c:ptCount val="4"/>
                <c:pt idx="0">
                  <c:v>254187.0</c:v>
                </c:pt>
                <c:pt idx="1">
                  <c:v>219954.0</c:v>
                </c:pt>
                <c:pt idx="2">
                  <c:v>178727.0</c:v>
                </c:pt>
                <c:pt idx="3">
                  <c:v>106121.0</c:v>
                </c:pt>
              </c:numCache>
            </c:numRef>
          </c:val>
          <c:extLst xmlns:c16r2="http://schemas.microsoft.com/office/drawing/2015/06/chart">
            <c:ext xmlns:c16="http://schemas.microsoft.com/office/drawing/2014/chart" uri="{C3380CC4-5D6E-409C-BE32-E72D297353CC}">
              <c16:uniqueId val="{00000001-7745-4C38-A9F6-A446730E81E0}"/>
            </c:ext>
          </c:extLst>
        </c:ser>
        <c:ser>
          <c:idx val="2"/>
          <c:order val="2"/>
          <c:tx>
            <c:strRef>
              <c:f>RESUMEN!$A$13:$B$13</c:f>
              <c:strCache>
                <c:ptCount val="1"/>
                <c:pt idx="0">
                  <c:v>Programa 14 REGULACIÓN DE ESPACIOS ACUÁTICOS: Documentos (Licencias e Inspecciones)</c:v>
                </c:pt>
              </c:strCache>
            </c:strRef>
          </c:tx>
          <c:dLbls>
            <c:spPr>
              <a:noFill/>
              <a:ln>
                <a:noFill/>
              </a:ln>
              <a:effectLst/>
            </c:spPr>
            <c:txPr>
              <a:bodyPr/>
              <a:lstStyle/>
              <a:p>
                <a:pPr>
                  <a:defRPr lang="es-ES" sz="1100">
                    <a:solidFill>
                      <a:schemeClr val="bg1"/>
                    </a:solidFill>
                  </a:defRPr>
                </a:pPr>
                <a:endParaRPr lang="en-US"/>
              </a:p>
            </c:txPr>
            <c:showVal val="1"/>
            <c:extLst xmlns:c16r2="http://schemas.microsoft.com/office/drawing/2015/06/chart">
              <c:ext xmlns:c15="http://schemas.microsoft.com/office/drawing/2012/chart" uri="{CE6537A1-D6FC-4f65-9D91-7224C49458BB}">
                <c15:showLeaderLines val="0"/>
              </c:ext>
            </c:extLst>
          </c:dLbls>
          <c:cat>
            <c:numRef>
              <c:f>RESUMEN!$C$3:$F$3</c:f>
              <c:numCache>
                <c:formatCode>General</c:formatCode>
                <c:ptCount val="4"/>
                <c:pt idx="0">
                  <c:v>2015.0</c:v>
                </c:pt>
                <c:pt idx="1">
                  <c:v>2016.0</c:v>
                </c:pt>
                <c:pt idx="2">
                  <c:v>2017.0</c:v>
                </c:pt>
                <c:pt idx="3">
                  <c:v>2018.0</c:v>
                </c:pt>
              </c:numCache>
            </c:numRef>
          </c:cat>
          <c:val>
            <c:numRef>
              <c:f>RESUMEN!$C$13:$F$13</c:f>
              <c:numCache>
                <c:formatCode>#,##0</c:formatCode>
                <c:ptCount val="4"/>
                <c:pt idx="0">
                  <c:v>17514.0</c:v>
                </c:pt>
                <c:pt idx="1">
                  <c:v>13678.0</c:v>
                </c:pt>
                <c:pt idx="2">
                  <c:v>15334.0</c:v>
                </c:pt>
                <c:pt idx="3">
                  <c:v>20811.0</c:v>
                </c:pt>
              </c:numCache>
            </c:numRef>
          </c:val>
          <c:extLst xmlns:c16r2="http://schemas.microsoft.com/office/drawing/2015/06/chart">
            <c:ext xmlns:c16="http://schemas.microsoft.com/office/drawing/2014/chart" uri="{C3380CC4-5D6E-409C-BE32-E72D297353CC}">
              <c16:uniqueId val="{00000002-7745-4C38-A9F6-A446730E81E0}"/>
            </c:ext>
          </c:extLst>
        </c:ser>
        <c:ser>
          <c:idx val="3"/>
          <c:order val="3"/>
          <c:tx>
            <c:strRef>
              <c:f>RESUMEN!$A$15:$B$15</c:f>
              <c:strCache>
                <c:ptCount val="1"/>
                <c:pt idx="0">
                  <c:v>Programa 16 APOYO A LA REDUCCIÓN DEL ÍNDICE DE HOMICIDIOS: Documentos (Licencias, Tenencias y Portaciones, Desalmacenajes de Armas)</c:v>
                </c:pt>
              </c:strCache>
            </c:strRef>
          </c:tx>
          <c:dLbls>
            <c:dLbl>
              <c:idx val="0"/>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3-7745-4C38-A9F6-A446730E81E0}"/>
                </c:ext>
              </c:extLst>
            </c:dLbl>
            <c:dLbl>
              <c:idx val="1"/>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4-7745-4C38-A9F6-A446730E81E0}"/>
                </c:ext>
              </c:extLst>
            </c:dLbl>
            <c:spPr>
              <a:noFill/>
              <a:ln>
                <a:noFill/>
              </a:ln>
              <a:effectLst/>
            </c:spPr>
            <c:txPr>
              <a:bodyPr/>
              <a:lstStyle/>
              <a:p>
                <a:pPr>
                  <a:defRPr lang="es-ES" sz="1100">
                    <a:solidFill>
                      <a:schemeClr val="bg1"/>
                    </a:solidFill>
                  </a:defRPr>
                </a:pPr>
                <a:endParaRPr lang="en-US"/>
              </a:p>
            </c:txPr>
            <c:showVal val="1"/>
            <c:extLst xmlns:c16r2="http://schemas.microsoft.com/office/drawing/2015/06/chart">
              <c:ext xmlns:c15="http://schemas.microsoft.com/office/drawing/2012/chart" uri="{CE6537A1-D6FC-4f65-9D91-7224C49458BB}">
                <c15:showLeaderLines val="0"/>
              </c:ext>
            </c:extLst>
          </c:dLbls>
          <c:cat>
            <c:numRef>
              <c:f>RESUMEN!$C$3:$F$3</c:f>
              <c:numCache>
                <c:formatCode>General</c:formatCode>
                <c:ptCount val="4"/>
                <c:pt idx="0">
                  <c:v>2015.0</c:v>
                </c:pt>
                <c:pt idx="1">
                  <c:v>2016.0</c:v>
                </c:pt>
                <c:pt idx="2">
                  <c:v>2017.0</c:v>
                </c:pt>
                <c:pt idx="3">
                  <c:v>2018.0</c:v>
                </c:pt>
              </c:numCache>
            </c:numRef>
          </c:cat>
          <c:val>
            <c:numRef>
              <c:f>RESUMEN!$C$15:$F$15</c:f>
              <c:numCache>
                <c:formatCode>General</c:formatCode>
                <c:ptCount val="4"/>
                <c:pt idx="0">
                  <c:v>0.0</c:v>
                </c:pt>
                <c:pt idx="1">
                  <c:v>0.0</c:v>
                </c:pt>
                <c:pt idx="2" formatCode="#,##0">
                  <c:v>592633.0</c:v>
                </c:pt>
                <c:pt idx="3" formatCode="#,##0">
                  <c:v>411680.0</c:v>
                </c:pt>
              </c:numCache>
            </c:numRef>
          </c:val>
          <c:extLst xmlns:c16r2="http://schemas.microsoft.com/office/drawing/2015/06/chart">
            <c:ext xmlns:c16="http://schemas.microsoft.com/office/drawing/2014/chart" uri="{C3380CC4-5D6E-409C-BE32-E72D297353CC}">
              <c16:uniqueId val="{00000005-7745-4C38-A9F6-A446730E81E0}"/>
            </c:ext>
          </c:extLst>
        </c:ser>
        <c:dLbls>
          <c:showVal val="1"/>
        </c:dLbls>
        <c:gapWidth val="95"/>
        <c:overlap val="100"/>
        <c:axId val="529992968"/>
        <c:axId val="529996456"/>
      </c:barChart>
      <c:catAx>
        <c:axId val="529992968"/>
        <c:scaling>
          <c:orientation val="minMax"/>
        </c:scaling>
        <c:axPos val="b"/>
        <c:numFmt formatCode="General" sourceLinked="1"/>
        <c:majorTickMark val="none"/>
        <c:tickLblPos val="nextTo"/>
        <c:txPr>
          <a:bodyPr/>
          <a:lstStyle/>
          <a:p>
            <a:pPr>
              <a:defRPr lang="es-ES"/>
            </a:pPr>
            <a:endParaRPr lang="en-US"/>
          </a:p>
        </c:txPr>
        <c:crossAx val="529996456"/>
        <c:crosses val="autoZero"/>
        <c:auto val="1"/>
        <c:lblAlgn val="ctr"/>
        <c:lblOffset val="100"/>
      </c:catAx>
      <c:valAx>
        <c:axId val="529996456"/>
        <c:scaling>
          <c:orientation val="minMax"/>
        </c:scaling>
        <c:delete val="1"/>
        <c:axPos val="l"/>
        <c:numFmt formatCode="0%" sourceLinked="1"/>
        <c:tickLblPos val="nextTo"/>
        <c:crossAx val="529992968"/>
        <c:crosses val="autoZero"/>
        <c:crossBetween val="between"/>
      </c:valAx>
    </c:plotArea>
    <c:legend>
      <c:legendPos val="t"/>
      <c:layout>
        <c:manualLayout>
          <c:xMode val="edge"/>
          <c:yMode val="edge"/>
          <c:x val="0.0"/>
          <c:y val="0.0873815508960532"/>
          <c:w val="1.0"/>
          <c:h val="0.275525614022601"/>
        </c:manualLayout>
      </c:layout>
      <c:txPr>
        <a:bodyPr/>
        <a:lstStyle/>
        <a:p>
          <a:pPr>
            <a:defRPr lang="es-ES" sz="1150">
              <a:latin typeface="Arial" panose="020B0604020202020204" pitchFamily="34" charset="0"/>
              <a:cs typeface="Arial" panose="020B0604020202020204" pitchFamily="34" charset="0"/>
            </a:defRPr>
          </a:pPr>
          <a:endParaRPr lang="en-US"/>
        </a:p>
      </c:txPr>
    </c:legend>
    <c:plotVisOnly val="1"/>
    <c:dispBlanksAs val="gap"/>
  </c:chart>
  <c:externalData r:id="rId1"/>
</c:chartSpace>
</file>

<file path=ppt/charts/chart5.xml><?xml version="1.0" encoding="utf-8"?>
<c:chartSpace xmlns:c="http://schemas.openxmlformats.org/drawingml/2006/chart" xmlns:a="http://schemas.openxmlformats.org/drawingml/2006/main" xmlns:r="http://schemas.openxmlformats.org/officeDocument/2006/relationships">
  <c:lang val="en-US"/>
  <c:style val="2"/>
  <c:chart>
    <c:title>
      <c:tx>
        <c:rich>
          <a:bodyPr/>
          <a:lstStyle/>
          <a:p>
            <a:pPr>
              <a:defRPr lang="es-ES">
                <a:latin typeface="Arial" panose="020B0604020202020204" pitchFamily="34" charset="0"/>
                <a:cs typeface="Arial" panose="020B0604020202020204" pitchFamily="34" charset="0"/>
              </a:defRPr>
            </a:pPr>
            <a:r>
              <a:rPr lang="es-GT" dirty="0">
                <a:latin typeface="Arial" panose="020B0604020202020204" pitchFamily="34" charset="0"/>
                <a:cs typeface="Arial" panose="020B0604020202020204" pitchFamily="34" charset="0"/>
              </a:rPr>
              <a:t>Continuidad de programas (En millones de Quetzales)</a:t>
            </a:r>
          </a:p>
        </c:rich>
      </c:tx>
      <c:layout>
        <c:manualLayout>
          <c:xMode val="edge"/>
          <c:yMode val="edge"/>
          <c:x val="0.0449088374494617"/>
          <c:y val="0.0589861393128474"/>
        </c:manualLayout>
      </c:layout>
    </c:title>
    <c:plotArea>
      <c:layout>
        <c:manualLayout>
          <c:layoutTarget val="inner"/>
          <c:xMode val="edge"/>
          <c:yMode val="edge"/>
          <c:x val="0.0138219886170927"/>
          <c:y val="1.54567096565448E-5"/>
          <c:w val="0.972356022765815"/>
          <c:h val="0.860329560162714"/>
        </c:manualLayout>
      </c:layout>
      <c:barChart>
        <c:barDir val="col"/>
        <c:grouping val="stacked"/>
        <c:ser>
          <c:idx val="0"/>
          <c:order val="0"/>
          <c:tx>
            <c:strRef>
              <c:f>'2015 - 2023 CON ESCENARIO'!$A$42</c:f>
              <c:strCache>
                <c:ptCount val="1"/>
                <c:pt idx="0">
                  <c:v>PROGRAMA 01</c:v>
                </c:pt>
              </c:strCache>
            </c:strRef>
          </c:tx>
          <c:dLbls>
            <c:spPr>
              <a:noFill/>
              <a:ln>
                <a:noFill/>
              </a:ln>
              <a:effectLst/>
            </c:spPr>
            <c:txPr>
              <a:bodyPr/>
              <a:lstStyle/>
              <a:p>
                <a:pPr>
                  <a:defRPr lang="es-ES" sz="800" b="1">
                    <a:solidFill>
                      <a:schemeClr val="bg1"/>
                    </a:solidFill>
                    <a:latin typeface="Arial" pitchFamily="34" charset="0"/>
                    <a:cs typeface="Arial" pitchFamily="34" charset="0"/>
                  </a:defRPr>
                </a:pPr>
                <a:endParaRPr lang="en-US"/>
              </a:p>
            </c:txPr>
            <c:showVal val="1"/>
            <c:extLst xmlns:c16r2="http://schemas.microsoft.com/office/drawing/2015/06/chart">
              <c:ext xmlns:c15="http://schemas.microsoft.com/office/drawing/2012/chart" uri="{CE6537A1-D6FC-4f65-9D91-7224C49458BB}">
                <c15:showLeaderLines val="0"/>
              </c:ext>
            </c:extLst>
          </c:dLbls>
          <c:cat>
            <c:numRef>
              <c:f>'2015 - 2023 CON ESCENARIO'!$B$41:$L$41</c:f>
              <c:numCache>
                <c:formatCode>General</c:formatCode>
                <c:ptCount val="11"/>
                <c:pt idx="0">
                  <c:v>2015.0</c:v>
                </c:pt>
                <c:pt idx="1">
                  <c:v>2016.0</c:v>
                </c:pt>
                <c:pt idx="2">
                  <c:v>2017.0</c:v>
                </c:pt>
                <c:pt idx="3">
                  <c:v>2018.0</c:v>
                </c:pt>
                <c:pt idx="4">
                  <c:v>2019.0</c:v>
                </c:pt>
                <c:pt idx="5">
                  <c:v>2019.0</c:v>
                </c:pt>
                <c:pt idx="6">
                  <c:v>2019.0</c:v>
                </c:pt>
                <c:pt idx="7">
                  <c:v>2020.0</c:v>
                </c:pt>
                <c:pt idx="8">
                  <c:v>2021.0</c:v>
                </c:pt>
                <c:pt idx="9">
                  <c:v>2022.0</c:v>
                </c:pt>
                <c:pt idx="10">
                  <c:v>2023.0</c:v>
                </c:pt>
              </c:numCache>
            </c:numRef>
          </c:cat>
          <c:val>
            <c:numRef>
              <c:f>'2015 - 2023 CON ESCENARIO'!$B$42:$L$42</c:f>
              <c:numCache>
                <c:formatCode>_("Q"* #,##0.00_);_("Q"* \(#,##0.00\);_("Q"* "-"??_);_(@_)</c:formatCode>
                <c:ptCount val="11"/>
                <c:pt idx="0">
                  <c:v>472.18</c:v>
                </c:pt>
                <c:pt idx="1">
                  <c:v>491.44</c:v>
                </c:pt>
                <c:pt idx="2">
                  <c:v>538.27</c:v>
                </c:pt>
                <c:pt idx="3">
                  <c:v>550.19</c:v>
                </c:pt>
                <c:pt idx="4">
                  <c:v>480.08</c:v>
                </c:pt>
                <c:pt idx="5">
                  <c:v>557.47</c:v>
                </c:pt>
                <c:pt idx="6">
                  <c:v>750.47</c:v>
                </c:pt>
                <c:pt idx="7">
                  <c:v>748.88</c:v>
                </c:pt>
                <c:pt idx="8">
                  <c:v>773.88</c:v>
                </c:pt>
                <c:pt idx="9">
                  <c:v>793.88</c:v>
                </c:pt>
                <c:pt idx="10">
                  <c:v>811.88</c:v>
                </c:pt>
              </c:numCache>
            </c:numRef>
          </c:val>
          <c:extLst xmlns:c16r2="http://schemas.microsoft.com/office/drawing/2015/06/chart">
            <c:ext xmlns:c16="http://schemas.microsoft.com/office/drawing/2014/chart" uri="{C3380CC4-5D6E-409C-BE32-E72D297353CC}">
              <c16:uniqueId val="{00000000-43C7-434C-A4B4-CACC527BE1AA}"/>
            </c:ext>
          </c:extLst>
        </c:ser>
        <c:ser>
          <c:idx val="1"/>
          <c:order val="1"/>
          <c:tx>
            <c:strRef>
              <c:f>'2015 - 2023 CON ESCENARIO'!$A$43</c:f>
              <c:strCache>
                <c:ptCount val="1"/>
                <c:pt idx="0">
                  <c:v>PROGRAMA 03</c:v>
                </c:pt>
              </c:strCache>
            </c:strRef>
          </c:tx>
          <c:dLbls>
            <c:spPr>
              <a:noFill/>
              <a:ln>
                <a:noFill/>
              </a:ln>
              <a:effectLst/>
            </c:spPr>
            <c:txPr>
              <a:bodyPr/>
              <a:lstStyle/>
              <a:p>
                <a:pPr>
                  <a:defRPr lang="es-ES" sz="800" b="1">
                    <a:solidFill>
                      <a:schemeClr val="bg1"/>
                    </a:solidFill>
                    <a:latin typeface="Arial" pitchFamily="34" charset="0"/>
                    <a:cs typeface="Arial" pitchFamily="34" charset="0"/>
                  </a:defRPr>
                </a:pPr>
                <a:endParaRPr lang="en-US"/>
              </a:p>
            </c:txPr>
            <c:showVal val="1"/>
            <c:extLst xmlns:c16r2="http://schemas.microsoft.com/office/drawing/2015/06/chart">
              <c:ext xmlns:c15="http://schemas.microsoft.com/office/drawing/2012/chart" uri="{CE6537A1-D6FC-4f65-9D91-7224C49458BB}">
                <c15:showLeaderLines val="0"/>
              </c:ext>
            </c:extLst>
          </c:dLbls>
          <c:cat>
            <c:numRef>
              <c:f>'2015 - 2023 CON ESCENARIO'!$B$41:$L$41</c:f>
              <c:numCache>
                <c:formatCode>General</c:formatCode>
                <c:ptCount val="11"/>
                <c:pt idx="0">
                  <c:v>2015.0</c:v>
                </c:pt>
                <c:pt idx="1">
                  <c:v>2016.0</c:v>
                </c:pt>
                <c:pt idx="2">
                  <c:v>2017.0</c:v>
                </c:pt>
                <c:pt idx="3">
                  <c:v>2018.0</c:v>
                </c:pt>
                <c:pt idx="4">
                  <c:v>2019.0</c:v>
                </c:pt>
                <c:pt idx="5">
                  <c:v>2019.0</c:v>
                </c:pt>
                <c:pt idx="6">
                  <c:v>2019.0</c:v>
                </c:pt>
                <c:pt idx="7">
                  <c:v>2020.0</c:v>
                </c:pt>
                <c:pt idx="8">
                  <c:v>2021.0</c:v>
                </c:pt>
                <c:pt idx="9">
                  <c:v>2022.0</c:v>
                </c:pt>
                <c:pt idx="10">
                  <c:v>2023.0</c:v>
                </c:pt>
              </c:numCache>
            </c:numRef>
          </c:cat>
          <c:val>
            <c:numRef>
              <c:f>'2015 - 2023 CON ESCENARIO'!$B$43:$L$43</c:f>
              <c:numCache>
                <c:formatCode>_("Q"* #,##0.00_);_("Q"* \(#,##0.00\);_("Q"* "-"??_);_(@_)</c:formatCode>
                <c:ptCount val="11"/>
                <c:pt idx="0">
                  <c:v>296.37</c:v>
                </c:pt>
                <c:pt idx="1">
                  <c:v>284.4599999999999</c:v>
                </c:pt>
                <c:pt idx="2">
                  <c:v>244.03</c:v>
                </c:pt>
                <c:pt idx="3">
                  <c:v>263.58</c:v>
                </c:pt>
                <c:pt idx="4">
                  <c:v>264.65</c:v>
                </c:pt>
                <c:pt idx="5">
                  <c:v>267.91</c:v>
                </c:pt>
                <c:pt idx="6">
                  <c:v>271.91</c:v>
                </c:pt>
                <c:pt idx="7">
                  <c:v>314.8399999999999</c:v>
                </c:pt>
                <c:pt idx="8">
                  <c:v>319.8399999999999</c:v>
                </c:pt>
                <c:pt idx="9">
                  <c:v>322.8399999999999</c:v>
                </c:pt>
                <c:pt idx="10">
                  <c:v>325.8399999999999</c:v>
                </c:pt>
              </c:numCache>
            </c:numRef>
          </c:val>
          <c:extLst xmlns:c16r2="http://schemas.microsoft.com/office/drawing/2015/06/chart">
            <c:ext xmlns:c16="http://schemas.microsoft.com/office/drawing/2014/chart" uri="{C3380CC4-5D6E-409C-BE32-E72D297353CC}">
              <c16:uniqueId val="{00000001-43C7-434C-A4B4-CACC527BE1AA}"/>
            </c:ext>
          </c:extLst>
        </c:ser>
        <c:ser>
          <c:idx val="2"/>
          <c:order val="2"/>
          <c:tx>
            <c:strRef>
              <c:f>'2015 - 2023 CON ESCENARIO'!$A$44</c:f>
              <c:strCache>
                <c:ptCount val="1"/>
                <c:pt idx="0">
                  <c:v>PROGRAMA 11</c:v>
                </c:pt>
              </c:strCache>
            </c:strRef>
          </c:tx>
          <c:dLbls>
            <c:spPr>
              <a:noFill/>
              <a:ln>
                <a:noFill/>
              </a:ln>
              <a:effectLst/>
            </c:spPr>
            <c:txPr>
              <a:bodyPr/>
              <a:lstStyle/>
              <a:p>
                <a:pPr>
                  <a:defRPr lang="es-ES" sz="800" b="1">
                    <a:solidFill>
                      <a:schemeClr val="bg1"/>
                    </a:solidFill>
                    <a:latin typeface="Arial" pitchFamily="34" charset="0"/>
                    <a:cs typeface="Arial" pitchFamily="34" charset="0"/>
                  </a:defRPr>
                </a:pPr>
                <a:endParaRPr lang="en-US"/>
              </a:p>
            </c:txPr>
            <c:showVal val="1"/>
            <c:extLst xmlns:c16r2="http://schemas.microsoft.com/office/drawing/2015/06/chart">
              <c:ext xmlns:c15="http://schemas.microsoft.com/office/drawing/2012/chart" uri="{CE6537A1-D6FC-4f65-9D91-7224C49458BB}">
                <c15:showLeaderLines val="0"/>
              </c:ext>
            </c:extLst>
          </c:dLbls>
          <c:cat>
            <c:numRef>
              <c:f>'2015 - 2023 CON ESCENARIO'!$B$41:$L$41</c:f>
              <c:numCache>
                <c:formatCode>General</c:formatCode>
                <c:ptCount val="11"/>
                <c:pt idx="0">
                  <c:v>2015.0</c:v>
                </c:pt>
                <c:pt idx="1">
                  <c:v>2016.0</c:v>
                </c:pt>
                <c:pt idx="2">
                  <c:v>2017.0</c:v>
                </c:pt>
                <c:pt idx="3">
                  <c:v>2018.0</c:v>
                </c:pt>
                <c:pt idx="4">
                  <c:v>2019.0</c:v>
                </c:pt>
                <c:pt idx="5">
                  <c:v>2019.0</c:v>
                </c:pt>
                <c:pt idx="6">
                  <c:v>2019.0</c:v>
                </c:pt>
                <c:pt idx="7">
                  <c:v>2020.0</c:v>
                </c:pt>
                <c:pt idx="8">
                  <c:v>2021.0</c:v>
                </c:pt>
                <c:pt idx="9">
                  <c:v>2022.0</c:v>
                </c:pt>
                <c:pt idx="10">
                  <c:v>2023.0</c:v>
                </c:pt>
              </c:numCache>
            </c:numRef>
          </c:cat>
          <c:val>
            <c:numRef>
              <c:f>'2015 - 2023 CON ESCENARIO'!$B$44:$L$44</c:f>
              <c:numCache>
                <c:formatCode>_("Q"* #,##0.00_);_("Q"* \(#,##0.00\);_("Q"* "-"??_);_(@_)</c:formatCode>
                <c:ptCount val="11"/>
                <c:pt idx="0">
                  <c:v>630.97</c:v>
                </c:pt>
                <c:pt idx="1">
                  <c:v>901.05</c:v>
                </c:pt>
                <c:pt idx="2">
                  <c:v>686.8</c:v>
                </c:pt>
                <c:pt idx="3">
                  <c:v>664.78</c:v>
                </c:pt>
                <c:pt idx="4">
                  <c:v>741.62</c:v>
                </c:pt>
                <c:pt idx="5">
                  <c:v>896.62</c:v>
                </c:pt>
                <c:pt idx="6">
                  <c:v>1148.54</c:v>
                </c:pt>
                <c:pt idx="7">
                  <c:v>1211.62</c:v>
                </c:pt>
                <c:pt idx="8">
                  <c:v>1286.62</c:v>
                </c:pt>
                <c:pt idx="9">
                  <c:v>1331.62</c:v>
                </c:pt>
                <c:pt idx="10">
                  <c:v>1381.62</c:v>
                </c:pt>
              </c:numCache>
            </c:numRef>
          </c:val>
          <c:extLst xmlns:c16r2="http://schemas.microsoft.com/office/drawing/2015/06/chart">
            <c:ext xmlns:c16="http://schemas.microsoft.com/office/drawing/2014/chart" uri="{C3380CC4-5D6E-409C-BE32-E72D297353CC}">
              <c16:uniqueId val="{00000002-43C7-434C-A4B4-CACC527BE1AA}"/>
            </c:ext>
          </c:extLst>
        </c:ser>
        <c:ser>
          <c:idx val="3"/>
          <c:order val="3"/>
          <c:tx>
            <c:strRef>
              <c:f>'2015 - 2023 CON ESCENARIO'!$A$45</c:f>
              <c:strCache>
                <c:ptCount val="1"/>
                <c:pt idx="0">
                  <c:v>PROGRAMA 12</c:v>
                </c:pt>
              </c:strCache>
            </c:strRef>
          </c:tx>
          <c:dLbls>
            <c:dLbl>
              <c:idx val="7"/>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3-43C7-434C-A4B4-CACC527BE1AA}"/>
                </c:ext>
              </c:extLst>
            </c:dLbl>
            <c:dLbl>
              <c:idx val="8"/>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4-43C7-434C-A4B4-CACC527BE1AA}"/>
                </c:ext>
              </c:extLst>
            </c:dLbl>
            <c:dLbl>
              <c:idx val="9"/>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5-43C7-434C-A4B4-CACC527BE1AA}"/>
                </c:ext>
              </c:extLst>
            </c:dLbl>
            <c:dLbl>
              <c:idx val="10"/>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6-43C7-434C-A4B4-CACC527BE1AA}"/>
                </c:ext>
              </c:extLst>
            </c:dLbl>
            <c:spPr>
              <a:noFill/>
              <a:ln>
                <a:noFill/>
              </a:ln>
              <a:effectLst/>
            </c:spPr>
            <c:txPr>
              <a:bodyPr/>
              <a:lstStyle/>
              <a:p>
                <a:pPr>
                  <a:defRPr lang="es-ES" sz="800" b="1">
                    <a:solidFill>
                      <a:schemeClr val="bg1"/>
                    </a:solidFill>
                    <a:latin typeface="Arial" pitchFamily="34" charset="0"/>
                    <a:cs typeface="Arial" pitchFamily="34" charset="0"/>
                  </a:defRPr>
                </a:pPr>
                <a:endParaRPr lang="en-US"/>
              </a:p>
            </c:txPr>
            <c:showVal val="1"/>
            <c:extLst xmlns:c16r2="http://schemas.microsoft.com/office/drawing/2015/06/chart">
              <c:ext xmlns:c15="http://schemas.microsoft.com/office/drawing/2012/chart" uri="{CE6537A1-D6FC-4f65-9D91-7224C49458BB}">
                <c15:showLeaderLines val="0"/>
              </c:ext>
            </c:extLst>
          </c:dLbls>
          <c:cat>
            <c:numRef>
              <c:f>'2015 - 2023 CON ESCENARIO'!$B$41:$L$41</c:f>
              <c:numCache>
                <c:formatCode>General</c:formatCode>
                <c:ptCount val="11"/>
                <c:pt idx="0">
                  <c:v>2015.0</c:v>
                </c:pt>
                <c:pt idx="1">
                  <c:v>2016.0</c:v>
                </c:pt>
                <c:pt idx="2">
                  <c:v>2017.0</c:v>
                </c:pt>
                <c:pt idx="3">
                  <c:v>2018.0</c:v>
                </c:pt>
                <c:pt idx="4">
                  <c:v>2019.0</c:v>
                </c:pt>
                <c:pt idx="5">
                  <c:v>2019.0</c:v>
                </c:pt>
                <c:pt idx="6">
                  <c:v>2019.0</c:v>
                </c:pt>
                <c:pt idx="7">
                  <c:v>2020.0</c:v>
                </c:pt>
                <c:pt idx="8">
                  <c:v>2021.0</c:v>
                </c:pt>
                <c:pt idx="9">
                  <c:v>2022.0</c:v>
                </c:pt>
                <c:pt idx="10">
                  <c:v>2023.0</c:v>
                </c:pt>
              </c:numCache>
            </c:numRef>
          </c:cat>
          <c:val>
            <c:numRef>
              <c:f>'2015 - 2023 CON ESCENARIO'!$B$45:$L$45</c:f>
              <c:numCache>
                <c:formatCode>_("Q"* #,##0.00_);_("Q"* \(#,##0.00\);_("Q"* "-"??_);_(@_)</c:formatCode>
                <c:ptCount val="11"/>
                <c:pt idx="0">
                  <c:v>259.89</c:v>
                </c:pt>
                <c:pt idx="1">
                  <c:v>273.11</c:v>
                </c:pt>
                <c:pt idx="2">
                  <c:v>274.65</c:v>
                </c:pt>
                <c:pt idx="3">
                  <c:v>255.19</c:v>
                </c:pt>
                <c:pt idx="4">
                  <c:v>104.35</c:v>
                </c:pt>
                <c:pt idx="5">
                  <c:v>223.69</c:v>
                </c:pt>
                <c:pt idx="6">
                  <c:v>223.69</c:v>
                </c:pt>
                <c:pt idx="7">
                  <c:v>0.0</c:v>
                </c:pt>
                <c:pt idx="8">
                  <c:v>0.0</c:v>
                </c:pt>
                <c:pt idx="9">
                  <c:v>0.0</c:v>
                </c:pt>
                <c:pt idx="10">
                  <c:v>0.0</c:v>
                </c:pt>
              </c:numCache>
            </c:numRef>
          </c:val>
          <c:extLst xmlns:c16r2="http://schemas.microsoft.com/office/drawing/2015/06/chart">
            <c:ext xmlns:c16="http://schemas.microsoft.com/office/drawing/2014/chart" uri="{C3380CC4-5D6E-409C-BE32-E72D297353CC}">
              <c16:uniqueId val="{00000007-43C7-434C-A4B4-CACC527BE1AA}"/>
            </c:ext>
          </c:extLst>
        </c:ser>
        <c:ser>
          <c:idx val="4"/>
          <c:order val="4"/>
          <c:tx>
            <c:strRef>
              <c:f>'2015 - 2023 CON ESCENARIO'!$A$46</c:f>
              <c:strCache>
                <c:ptCount val="1"/>
                <c:pt idx="0">
                  <c:v>PROGRAMA 13</c:v>
                </c:pt>
              </c:strCache>
            </c:strRef>
          </c:tx>
          <c:dLbls>
            <c:spPr>
              <a:noFill/>
              <a:ln>
                <a:noFill/>
              </a:ln>
              <a:effectLst/>
            </c:spPr>
            <c:txPr>
              <a:bodyPr/>
              <a:lstStyle/>
              <a:p>
                <a:pPr>
                  <a:defRPr lang="es-ES" sz="700" b="1">
                    <a:solidFill>
                      <a:schemeClr val="bg1"/>
                    </a:solidFill>
                    <a:latin typeface="Arial" pitchFamily="34" charset="0"/>
                    <a:cs typeface="Arial" pitchFamily="34" charset="0"/>
                  </a:defRPr>
                </a:pPr>
                <a:endParaRPr lang="en-US"/>
              </a:p>
            </c:txPr>
            <c:showVal val="1"/>
            <c:extLst xmlns:c16r2="http://schemas.microsoft.com/office/drawing/2015/06/chart">
              <c:ext xmlns:c15="http://schemas.microsoft.com/office/drawing/2012/chart" uri="{CE6537A1-D6FC-4f65-9D91-7224C49458BB}">
                <c15:showLeaderLines val="0"/>
              </c:ext>
            </c:extLst>
          </c:dLbls>
          <c:cat>
            <c:numRef>
              <c:f>'2015 - 2023 CON ESCENARIO'!$B$41:$L$41</c:f>
              <c:numCache>
                <c:formatCode>General</c:formatCode>
                <c:ptCount val="11"/>
                <c:pt idx="0">
                  <c:v>2015.0</c:v>
                </c:pt>
                <c:pt idx="1">
                  <c:v>2016.0</c:v>
                </c:pt>
                <c:pt idx="2">
                  <c:v>2017.0</c:v>
                </c:pt>
                <c:pt idx="3">
                  <c:v>2018.0</c:v>
                </c:pt>
                <c:pt idx="4">
                  <c:v>2019.0</c:v>
                </c:pt>
                <c:pt idx="5">
                  <c:v>2019.0</c:v>
                </c:pt>
                <c:pt idx="6">
                  <c:v>2019.0</c:v>
                </c:pt>
                <c:pt idx="7">
                  <c:v>2020.0</c:v>
                </c:pt>
                <c:pt idx="8">
                  <c:v>2021.0</c:v>
                </c:pt>
                <c:pt idx="9">
                  <c:v>2022.0</c:v>
                </c:pt>
                <c:pt idx="10">
                  <c:v>2023.0</c:v>
                </c:pt>
              </c:numCache>
            </c:numRef>
          </c:cat>
          <c:val>
            <c:numRef>
              <c:f>'2015 - 2023 CON ESCENARIO'!$B$46:$L$46</c:f>
              <c:numCache>
                <c:formatCode>_("Q"* #,##0.00_);_("Q"* \(#,##0.00\);_("Q"* "-"??_);_(@_)</c:formatCode>
                <c:ptCount val="11"/>
                <c:pt idx="0">
                  <c:v>28.36</c:v>
                </c:pt>
                <c:pt idx="1">
                  <c:v>29.3</c:v>
                </c:pt>
                <c:pt idx="2">
                  <c:v>24.32</c:v>
                </c:pt>
                <c:pt idx="3">
                  <c:v>25.01</c:v>
                </c:pt>
                <c:pt idx="4">
                  <c:v>26.6</c:v>
                </c:pt>
                <c:pt idx="5">
                  <c:v>27.61</c:v>
                </c:pt>
                <c:pt idx="6">
                  <c:v>28.61</c:v>
                </c:pt>
                <c:pt idx="7">
                  <c:v>34.49</c:v>
                </c:pt>
                <c:pt idx="8">
                  <c:v>38.49</c:v>
                </c:pt>
                <c:pt idx="9">
                  <c:v>40.98</c:v>
                </c:pt>
                <c:pt idx="10">
                  <c:v>43.98</c:v>
                </c:pt>
              </c:numCache>
            </c:numRef>
          </c:val>
          <c:extLst xmlns:c16r2="http://schemas.microsoft.com/office/drawing/2015/06/chart">
            <c:ext xmlns:c16="http://schemas.microsoft.com/office/drawing/2014/chart" uri="{C3380CC4-5D6E-409C-BE32-E72D297353CC}">
              <c16:uniqueId val="{00000008-43C7-434C-A4B4-CACC527BE1AA}"/>
            </c:ext>
          </c:extLst>
        </c:ser>
        <c:ser>
          <c:idx val="5"/>
          <c:order val="5"/>
          <c:tx>
            <c:strRef>
              <c:f>'2015 - 2023 CON ESCENARIO'!$A$47</c:f>
              <c:strCache>
                <c:ptCount val="1"/>
                <c:pt idx="0">
                  <c:v>PROGRAMA 14</c:v>
                </c:pt>
              </c:strCache>
            </c:strRef>
          </c:tx>
          <c:dLbls>
            <c:delete val="1"/>
          </c:dLbls>
          <c:cat>
            <c:numRef>
              <c:f>'2015 - 2023 CON ESCENARIO'!$B$41:$L$41</c:f>
              <c:numCache>
                <c:formatCode>General</c:formatCode>
                <c:ptCount val="11"/>
                <c:pt idx="0">
                  <c:v>2015.0</c:v>
                </c:pt>
                <c:pt idx="1">
                  <c:v>2016.0</c:v>
                </c:pt>
                <c:pt idx="2">
                  <c:v>2017.0</c:v>
                </c:pt>
                <c:pt idx="3">
                  <c:v>2018.0</c:v>
                </c:pt>
                <c:pt idx="4">
                  <c:v>2019.0</c:v>
                </c:pt>
                <c:pt idx="5">
                  <c:v>2019.0</c:v>
                </c:pt>
                <c:pt idx="6">
                  <c:v>2019.0</c:v>
                </c:pt>
                <c:pt idx="7">
                  <c:v>2020.0</c:v>
                </c:pt>
                <c:pt idx="8">
                  <c:v>2021.0</c:v>
                </c:pt>
                <c:pt idx="9">
                  <c:v>2022.0</c:v>
                </c:pt>
                <c:pt idx="10">
                  <c:v>2023.0</c:v>
                </c:pt>
              </c:numCache>
            </c:numRef>
          </c:cat>
          <c:val>
            <c:numRef>
              <c:f>'2015 - 2023 CON ESCENARIO'!$B$47:$L$47</c:f>
              <c:numCache>
                <c:formatCode>_("Q"* #,##0.00_);_("Q"* \(#,##0.00\);_("Q"* "-"??_);_(@_)</c:formatCode>
                <c:ptCount val="11"/>
                <c:pt idx="0">
                  <c:v>10.07</c:v>
                </c:pt>
                <c:pt idx="1">
                  <c:v>10.42</c:v>
                </c:pt>
                <c:pt idx="2">
                  <c:v>5.48</c:v>
                </c:pt>
                <c:pt idx="3">
                  <c:v>7.79</c:v>
                </c:pt>
                <c:pt idx="4">
                  <c:v>8.69</c:v>
                </c:pt>
                <c:pt idx="5">
                  <c:v>6.7</c:v>
                </c:pt>
                <c:pt idx="6">
                  <c:v>6.7</c:v>
                </c:pt>
                <c:pt idx="7">
                  <c:v>11.66</c:v>
                </c:pt>
                <c:pt idx="8">
                  <c:v>16.66</c:v>
                </c:pt>
                <c:pt idx="9">
                  <c:v>19.16</c:v>
                </c:pt>
                <c:pt idx="10">
                  <c:v>21.16</c:v>
                </c:pt>
              </c:numCache>
            </c:numRef>
          </c:val>
          <c:extLst xmlns:c16r2="http://schemas.microsoft.com/office/drawing/2015/06/chart">
            <c:ext xmlns:c16="http://schemas.microsoft.com/office/drawing/2014/chart" uri="{C3380CC4-5D6E-409C-BE32-E72D297353CC}">
              <c16:uniqueId val="{00000009-43C7-434C-A4B4-CACC527BE1AA}"/>
            </c:ext>
          </c:extLst>
        </c:ser>
        <c:ser>
          <c:idx val="6"/>
          <c:order val="6"/>
          <c:tx>
            <c:strRef>
              <c:f>'2015 - 2023 CON ESCENARIO'!$A$48</c:f>
              <c:strCache>
                <c:ptCount val="1"/>
                <c:pt idx="0">
                  <c:v>PROGRAMA 15</c:v>
                </c:pt>
              </c:strCache>
            </c:strRef>
          </c:tx>
          <c:dLbls>
            <c:delete val="1"/>
          </c:dLbls>
          <c:cat>
            <c:numRef>
              <c:f>'2015 - 2023 CON ESCENARIO'!$B$41:$L$41</c:f>
              <c:numCache>
                <c:formatCode>General</c:formatCode>
                <c:ptCount val="11"/>
                <c:pt idx="0">
                  <c:v>2015.0</c:v>
                </c:pt>
                <c:pt idx="1">
                  <c:v>2016.0</c:v>
                </c:pt>
                <c:pt idx="2">
                  <c:v>2017.0</c:v>
                </c:pt>
                <c:pt idx="3">
                  <c:v>2018.0</c:v>
                </c:pt>
                <c:pt idx="4">
                  <c:v>2019.0</c:v>
                </c:pt>
                <c:pt idx="5">
                  <c:v>2019.0</c:v>
                </c:pt>
                <c:pt idx="6">
                  <c:v>2019.0</c:v>
                </c:pt>
                <c:pt idx="7">
                  <c:v>2020.0</c:v>
                </c:pt>
                <c:pt idx="8">
                  <c:v>2021.0</c:v>
                </c:pt>
                <c:pt idx="9">
                  <c:v>2022.0</c:v>
                </c:pt>
                <c:pt idx="10">
                  <c:v>2023.0</c:v>
                </c:pt>
              </c:numCache>
            </c:numRef>
          </c:cat>
          <c:val>
            <c:numRef>
              <c:f>'2015 - 2023 CON ESCENARIO'!$B$48:$L$48</c:f>
              <c:numCache>
                <c:formatCode>_("Q"* #,##0.00_);_("Q"* \(#,##0.00\);_("Q"* "-"??_);_(@_)</c:formatCode>
                <c:ptCount val="11"/>
                <c:pt idx="0">
                  <c:v>74.0</c:v>
                </c:pt>
                <c:pt idx="1">
                  <c:v>61.79</c:v>
                </c:pt>
                <c:pt idx="2">
                  <c:v>61.37</c:v>
                </c:pt>
                <c:pt idx="3">
                  <c:v>100.77</c:v>
                </c:pt>
                <c:pt idx="4">
                  <c:v>102.46</c:v>
                </c:pt>
                <c:pt idx="5">
                  <c:v>95.33</c:v>
                </c:pt>
                <c:pt idx="6">
                  <c:v>97.3</c:v>
                </c:pt>
                <c:pt idx="7">
                  <c:v>0.0</c:v>
                </c:pt>
                <c:pt idx="8">
                  <c:v>0.0</c:v>
                </c:pt>
                <c:pt idx="9">
                  <c:v>0.0</c:v>
                </c:pt>
                <c:pt idx="10">
                  <c:v>0.0</c:v>
                </c:pt>
              </c:numCache>
            </c:numRef>
          </c:val>
          <c:extLst xmlns:c16r2="http://schemas.microsoft.com/office/drawing/2015/06/chart">
            <c:ext xmlns:c16="http://schemas.microsoft.com/office/drawing/2014/chart" uri="{C3380CC4-5D6E-409C-BE32-E72D297353CC}">
              <c16:uniqueId val="{0000000A-43C7-434C-A4B4-CACC527BE1AA}"/>
            </c:ext>
          </c:extLst>
        </c:ser>
        <c:ser>
          <c:idx val="7"/>
          <c:order val="7"/>
          <c:tx>
            <c:strRef>
              <c:f>'2015 - 2023 CON ESCENARIO'!$A$49</c:f>
              <c:strCache>
                <c:ptCount val="1"/>
                <c:pt idx="0">
                  <c:v>PROGRAMA 16</c:v>
                </c:pt>
              </c:strCache>
            </c:strRef>
          </c:tx>
          <c:dLbls>
            <c:delete val="1"/>
          </c:dLbls>
          <c:cat>
            <c:numRef>
              <c:f>'2015 - 2023 CON ESCENARIO'!$B$41:$L$41</c:f>
              <c:numCache>
                <c:formatCode>General</c:formatCode>
                <c:ptCount val="11"/>
                <c:pt idx="0">
                  <c:v>2015.0</c:v>
                </c:pt>
                <c:pt idx="1">
                  <c:v>2016.0</c:v>
                </c:pt>
                <c:pt idx="2">
                  <c:v>2017.0</c:v>
                </c:pt>
                <c:pt idx="3">
                  <c:v>2018.0</c:v>
                </c:pt>
                <c:pt idx="4">
                  <c:v>2019.0</c:v>
                </c:pt>
                <c:pt idx="5">
                  <c:v>2019.0</c:v>
                </c:pt>
                <c:pt idx="6">
                  <c:v>2019.0</c:v>
                </c:pt>
                <c:pt idx="7">
                  <c:v>2020.0</c:v>
                </c:pt>
                <c:pt idx="8">
                  <c:v>2021.0</c:v>
                </c:pt>
                <c:pt idx="9">
                  <c:v>2022.0</c:v>
                </c:pt>
                <c:pt idx="10">
                  <c:v>2023.0</c:v>
                </c:pt>
              </c:numCache>
            </c:numRef>
          </c:cat>
          <c:val>
            <c:numRef>
              <c:f>'2015 - 2023 CON ESCENARIO'!$B$49:$L$49</c:f>
              <c:numCache>
                <c:formatCode>_("Q"* #,##0.00_);_("Q"* \(#,##0.00\);_("Q"* "-"??_);_(@_)</c:formatCode>
                <c:ptCount val="11"/>
                <c:pt idx="0">
                  <c:v>0.0</c:v>
                </c:pt>
                <c:pt idx="1">
                  <c:v>0.0</c:v>
                </c:pt>
                <c:pt idx="2">
                  <c:v>25.47</c:v>
                </c:pt>
                <c:pt idx="3">
                  <c:v>32.51</c:v>
                </c:pt>
                <c:pt idx="4">
                  <c:v>32.55</c:v>
                </c:pt>
                <c:pt idx="5">
                  <c:v>35.76</c:v>
                </c:pt>
                <c:pt idx="6">
                  <c:v>35.76</c:v>
                </c:pt>
                <c:pt idx="7">
                  <c:v>0.0</c:v>
                </c:pt>
                <c:pt idx="8">
                  <c:v>0.0</c:v>
                </c:pt>
                <c:pt idx="9">
                  <c:v>0.0</c:v>
                </c:pt>
                <c:pt idx="10">
                  <c:v>0.0</c:v>
                </c:pt>
              </c:numCache>
            </c:numRef>
          </c:val>
          <c:extLst xmlns:c16r2="http://schemas.microsoft.com/office/drawing/2015/06/chart">
            <c:ext xmlns:c16="http://schemas.microsoft.com/office/drawing/2014/chart" uri="{C3380CC4-5D6E-409C-BE32-E72D297353CC}">
              <c16:uniqueId val="{0000000B-43C7-434C-A4B4-CACC527BE1AA}"/>
            </c:ext>
          </c:extLst>
        </c:ser>
        <c:ser>
          <c:idx val="8"/>
          <c:order val="8"/>
          <c:tx>
            <c:strRef>
              <c:f>'2015 - 2023 CON ESCENARIO'!$A$50</c:f>
              <c:strCache>
                <c:ptCount val="1"/>
                <c:pt idx="0">
                  <c:v>PROGRAMA 17</c:v>
                </c:pt>
              </c:strCache>
            </c:strRef>
          </c:tx>
          <c:spPr>
            <a:solidFill>
              <a:srgbClr val="FFFF00"/>
            </a:solidFill>
          </c:spPr>
          <c:dLbls>
            <c:dLbl>
              <c:idx val="0"/>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C-43C7-434C-A4B4-CACC527BE1AA}"/>
                </c:ext>
              </c:extLst>
            </c:dLbl>
            <c:dLbl>
              <c:idx val="1"/>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D-43C7-434C-A4B4-CACC527BE1AA}"/>
                </c:ext>
              </c:extLst>
            </c:dLbl>
            <c:dLbl>
              <c:idx val="2"/>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E-43C7-434C-A4B4-CACC527BE1AA}"/>
                </c:ext>
              </c:extLst>
            </c:dLbl>
            <c:dLbl>
              <c:idx val="3"/>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F-43C7-434C-A4B4-CACC527BE1AA}"/>
                </c:ext>
              </c:extLst>
            </c:dLbl>
            <c:dLbl>
              <c:idx val="4"/>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10-43C7-434C-A4B4-CACC527BE1AA}"/>
                </c:ext>
              </c:extLst>
            </c:dLbl>
            <c:dLbl>
              <c:idx val="5"/>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11-43C7-434C-A4B4-CACC527BE1AA}"/>
                </c:ext>
              </c:extLst>
            </c:dLbl>
            <c:dLbl>
              <c:idx val="6"/>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12-43C7-434C-A4B4-CACC527BE1AA}"/>
                </c:ext>
              </c:extLst>
            </c:dLbl>
            <c:spPr>
              <a:noFill/>
              <a:ln>
                <a:noFill/>
              </a:ln>
              <a:effectLst/>
            </c:spPr>
            <c:txPr>
              <a:bodyPr/>
              <a:lstStyle/>
              <a:p>
                <a:pPr>
                  <a:defRPr lang="es-ES" sz="800" b="1">
                    <a:latin typeface="Arial" pitchFamily="34" charset="0"/>
                    <a:cs typeface="Arial" pitchFamily="34" charset="0"/>
                  </a:defRPr>
                </a:pPr>
                <a:endParaRPr lang="en-US"/>
              </a:p>
            </c:txPr>
            <c:showVal val="1"/>
            <c:extLst xmlns:c16r2="http://schemas.microsoft.com/office/drawing/2015/06/chart">
              <c:ext xmlns:c15="http://schemas.microsoft.com/office/drawing/2012/chart" uri="{CE6537A1-D6FC-4f65-9D91-7224C49458BB}">
                <c15:showLeaderLines val="0"/>
              </c:ext>
            </c:extLst>
          </c:dLbls>
          <c:cat>
            <c:numRef>
              <c:f>'2015 - 2023 CON ESCENARIO'!$B$41:$L$41</c:f>
              <c:numCache>
                <c:formatCode>General</c:formatCode>
                <c:ptCount val="11"/>
                <c:pt idx="0">
                  <c:v>2015.0</c:v>
                </c:pt>
                <c:pt idx="1">
                  <c:v>2016.0</c:v>
                </c:pt>
                <c:pt idx="2">
                  <c:v>2017.0</c:v>
                </c:pt>
                <c:pt idx="3">
                  <c:v>2018.0</c:v>
                </c:pt>
                <c:pt idx="4">
                  <c:v>2019.0</c:v>
                </c:pt>
                <c:pt idx="5">
                  <c:v>2019.0</c:v>
                </c:pt>
                <c:pt idx="6">
                  <c:v>2019.0</c:v>
                </c:pt>
                <c:pt idx="7">
                  <c:v>2020.0</c:v>
                </c:pt>
                <c:pt idx="8">
                  <c:v>2021.0</c:v>
                </c:pt>
                <c:pt idx="9">
                  <c:v>2022.0</c:v>
                </c:pt>
                <c:pt idx="10">
                  <c:v>2023.0</c:v>
                </c:pt>
              </c:numCache>
            </c:numRef>
          </c:cat>
          <c:val>
            <c:numRef>
              <c:f>'2015 - 2023 CON ESCENARIO'!$B$50:$L$50</c:f>
              <c:numCache>
                <c:formatCode>_("Q"* #,##0.00_);_("Q"* \(#,##0.00\);_("Q"* "-"??_);_(@_)</c:formatCode>
                <c:ptCount val="11"/>
                <c:pt idx="0">
                  <c:v>0.0</c:v>
                </c:pt>
                <c:pt idx="1">
                  <c:v>0.0</c:v>
                </c:pt>
                <c:pt idx="2">
                  <c:v>0.0</c:v>
                </c:pt>
                <c:pt idx="3">
                  <c:v>0.0</c:v>
                </c:pt>
                <c:pt idx="4">
                  <c:v>0.0</c:v>
                </c:pt>
                <c:pt idx="5">
                  <c:v>0.0</c:v>
                </c:pt>
                <c:pt idx="6">
                  <c:v>0.0</c:v>
                </c:pt>
                <c:pt idx="7">
                  <c:v>433.88</c:v>
                </c:pt>
                <c:pt idx="8">
                  <c:v>387.65</c:v>
                </c:pt>
                <c:pt idx="9">
                  <c:v>397.65</c:v>
                </c:pt>
                <c:pt idx="10">
                  <c:v>405.65</c:v>
                </c:pt>
              </c:numCache>
            </c:numRef>
          </c:val>
          <c:extLst xmlns:c16r2="http://schemas.microsoft.com/office/drawing/2015/06/chart">
            <c:ext xmlns:c16="http://schemas.microsoft.com/office/drawing/2014/chart" uri="{C3380CC4-5D6E-409C-BE32-E72D297353CC}">
              <c16:uniqueId val="{00000013-43C7-434C-A4B4-CACC527BE1AA}"/>
            </c:ext>
          </c:extLst>
        </c:ser>
        <c:ser>
          <c:idx val="9"/>
          <c:order val="9"/>
          <c:tx>
            <c:strRef>
              <c:f>'2015 - 2023 CON ESCENARIO'!$A$51</c:f>
              <c:strCache>
                <c:ptCount val="1"/>
                <c:pt idx="0">
                  <c:v>PROGRAMA 94</c:v>
                </c:pt>
              </c:strCache>
            </c:strRef>
          </c:tx>
          <c:dLbls>
            <c:delete val="1"/>
          </c:dLbls>
          <c:cat>
            <c:numRef>
              <c:f>'2015 - 2023 CON ESCENARIO'!$B$41:$L$41</c:f>
              <c:numCache>
                <c:formatCode>General</c:formatCode>
                <c:ptCount val="11"/>
                <c:pt idx="0">
                  <c:v>2015.0</c:v>
                </c:pt>
                <c:pt idx="1">
                  <c:v>2016.0</c:v>
                </c:pt>
                <c:pt idx="2">
                  <c:v>2017.0</c:v>
                </c:pt>
                <c:pt idx="3">
                  <c:v>2018.0</c:v>
                </c:pt>
                <c:pt idx="4">
                  <c:v>2019.0</c:v>
                </c:pt>
                <c:pt idx="5">
                  <c:v>2019.0</c:v>
                </c:pt>
                <c:pt idx="6">
                  <c:v>2019.0</c:v>
                </c:pt>
                <c:pt idx="7">
                  <c:v>2020.0</c:v>
                </c:pt>
                <c:pt idx="8">
                  <c:v>2021.0</c:v>
                </c:pt>
                <c:pt idx="9">
                  <c:v>2022.0</c:v>
                </c:pt>
                <c:pt idx="10">
                  <c:v>2023.0</c:v>
                </c:pt>
              </c:numCache>
            </c:numRef>
          </c:cat>
          <c:val>
            <c:numRef>
              <c:f>'2015 - 2023 CON ESCENARIO'!$B$51:$L$51</c:f>
              <c:numCache>
                <c:formatCode>_("Q"* #,##0.00_);_("Q"* \(#,##0.00\);_("Q"* "-"??_);_(@_)</c:formatCode>
                <c:ptCount val="11"/>
                <c:pt idx="0">
                  <c:v>4.619999999999996</c:v>
                </c:pt>
                <c:pt idx="1">
                  <c:v>2.09</c:v>
                </c:pt>
                <c:pt idx="2">
                  <c:v>2.1</c:v>
                </c:pt>
                <c:pt idx="3">
                  <c:v>0.0</c:v>
                </c:pt>
                <c:pt idx="4">
                  <c:v>0.0</c:v>
                </c:pt>
                <c:pt idx="5">
                  <c:v>0.0</c:v>
                </c:pt>
                <c:pt idx="6">
                  <c:v>0.0</c:v>
                </c:pt>
                <c:pt idx="7">
                  <c:v>0.0</c:v>
                </c:pt>
                <c:pt idx="8">
                  <c:v>0.0</c:v>
                </c:pt>
                <c:pt idx="9">
                  <c:v>0.0</c:v>
                </c:pt>
                <c:pt idx="10">
                  <c:v>0.0</c:v>
                </c:pt>
              </c:numCache>
            </c:numRef>
          </c:val>
          <c:extLst xmlns:c16r2="http://schemas.microsoft.com/office/drawing/2015/06/chart">
            <c:ext xmlns:c16="http://schemas.microsoft.com/office/drawing/2014/chart" uri="{C3380CC4-5D6E-409C-BE32-E72D297353CC}">
              <c16:uniqueId val="{00000014-43C7-434C-A4B4-CACC527BE1AA}"/>
            </c:ext>
          </c:extLst>
        </c:ser>
        <c:ser>
          <c:idx val="10"/>
          <c:order val="10"/>
          <c:tx>
            <c:strRef>
              <c:f>'2015 - 2023 CON ESCENARIO'!$A$52</c:f>
              <c:strCache>
                <c:ptCount val="1"/>
                <c:pt idx="0">
                  <c:v>PROGRAMA 95</c:v>
                </c:pt>
              </c:strCache>
            </c:strRef>
          </c:tx>
          <c:dLbls>
            <c:delete val="1"/>
          </c:dLbls>
          <c:cat>
            <c:numRef>
              <c:f>'2015 - 2023 CON ESCENARIO'!$B$41:$L$41</c:f>
              <c:numCache>
                <c:formatCode>General</c:formatCode>
                <c:ptCount val="11"/>
                <c:pt idx="0">
                  <c:v>2015.0</c:v>
                </c:pt>
                <c:pt idx="1">
                  <c:v>2016.0</c:v>
                </c:pt>
                <c:pt idx="2">
                  <c:v>2017.0</c:v>
                </c:pt>
                <c:pt idx="3">
                  <c:v>2018.0</c:v>
                </c:pt>
                <c:pt idx="4">
                  <c:v>2019.0</c:v>
                </c:pt>
                <c:pt idx="5">
                  <c:v>2019.0</c:v>
                </c:pt>
                <c:pt idx="6">
                  <c:v>2019.0</c:v>
                </c:pt>
                <c:pt idx="7">
                  <c:v>2020.0</c:v>
                </c:pt>
                <c:pt idx="8">
                  <c:v>2021.0</c:v>
                </c:pt>
                <c:pt idx="9">
                  <c:v>2022.0</c:v>
                </c:pt>
                <c:pt idx="10">
                  <c:v>2023.0</c:v>
                </c:pt>
              </c:numCache>
            </c:numRef>
          </c:cat>
          <c:val>
            <c:numRef>
              <c:f>'2015 - 2023 CON ESCENARIO'!$B$52:$L$52</c:f>
              <c:numCache>
                <c:formatCode>_("Q"* #,##0.00_);_("Q"* \(#,##0.00\);_("Q"* "-"??_);_(@_)</c:formatCode>
                <c:ptCount val="11"/>
                <c:pt idx="0">
                  <c:v>43.04</c:v>
                </c:pt>
                <c:pt idx="1">
                  <c:v>0.0</c:v>
                </c:pt>
                <c:pt idx="2">
                  <c:v>0.0</c:v>
                </c:pt>
                <c:pt idx="3">
                  <c:v>0.0</c:v>
                </c:pt>
                <c:pt idx="4">
                  <c:v>0.0</c:v>
                </c:pt>
                <c:pt idx="5">
                  <c:v>0.0</c:v>
                </c:pt>
                <c:pt idx="6">
                  <c:v>0.0</c:v>
                </c:pt>
                <c:pt idx="7">
                  <c:v>0.0</c:v>
                </c:pt>
                <c:pt idx="8">
                  <c:v>0.0</c:v>
                </c:pt>
                <c:pt idx="9">
                  <c:v>0.0</c:v>
                </c:pt>
                <c:pt idx="10">
                  <c:v>0.0</c:v>
                </c:pt>
              </c:numCache>
            </c:numRef>
          </c:val>
          <c:extLst xmlns:c16r2="http://schemas.microsoft.com/office/drawing/2015/06/chart">
            <c:ext xmlns:c16="http://schemas.microsoft.com/office/drawing/2014/chart" uri="{C3380CC4-5D6E-409C-BE32-E72D297353CC}">
              <c16:uniqueId val="{00000015-43C7-434C-A4B4-CACC527BE1AA}"/>
            </c:ext>
          </c:extLst>
        </c:ser>
        <c:ser>
          <c:idx val="11"/>
          <c:order val="11"/>
          <c:tx>
            <c:strRef>
              <c:f>'2015 - 2023 CON ESCENARIO'!$A$53</c:f>
              <c:strCache>
                <c:ptCount val="1"/>
                <c:pt idx="0">
                  <c:v>PROGRAMA99</c:v>
                </c:pt>
              </c:strCache>
            </c:strRef>
          </c:tx>
          <c:dLbls>
            <c:spPr>
              <a:noFill/>
              <a:ln>
                <a:noFill/>
              </a:ln>
              <a:effectLst/>
            </c:spPr>
            <c:txPr>
              <a:bodyPr/>
              <a:lstStyle/>
              <a:p>
                <a:pPr>
                  <a:defRPr lang="es-ES" sz="700" b="1">
                    <a:solidFill>
                      <a:schemeClr val="bg1"/>
                    </a:solidFill>
                    <a:latin typeface="Arial" pitchFamily="34" charset="0"/>
                    <a:cs typeface="Arial" pitchFamily="34" charset="0"/>
                  </a:defRPr>
                </a:pPr>
                <a:endParaRPr lang="en-US"/>
              </a:p>
            </c:txPr>
            <c:showVal val="1"/>
            <c:extLst xmlns:c16r2="http://schemas.microsoft.com/office/drawing/2015/06/chart">
              <c:ext xmlns:c15="http://schemas.microsoft.com/office/drawing/2012/chart" uri="{CE6537A1-D6FC-4f65-9D91-7224C49458BB}">
                <c15:showLeaderLines val="0"/>
              </c:ext>
            </c:extLst>
          </c:dLbls>
          <c:cat>
            <c:numRef>
              <c:f>'2015 - 2023 CON ESCENARIO'!$B$41:$L$41</c:f>
              <c:numCache>
                <c:formatCode>General</c:formatCode>
                <c:ptCount val="11"/>
                <c:pt idx="0">
                  <c:v>2015.0</c:v>
                </c:pt>
                <c:pt idx="1">
                  <c:v>2016.0</c:v>
                </c:pt>
                <c:pt idx="2">
                  <c:v>2017.0</c:v>
                </c:pt>
                <c:pt idx="3">
                  <c:v>2018.0</c:v>
                </c:pt>
                <c:pt idx="4">
                  <c:v>2019.0</c:v>
                </c:pt>
                <c:pt idx="5">
                  <c:v>2019.0</c:v>
                </c:pt>
                <c:pt idx="6">
                  <c:v>2019.0</c:v>
                </c:pt>
                <c:pt idx="7">
                  <c:v>2020.0</c:v>
                </c:pt>
                <c:pt idx="8">
                  <c:v>2021.0</c:v>
                </c:pt>
                <c:pt idx="9">
                  <c:v>2022.0</c:v>
                </c:pt>
                <c:pt idx="10">
                  <c:v>2023.0</c:v>
                </c:pt>
              </c:numCache>
            </c:numRef>
          </c:cat>
          <c:val>
            <c:numRef>
              <c:f>'2015 - 2023 CON ESCENARIO'!$B$53:$L$53</c:f>
              <c:numCache>
                <c:formatCode>_("Q"* #,##0.00_);_("Q"* \(#,##0.00\);_("Q"* "-"??_);_(@_)</c:formatCode>
                <c:ptCount val="11"/>
                <c:pt idx="0">
                  <c:v>112.99</c:v>
                </c:pt>
                <c:pt idx="1">
                  <c:v>157.63</c:v>
                </c:pt>
                <c:pt idx="2">
                  <c:v>158.49</c:v>
                </c:pt>
                <c:pt idx="3">
                  <c:v>150.1</c:v>
                </c:pt>
                <c:pt idx="4">
                  <c:v>147.31</c:v>
                </c:pt>
                <c:pt idx="5">
                  <c:v>137.02</c:v>
                </c:pt>
                <c:pt idx="6">
                  <c:v>137.02</c:v>
                </c:pt>
                <c:pt idx="7">
                  <c:v>142.49</c:v>
                </c:pt>
                <c:pt idx="8">
                  <c:v>147.81</c:v>
                </c:pt>
                <c:pt idx="9">
                  <c:v>153.63</c:v>
                </c:pt>
                <c:pt idx="10">
                  <c:v>160.79</c:v>
                </c:pt>
              </c:numCache>
            </c:numRef>
          </c:val>
          <c:extLst xmlns:c16r2="http://schemas.microsoft.com/office/drawing/2015/06/chart">
            <c:ext xmlns:c16="http://schemas.microsoft.com/office/drawing/2014/chart" uri="{C3380CC4-5D6E-409C-BE32-E72D297353CC}">
              <c16:uniqueId val="{00000016-43C7-434C-A4B4-CACC527BE1AA}"/>
            </c:ext>
          </c:extLst>
        </c:ser>
        <c:ser>
          <c:idx val="12"/>
          <c:order val="12"/>
          <c:tx>
            <c:strRef>
              <c:f>'2015 - 2023 CON ESCENARIO'!$A$54</c:f>
              <c:strCache>
                <c:ptCount val="1"/>
                <c:pt idx="0">
                  <c:v>NO DEVENGADO</c:v>
                </c:pt>
              </c:strCache>
            </c:strRef>
          </c:tx>
          <c:dLbls>
            <c:dLbl>
              <c:idx val="3"/>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17-43C7-434C-A4B4-CACC527BE1AA}"/>
                </c:ext>
              </c:extLst>
            </c:dLbl>
            <c:dLbl>
              <c:idx val="4"/>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18-43C7-434C-A4B4-CACC527BE1AA}"/>
                </c:ext>
              </c:extLst>
            </c:dLbl>
            <c:dLbl>
              <c:idx val="5"/>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19-43C7-434C-A4B4-CACC527BE1AA}"/>
                </c:ext>
              </c:extLst>
            </c:dLbl>
            <c:dLbl>
              <c:idx val="6"/>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1A-43C7-434C-A4B4-CACC527BE1AA}"/>
                </c:ext>
              </c:extLst>
            </c:dLbl>
            <c:dLbl>
              <c:idx val="7"/>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1B-43C7-434C-A4B4-CACC527BE1AA}"/>
                </c:ext>
              </c:extLst>
            </c:dLbl>
            <c:dLbl>
              <c:idx val="8"/>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1C-43C7-434C-A4B4-CACC527BE1AA}"/>
                </c:ext>
              </c:extLst>
            </c:dLbl>
            <c:dLbl>
              <c:idx val="9"/>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1D-43C7-434C-A4B4-CACC527BE1AA}"/>
                </c:ext>
              </c:extLst>
            </c:dLbl>
            <c:dLbl>
              <c:idx val="10"/>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1E-43C7-434C-A4B4-CACC527BE1AA}"/>
                </c:ext>
              </c:extLst>
            </c:dLbl>
            <c:spPr>
              <a:noFill/>
              <a:ln>
                <a:noFill/>
              </a:ln>
              <a:effectLst/>
            </c:spPr>
            <c:txPr>
              <a:bodyPr/>
              <a:lstStyle/>
              <a:p>
                <a:pPr>
                  <a:defRPr lang="es-ES" sz="800" b="1">
                    <a:solidFill>
                      <a:schemeClr val="bg1"/>
                    </a:solidFill>
                    <a:latin typeface="Arial" pitchFamily="34" charset="0"/>
                    <a:cs typeface="Arial" pitchFamily="34" charset="0"/>
                  </a:defRPr>
                </a:pPr>
                <a:endParaRPr lang="en-US"/>
              </a:p>
            </c:txPr>
            <c:showVal val="1"/>
            <c:extLst xmlns:c16r2="http://schemas.microsoft.com/office/drawing/2015/06/chart">
              <c:ext xmlns:c15="http://schemas.microsoft.com/office/drawing/2012/chart" uri="{CE6537A1-D6FC-4f65-9D91-7224C49458BB}">
                <c15:showLeaderLines val="0"/>
              </c:ext>
            </c:extLst>
          </c:dLbls>
          <c:cat>
            <c:numRef>
              <c:f>'2015 - 2023 CON ESCENARIO'!$B$41:$L$41</c:f>
              <c:numCache>
                <c:formatCode>General</c:formatCode>
                <c:ptCount val="11"/>
                <c:pt idx="0">
                  <c:v>2015.0</c:v>
                </c:pt>
                <c:pt idx="1">
                  <c:v>2016.0</c:v>
                </c:pt>
                <c:pt idx="2">
                  <c:v>2017.0</c:v>
                </c:pt>
                <c:pt idx="3">
                  <c:v>2018.0</c:v>
                </c:pt>
                <c:pt idx="4">
                  <c:v>2019.0</c:v>
                </c:pt>
                <c:pt idx="5">
                  <c:v>2019.0</c:v>
                </c:pt>
                <c:pt idx="6">
                  <c:v>2019.0</c:v>
                </c:pt>
                <c:pt idx="7">
                  <c:v>2020.0</c:v>
                </c:pt>
                <c:pt idx="8">
                  <c:v>2021.0</c:v>
                </c:pt>
                <c:pt idx="9">
                  <c:v>2022.0</c:v>
                </c:pt>
                <c:pt idx="10">
                  <c:v>2023.0</c:v>
                </c:pt>
              </c:numCache>
            </c:numRef>
          </c:cat>
          <c:val>
            <c:numRef>
              <c:f>'2015 - 2023 CON ESCENARIO'!$B$54:$L$54</c:f>
              <c:numCache>
                <c:formatCode>_("Q"* #,##0.00_);_("Q"* \(#,##0.00\);_("Q"* "-"??_);_(@_)</c:formatCode>
                <c:ptCount val="11"/>
                <c:pt idx="0" formatCode="#,##0.00">
                  <c:v>171.13</c:v>
                </c:pt>
                <c:pt idx="1">
                  <c:v>63.41</c:v>
                </c:pt>
                <c:pt idx="2">
                  <c:v>60.66</c:v>
                </c:pt>
                <c:pt idx="3">
                  <c:v>0.0</c:v>
                </c:pt>
                <c:pt idx="4">
                  <c:v>0.0</c:v>
                </c:pt>
                <c:pt idx="5">
                  <c:v>0.0</c:v>
                </c:pt>
                <c:pt idx="6">
                  <c:v>0.0</c:v>
                </c:pt>
                <c:pt idx="7">
                  <c:v>0.0</c:v>
                </c:pt>
                <c:pt idx="8">
                  <c:v>0.0</c:v>
                </c:pt>
                <c:pt idx="9">
                  <c:v>0.0</c:v>
                </c:pt>
                <c:pt idx="10">
                  <c:v>0.0</c:v>
                </c:pt>
              </c:numCache>
            </c:numRef>
          </c:val>
          <c:extLst xmlns:c16r2="http://schemas.microsoft.com/office/drawing/2015/06/chart">
            <c:ext xmlns:c16="http://schemas.microsoft.com/office/drawing/2014/chart" uri="{C3380CC4-5D6E-409C-BE32-E72D297353CC}">
              <c16:uniqueId val="{0000001F-43C7-434C-A4B4-CACC527BE1AA}"/>
            </c:ext>
          </c:extLst>
        </c:ser>
        <c:dLbls>
          <c:showVal val="1"/>
        </c:dLbls>
        <c:gapWidth val="95"/>
        <c:overlap val="100"/>
        <c:axId val="530362632"/>
        <c:axId val="530365704"/>
      </c:barChart>
      <c:catAx>
        <c:axId val="530362632"/>
        <c:scaling>
          <c:orientation val="minMax"/>
        </c:scaling>
        <c:axPos val="b"/>
        <c:numFmt formatCode="General" sourceLinked="1"/>
        <c:majorTickMark val="none"/>
        <c:tickLblPos val="nextTo"/>
        <c:txPr>
          <a:bodyPr/>
          <a:lstStyle/>
          <a:p>
            <a:pPr>
              <a:defRPr lang="es-ES"/>
            </a:pPr>
            <a:endParaRPr lang="en-US"/>
          </a:p>
        </c:txPr>
        <c:crossAx val="530365704"/>
        <c:crosses val="autoZero"/>
        <c:auto val="1"/>
        <c:lblAlgn val="ctr"/>
        <c:lblOffset val="100"/>
      </c:catAx>
      <c:valAx>
        <c:axId val="530365704"/>
        <c:scaling>
          <c:orientation val="minMax"/>
        </c:scaling>
        <c:delete val="1"/>
        <c:axPos val="l"/>
        <c:numFmt formatCode="_(&quot;Q&quot;* #,##0.00_);_(&quot;Q&quot;* \(#,##0.00\);_(&quot;Q&quot;* &quot;-&quot;??_);_(@_)" sourceLinked="1"/>
        <c:tickLblPos val="nextTo"/>
        <c:crossAx val="530362632"/>
        <c:crosses val="autoZero"/>
        <c:crossBetween val="between"/>
      </c:valAx>
    </c:plotArea>
    <c:legend>
      <c:legendPos val="t"/>
      <c:layout>
        <c:manualLayout>
          <c:xMode val="edge"/>
          <c:yMode val="edge"/>
          <c:x val="0.0145930013320909"/>
          <c:y val="0.940514365676596"/>
          <c:w val="0.965009717007372"/>
          <c:h val="0.0585067356948504"/>
        </c:manualLayout>
      </c:layout>
      <c:txPr>
        <a:bodyPr/>
        <a:lstStyle/>
        <a:p>
          <a:pPr>
            <a:defRPr lang="es-ES" sz="800">
              <a:latin typeface="Arial" pitchFamily="34" charset="0"/>
              <a:cs typeface="Arial" pitchFamily="34" charset="0"/>
            </a:defRPr>
          </a:pPr>
          <a:endParaRPr lang="en-US"/>
        </a:p>
      </c:txPr>
    </c:legend>
    <c:plotVisOnly val="1"/>
    <c:dispBlanksAs val="gap"/>
  </c:chart>
  <c:externalData r:id="rId1"/>
</c:chartSpace>
</file>

<file path=ppt/charts/chart6.xml><?xml version="1.0" encoding="utf-8"?>
<c:chartSpace xmlns:c="http://schemas.openxmlformats.org/drawingml/2006/chart" xmlns:a="http://schemas.openxmlformats.org/drawingml/2006/main" xmlns:r="http://schemas.openxmlformats.org/officeDocument/2006/relationships">
  <c:date1904 val="1"/>
  <c:lang val="en-US"/>
  <c:style val="2"/>
  <c:chart>
    <c:title>
      <c:tx>
        <c:rich>
          <a:bodyPr/>
          <a:lstStyle/>
          <a:p>
            <a:pPr>
              <a:defRPr lang="es-ES" sz="1800">
                <a:latin typeface="Arial" panose="020B0604020202020204" pitchFamily="34" charset="0"/>
                <a:cs typeface="Arial" panose="020B0604020202020204" pitchFamily="34" charset="0"/>
              </a:defRPr>
            </a:pPr>
            <a:r>
              <a:rPr lang="es-GT" sz="1800">
                <a:latin typeface="Arial" panose="020B0604020202020204" pitchFamily="34" charset="0"/>
                <a:cs typeface="Arial" panose="020B0604020202020204" pitchFamily="34" charset="0"/>
              </a:rPr>
              <a:t>Continuidad</a:t>
            </a:r>
            <a:r>
              <a:rPr lang="es-GT" sz="1800" baseline="0">
                <a:latin typeface="Arial" panose="020B0604020202020204" pitchFamily="34" charset="0"/>
                <a:cs typeface="Arial" panose="020B0604020202020204" pitchFamily="34" charset="0"/>
              </a:rPr>
              <a:t> de programas (En millones de Quetzales)</a:t>
            </a:r>
            <a:endParaRPr lang="es-GT" sz="1800">
              <a:latin typeface="Arial" panose="020B0604020202020204" pitchFamily="34" charset="0"/>
              <a:cs typeface="Arial" panose="020B0604020202020204" pitchFamily="34" charset="0"/>
            </a:endParaRPr>
          </a:p>
        </c:rich>
      </c:tx>
      <c:layout/>
    </c:title>
    <c:view3D>
      <c:rAngAx val="1"/>
    </c:view3D>
    <c:plotArea>
      <c:layout>
        <c:manualLayout>
          <c:layoutTarget val="inner"/>
          <c:xMode val="edge"/>
          <c:yMode val="edge"/>
          <c:x val="0.0348170106892211"/>
          <c:y val="0.00159829452410826"/>
          <c:w val="0.965182989310779"/>
          <c:h val="0.838659443477735"/>
        </c:manualLayout>
      </c:layout>
      <c:bar3DChart>
        <c:barDir val="col"/>
        <c:grouping val="stacked"/>
        <c:ser>
          <c:idx val="0"/>
          <c:order val="0"/>
          <c:tx>
            <c:strRef>
              <c:f>'2015 - 2023 CON ESCENARIO'!$A$102</c:f>
              <c:strCache>
                <c:ptCount val="1"/>
                <c:pt idx="0">
                  <c:v>PROGRAMA 01</c:v>
                </c:pt>
              </c:strCache>
            </c:strRef>
          </c:tx>
          <c:dLbls>
            <c:spPr>
              <a:noFill/>
              <a:ln>
                <a:noFill/>
              </a:ln>
              <a:effectLst/>
            </c:spPr>
            <c:txPr>
              <a:bodyPr/>
              <a:lstStyle/>
              <a:p>
                <a:pPr>
                  <a:defRPr lang="es-ES" sz="1050" b="1">
                    <a:solidFill>
                      <a:schemeClr val="bg1"/>
                    </a:solidFill>
                    <a:latin typeface="Arial" pitchFamily="34" charset="0"/>
                    <a:cs typeface="Arial" pitchFamily="34" charset="0"/>
                  </a:defRPr>
                </a:pPr>
                <a:endParaRPr lang="en-US"/>
              </a:p>
            </c:txPr>
            <c:showVal val="1"/>
            <c:extLst xmlns:c16r2="http://schemas.microsoft.com/office/drawing/2015/06/chart">
              <c:ext xmlns:c15="http://schemas.microsoft.com/office/drawing/2012/chart" uri="{CE6537A1-D6FC-4f65-9D91-7224C49458BB}">
                <c15:showLeaderLines val="0"/>
              </c:ext>
            </c:extLst>
          </c:dLbls>
          <c:cat>
            <c:numRef>
              <c:f>'2015 - 2023 CON ESCENARIO'!$B$101:$D$101</c:f>
              <c:numCache>
                <c:formatCode>General</c:formatCode>
                <c:ptCount val="3"/>
                <c:pt idx="0">
                  <c:v>2019.0</c:v>
                </c:pt>
                <c:pt idx="1">
                  <c:v>2019.0</c:v>
                </c:pt>
                <c:pt idx="2">
                  <c:v>2019.0</c:v>
                </c:pt>
              </c:numCache>
            </c:numRef>
          </c:cat>
          <c:val>
            <c:numRef>
              <c:f>'2015 - 2023 CON ESCENARIO'!$B$102:$D$102</c:f>
              <c:numCache>
                <c:formatCode>_("Q"* #,##0.00_);_("Q"* \(#,##0.00\);_("Q"* "-"??_);_(@_)</c:formatCode>
                <c:ptCount val="3"/>
                <c:pt idx="0">
                  <c:v>480.08</c:v>
                </c:pt>
                <c:pt idx="1">
                  <c:v>557.47</c:v>
                </c:pt>
                <c:pt idx="2">
                  <c:v>750.47</c:v>
                </c:pt>
              </c:numCache>
            </c:numRef>
          </c:val>
          <c:extLst xmlns:c16r2="http://schemas.microsoft.com/office/drawing/2015/06/chart">
            <c:ext xmlns:c16="http://schemas.microsoft.com/office/drawing/2014/chart" uri="{C3380CC4-5D6E-409C-BE32-E72D297353CC}">
              <c16:uniqueId val="{00000000-FA80-480D-9C2B-0714DF82A65F}"/>
            </c:ext>
          </c:extLst>
        </c:ser>
        <c:ser>
          <c:idx val="1"/>
          <c:order val="1"/>
          <c:tx>
            <c:strRef>
              <c:f>'2015 - 2023 CON ESCENARIO'!$A$103</c:f>
              <c:strCache>
                <c:ptCount val="1"/>
                <c:pt idx="0">
                  <c:v>PROGRAMA 03</c:v>
                </c:pt>
              </c:strCache>
            </c:strRef>
          </c:tx>
          <c:dLbls>
            <c:spPr>
              <a:noFill/>
              <a:ln>
                <a:noFill/>
              </a:ln>
              <a:effectLst/>
            </c:spPr>
            <c:txPr>
              <a:bodyPr/>
              <a:lstStyle/>
              <a:p>
                <a:pPr>
                  <a:defRPr lang="es-ES" sz="1100" b="1">
                    <a:solidFill>
                      <a:schemeClr val="bg1"/>
                    </a:solidFill>
                    <a:latin typeface="Arial" pitchFamily="34" charset="0"/>
                    <a:cs typeface="Arial" pitchFamily="34" charset="0"/>
                  </a:defRPr>
                </a:pPr>
                <a:endParaRPr lang="en-US"/>
              </a:p>
            </c:txPr>
            <c:showVal val="1"/>
            <c:extLst xmlns:c16r2="http://schemas.microsoft.com/office/drawing/2015/06/chart">
              <c:ext xmlns:c15="http://schemas.microsoft.com/office/drawing/2012/chart" uri="{CE6537A1-D6FC-4f65-9D91-7224C49458BB}">
                <c15:showLeaderLines val="0"/>
              </c:ext>
            </c:extLst>
          </c:dLbls>
          <c:cat>
            <c:numRef>
              <c:f>'2015 - 2023 CON ESCENARIO'!$B$101:$D$101</c:f>
              <c:numCache>
                <c:formatCode>General</c:formatCode>
                <c:ptCount val="3"/>
                <c:pt idx="0">
                  <c:v>2019.0</c:v>
                </c:pt>
                <c:pt idx="1">
                  <c:v>2019.0</c:v>
                </c:pt>
                <c:pt idx="2">
                  <c:v>2019.0</c:v>
                </c:pt>
              </c:numCache>
            </c:numRef>
          </c:cat>
          <c:val>
            <c:numRef>
              <c:f>'2015 - 2023 CON ESCENARIO'!$B$103:$D$103</c:f>
              <c:numCache>
                <c:formatCode>_("Q"* #,##0.00_);_("Q"* \(#,##0.00\);_("Q"* "-"??_);_(@_)</c:formatCode>
                <c:ptCount val="3"/>
                <c:pt idx="0">
                  <c:v>264.65</c:v>
                </c:pt>
                <c:pt idx="1">
                  <c:v>267.91</c:v>
                </c:pt>
                <c:pt idx="2">
                  <c:v>271.91</c:v>
                </c:pt>
              </c:numCache>
            </c:numRef>
          </c:val>
          <c:extLst xmlns:c16r2="http://schemas.microsoft.com/office/drawing/2015/06/chart">
            <c:ext xmlns:c16="http://schemas.microsoft.com/office/drawing/2014/chart" uri="{C3380CC4-5D6E-409C-BE32-E72D297353CC}">
              <c16:uniqueId val="{00000001-FA80-480D-9C2B-0714DF82A65F}"/>
            </c:ext>
          </c:extLst>
        </c:ser>
        <c:ser>
          <c:idx val="2"/>
          <c:order val="2"/>
          <c:tx>
            <c:strRef>
              <c:f>'2015 - 2023 CON ESCENARIO'!$A$104</c:f>
              <c:strCache>
                <c:ptCount val="1"/>
                <c:pt idx="0">
                  <c:v>PROGRAMA 11</c:v>
                </c:pt>
              </c:strCache>
            </c:strRef>
          </c:tx>
          <c:dLbls>
            <c:spPr>
              <a:noFill/>
              <a:ln>
                <a:noFill/>
              </a:ln>
              <a:effectLst/>
            </c:spPr>
            <c:txPr>
              <a:bodyPr/>
              <a:lstStyle/>
              <a:p>
                <a:pPr>
                  <a:defRPr lang="es-ES" sz="1050" b="1">
                    <a:solidFill>
                      <a:schemeClr val="bg1"/>
                    </a:solidFill>
                    <a:latin typeface="Arial" pitchFamily="34" charset="0"/>
                    <a:cs typeface="Arial" pitchFamily="34" charset="0"/>
                  </a:defRPr>
                </a:pPr>
                <a:endParaRPr lang="en-US"/>
              </a:p>
            </c:txPr>
            <c:showVal val="1"/>
            <c:extLst xmlns:c16r2="http://schemas.microsoft.com/office/drawing/2015/06/chart">
              <c:ext xmlns:c15="http://schemas.microsoft.com/office/drawing/2012/chart" uri="{CE6537A1-D6FC-4f65-9D91-7224C49458BB}">
                <c15:showLeaderLines val="0"/>
              </c:ext>
            </c:extLst>
          </c:dLbls>
          <c:cat>
            <c:numRef>
              <c:f>'2015 - 2023 CON ESCENARIO'!$B$101:$D$101</c:f>
              <c:numCache>
                <c:formatCode>General</c:formatCode>
                <c:ptCount val="3"/>
                <c:pt idx="0">
                  <c:v>2019.0</c:v>
                </c:pt>
                <c:pt idx="1">
                  <c:v>2019.0</c:v>
                </c:pt>
                <c:pt idx="2">
                  <c:v>2019.0</c:v>
                </c:pt>
              </c:numCache>
            </c:numRef>
          </c:cat>
          <c:val>
            <c:numRef>
              <c:f>'2015 - 2023 CON ESCENARIO'!$B$104:$D$104</c:f>
              <c:numCache>
                <c:formatCode>_("Q"* #,##0.00_);_("Q"* \(#,##0.00\);_("Q"* "-"??_);_(@_)</c:formatCode>
                <c:ptCount val="3"/>
                <c:pt idx="0">
                  <c:v>741.62</c:v>
                </c:pt>
                <c:pt idx="1">
                  <c:v>896.62</c:v>
                </c:pt>
                <c:pt idx="2">
                  <c:v>1148.54</c:v>
                </c:pt>
              </c:numCache>
            </c:numRef>
          </c:val>
          <c:extLst xmlns:c16r2="http://schemas.microsoft.com/office/drawing/2015/06/chart">
            <c:ext xmlns:c16="http://schemas.microsoft.com/office/drawing/2014/chart" uri="{C3380CC4-5D6E-409C-BE32-E72D297353CC}">
              <c16:uniqueId val="{00000002-FA80-480D-9C2B-0714DF82A65F}"/>
            </c:ext>
          </c:extLst>
        </c:ser>
        <c:ser>
          <c:idx val="3"/>
          <c:order val="3"/>
          <c:tx>
            <c:strRef>
              <c:f>'2015 - 2023 CON ESCENARIO'!$A$105</c:f>
              <c:strCache>
                <c:ptCount val="1"/>
                <c:pt idx="0">
                  <c:v>PROGRAMA 12</c:v>
                </c:pt>
              </c:strCache>
            </c:strRef>
          </c:tx>
          <c:dLbls>
            <c:spPr>
              <a:noFill/>
              <a:ln>
                <a:noFill/>
              </a:ln>
              <a:effectLst/>
            </c:spPr>
            <c:txPr>
              <a:bodyPr/>
              <a:lstStyle/>
              <a:p>
                <a:pPr>
                  <a:defRPr lang="es-ES" sz="900" b="1">
                    <a:solidFill>
                      <a:schemeClr val="bg1"/>
                    </a:solidFill>
                    <a:latin typeface="Arial" pitchFamily="34" charset="0"/>
                    <a:cs typeface="Arial" pitchFamily="34" charset="0"/>
                  </a:defRPr>
                </a:pPr>
                <a:endParaRPr lang="en-US"/>
              </a:p>
            </c:txPr>
            <c:showVal val="1"/>
            <c:extLst xmlns:c16r2="http://schemas.microsoft.com/office/drawing/2015/06/chart">
              <c:ext xmlns:c15="http://schemas.microsoft.com/office/drawing/2012/chart" uri="{CE6537A1-D6FC-4f65-9D91-7224C49458BB}">
                <c15:showLeaderLines val="0"/>
              </c:ext>
            </c:extLst>
          </c:dLbls>
          <c:cat>
            <c:numRef>
              <c:f>'2015 - 2023 CON ESCENARIO'!$B$101:$D$101</c:f>
              <c:numCache>
                <c:formatCode>General</c:formatCode>
                <c:ptCount val="3"/>
                <c:pt idx="0">
                  <c:v>2019.0</c:v>
                </c:pt>
                <c:pt idx="1">
                  <c:v>2019.0</c:v>
                </c:pt>
                <c:pt idx="2">
                  <c:v>2019.0</c:v>
                </c:pt>
              </c:numCache>
            </c:numRef>
          </c:cat>
          <c:val>
            <c:numRef>
              <c:f>'2015 - 2023 CON ESCENARIO'!$B$105:$D$105</c:f>
              <c:numCache>
                <c:formatCode>_("Q"* #,##0.00_);_("Q"* \(#,##0.00\);_("Q"* "-"??_);_(@_)</c:formatCode>
                <c:ptCount val="3"/>
                <c:pt idx="0">
                  <c:v>104.35</c:v>
                </c:pt>
                <c:pt idx="1">
                  <c:v>223.69</c:v>
                </c:pt>
                <c:pt idx="2">
                  <c:v>223.69</c:v>
                </c:pt>
              </c:numCache>
            </c:numRef>
          </c:val>
          <c:extLst xmlns:c16r2="http://schemas.microsoft.com/office/drawing/2015/06/chart">
            <c:ext xmlns:c16="http://schemas.microsoft.com/office/drawing/2014/chart" uri="{C3380CC4-5D6E-409C-BE32-E72D297353CC}">
              <c16:uniqueId val="{00000003-FA80-480D-9C2B-0714DF82A65F}"/>
            </c:ext>
          </c:extLst>
        </c:ser>
        <c:ser>
          <c:idx val="4"/>
          <c:order val="4"/>
          <c:tx>
            <c:strRef>
              <c:f>'2015 - 2023 CON ESCENARIO'!$A$106</c:f>
              <c:strCache>
                <c:ptCount val="1"/>
                <c:pt idx="0">
                  <c:v>PROGRAMA 13</c:v>
                </c:pt>
              </c:strCache>
            </c:strRef>
          </c:tx>
          <c:dLbls>
            <c:delete val="1"/>
          </c:dLbls>
          <c:cat>
            <c:numRef>
              <c:f>'2015 - 2023 CON ESCENARIO'!$B$101:$D$101</c:f>
              <c:numCache>
                <c:formatCode>General</c:formatCode>
                <c:ptCount val="3"/>
                <c:pt idx="0">
                  <c:v>2019.0</c:v>
                </c:pt>
                <c:pt idx="1">
                  <c:v>2019.0</c:v>
                </c:pt>
                <c:pt idx="2">
                  <c:v>2019.0</c:v>
                </c:pt>
              </c:numCache>
            </c:numRef>
          </c:cat>
          <c:val>
            <c:numRef>
              <c:f>'2015 - 2023 CON ESCENARIO'!$B$106:$D$106</c:f>
              <c:numCache>
                <c:formatCode>_("Q"* #,##0.00_);_("Q"* \(#,##0.00\);_("Q"* "-"??_);_(@_)</c:formatCode>
                <c:ptCount val="3"/>
                <c:pt idx="0">
                  <c:v>26.6</c:v>
                </c:pt>
                <c:pt idx="1">
                  <c:v>27.61</c:v>
                </c:pt>
                <c:pt idx="2">
                  <c:v>28.61</c:v>
                </c:pt>
              </c:numCache>
            </c:numRef>
          </c:val>
          <c:extLst xmlns:c16r2="http://schemas.microsoft.com/office/drawing/2015/06/chart">
            <c:ext xmlns:c16="http://schemas.microsoft.com/office/drawing/2014/chart" uri="{C3380CC4-5D6E-409C-BE32-E72D297353CC}">
              <c16:uniqueId val="{00000004-FA80-480D-9C2B-0714DF82A65F}"/>
            </c:ext>
          </c:extLst>
        </c:ser>
        <c:ser>
          <c:idx val="5"/>
          <c:order val="5"/>
          <c:tx>
            <c:strRef>
              <c:f>'2015 - 2023 CON ESCENARIO'!$A$107</c:f>
              <c:strCache>
                <c:ptCount val="1"/>
                <c:pt idx="0">
                  <c:v>PROGRAMA 14</c:v>
                </c:pt>
              </c:strCache>
            </c:strRef>
          </c:tx>
          <c:dLbls>
            <c:delete val="1"/>
          </c:dLbls>
          <c:cat>
            <c:numRef>
              <c:f>'2015 - 2023 CON ESCENARIO'!$B$101:$D$101</c:f>
              <c:numCache>
                <c:formatCode>General</c:formatCode>
                <c:ptCount val="3"/>
                <c:pt idx="0">
                  <c:v>2019.0</c:v>
                </c:pt>
                <c:pt idx="1">
                  <c:v>2019.0</c:v>
                </c:pt>
                <c:pt idx="2">
                  <c:v>2019.0</c:v>
                </c:pt>
              </c:numCache>
            </c:numRef>
          </c:cat>
          <c:val>
            <c:numRef>
              <c:f>'2015 - 2023 CON ESCENARIO'!$B$107:$D$107</c:f>
              <c:numCache>
                <c:formatCode>_("Q"* #,##0.00_);_("Q"* \(#,##0.00\);_("Q"* "-"??_);_(@_)</c:formatCode>
                <c:ptCount val="3"/>
                <c:pt idx="0">
                  <c:v>8.69</c:v>
                </c:pt>
                <c:pt idx="1">
                  <c:v>6.7</c:v>
                </c:pt>
                <c:pt idx="2">
                  <c:v>6.7</c:v>
                </c:pt>
              </c:numCache>
            </c:numRef>
          </c:val>
          <c:extLst xmlns:c16r2="http://schemas.microsoft.com/office/drawing/2015/06/chart">
            <c:ext xmlns:c16="http://schemas.microsoft.com/office/drawing/2014/chart" uri="{C3380CC4-5D6E-409C-BE32-E72D297353CC}">
              <c16:uniqueId val="{00000005-FA80-480D-9C2B-0714DF82A65F}"/>
            </c:ext>
          </c:extLst>
        </c:ser>
        <c:ser>
          <c:idx val="6"/>
          <c:order val="6"/>
          <c:tx>
            <c:strRef>
              <c:f>'2015 - 2023 CON ESCENARIO'!$A$108</c:f>
              <c:strCache>
                <c:ptCount val="1"/>
                <c:pt idx="0">
                  <c:v>PROGRAMA 15</c:v>
                </c:pt>
              </c:strCache>
            </c:strRef>
          </c:tx>
          <c:dLbls>
            <c:spPr>
              <a:noFill/>
              <a:ln>
                <a:noFill/>
              </a:ln>
              <a:effectLst/>
            </c:spPr>
            <c:txPr>
              <a:bodyPr/>
              <a:lstStyle/>
              <a:p>
                <a:pPr>
                  <a:defRPr lang="es-ES" sz="900" b="1">
                    <a:solidFill>
                      <a:schemeClr val="bg1"/>
                    </a:solidFill>
                    <a:latin typeface="Arial" pitchFamily="34" charset="0"/>
                    <a:cs typeface="Arial" pitchFamily="34" charset="0"/>
                  </a:defRPr>
                </a:pPr>
                <a:endParaRPr lang="en-US"/>
              </a:p>
            </c:txPr>
            <c:showVal val="1"/>
            <c:extLst xmlns:c16r2="http://schemas.microsoft.com/office/drawing/2015/06/chart">
              <c:ext xmlns:c15="http://schemas.microsoft.com/office/drawing/2012/chart" uri="{CE6537A1-D6FC-4f65-9D91-7224C49458BB}">
                <c15:showLeaderLines val="0"/>
              </c:ext>
            </c:extLst>
          </c:dLbls>
          <c:cat>
            <c:numRef>
              <c:f>'2015 - 2023 CON ESCENARIO'!$B$101:$D$101</c:f>
              <c:numCache>
                <c:formatCode>General</c:formatCode>
                <c:ptCount val="3"/>
                <c:pt idx="0">
                  <c:v>2019.0</c:v>
                </c:pt>
                <c:pt idx="1">
                  <c:v>2019.0</c:v>
                </c:pt>
                <c:pt idx="2">
                  <c:v>2019.0</c:v>
                </c:pt>
              </c:numCache>
            </c:numRef>
          </c:cat>
          <c:val>
            <c:numRef>
              <c:f>'2015 - 2023 CON ESCENARIO'!$B$108:$D$108</c:f>
              <c:numCache>
                <c:formatCode>_("Q"* #,##0.00_);_("Q"* \(#,##0.00\);_("Q"* "-"??_);_(@_)</c:formatCode>
                <c:ptCount val="3"/>
                <c:pt idx="0">
                  <c:v>102.46</c:v>
                </c:pt>
                <c:pt idx="1">
                  <c:v>95.33</c:v>
                </c:pt>
                <c:pt idx="2">
                  <c:v>97.3</c:v>
                </c:pt>
              </c:numCache>
            </c:numRef>
          </c:val>
          <c:extLst xmlns:c16r2="http://schemas.microsoft.com/office/drawing/2015/06/chart">
            <c:ext xmlns:c16="http://schemas.microsoft.com/office/drawing/2014/chart" uri="{C3380CC4-5D6E-409C-BE32-E72D297353CC}">
              <c16:uniqueId val="{00000006-FA80-480D-9C2B-0714DF82A65F}"/>
            </c:ext>
          </c:extLst>
        </c:ser>
        <c:ser>
          <c:idx val="7"/>
          <c:order val="7"/>
          <c:tx>
            <c:strRef>
              <c:f>'2015 - 2023 CON ESCENARIO'!$A$109</c:f>
              <c:strCache>
                <c:ptCount val="1"/>
                <c:pt idx="0">
                  <c:v>PROGRAMA 16</c:v>
                </c:pt>
              </c:strCache>
            </c:strRef>
          </c:tx>
          <c:dLbls>
            <c:delete val="1"/>
          </c:dLbls>
          <c:cat>
            <c:numRef>
              <c:f>'2015 - 2023 CON ESCENARIO'!$B$101:$D$101</c:f>
              <c:numCache>
                <c:formatCode>General</c:formatCode>
                <c:ptCount val="3"/>
                <c:pt idx="0">
                  <c:v>2019.0</c:v>
                </c:pt>
                <c:pt idx="1">
                  <c:v>2019.0</c:v>
                </c:pt>
                <c:pt idx="2">
                  <c:v>2019.0</c:v>
                </c:pt>
              </c:numCache>
            </c:numRef>
          </c:cat>
          <c:val>
            <c:numRef>
              <c:f>'2015 - 2023 CON ESCENARIO'!$B$109:$D$109</c:f>
              <c:numCache>
                <c:formatCode>_("Q"* #,##0.00_);_("Q"* \(#,##0.00\);_("Q"* "-"??_);_(@_)</c:formatCode>
                <c:ptCount val="3"/>
                <c:pt idx="0">
                  <c:v>32.55</c:v>
                </c:pt>
                <c:pt idx="1">
                  <c:v>35.76</c:v>
                </c:pt>
                <c:pt idx="2">
                  <c:v>35.76</c:v>
                </c:pt>
              </c:numCache>
            </c:numRef>
          </c:val>
          <c:extLst xmlns:c16r2="http://schemas.microsoft.com/office/drawing/2015/06/chart">
            <c:ext xmlns:c16="http://schemas.microsoft.com/office/drawing/2014/chart" uri="{C3380CC4-5D6E-409C-BE32-E72D297353CC}">
              <c16:uniqueId val="{00000007-FA80-480D-9C2B-0714DF82A65F}"/>
            </c:ext>
          </c:extLst>
        </c:ser>
        <c:ser>
          <c:idx val="8"/>
          <c:order val="8"/>
          <c:tx>
            <c:strRef>
              <c:f>'2015 - 2023 CON ESCENARIO'!$A$110</c:f>
              <c:strCache>
                <c:ptCount val="1"/>
                <c:pt idx="0">
                  <c:v>PROGRAMA99</c:v>
                </c:pt>
              </c:strCache>
            </c:strRef>
          </c:tx>
          <c:dLbls>
            <c:spPr>
              <a:noFill/>
              <a:ln>
                <a:noFill/>
              </a:ln>
              <a:effectLst/>
            </c:spPr>
            <c:txPr>
              <a:bodyPr/>
              <a:lstStyle/>
              <a:p>
                <a:pPr>
                  <a:defRPr lang="es-ES" sz="900" b="1">
                    <a:solidFill>
                      <a:schemeClr val="bg1"/>
                    </a:solidFill>
                    <a:latin typeface="Arial" pitchFamily="34" charset="0"/>
                    <a:cs typeface="Arial" pitchFamily="34" charset="0"/>
                  </a:defRPr>
                </a:pPr>
                <a:endParaRPr lang="en-US"/>
              </a:p>
            </c:txPr>
            <c:showVal val="1"/>
            <c:extLst xmlns:c16r2="http://schemas.microsoft.com/office/drawing/2015/06/chart">
              <c:ext xmlns:c15="http://schemas.microsoft.com/office/drawing/2012/chart" uri="{CE6537A1-D6FC-4f65-9D91-7224C49458BB}">
                <c15:showLeaderLines val="0"/>
              </c:ext>
            </c:extLst>
          </c:dLbls>
          <c:cat>
            <c:numRef>
              <c:f>'2015 - 2023 CON ESCENARIO'!$B$101:$D$101</c:f>
              <c:numCache>
                <c:formatCode>General</c:formatCode>
                <c:ptCount val="3"/>
                <c:pt idx="0">
                  <c:v>2019.0</c:v>
                </c:pt>
                <c:pt idx="1">
                  <c:v>2019.0</c:v>
                </c:pt>
                <c:pt idx="2">
                  <c:v>2019.0</c:v>
                </c:pt>
              </c:numCache>
            </c:numRef>
          </c:cat>
          <c:val>
            <c:numRef>
              <c:f>'2015 - 2023 CON ESCENARIO'!$B$110:$D$110</c:f>
              <c:numCache>
                <c:formatCode>_("Q"* #,##0.00_);_("Q"* \(#,##0.00\);_("Q"* "-"??_);_(@_)</c:formatCode>
                <c:ptCount val="3"/>
                <c:pt idx="0">
                  <c:v>147.31</c:v>
                </c:pt>
                <c:pt idx="1">
                  <c:v>137.02</c:v>
                </c:pt>
                <c:pt idx="2">
                  <c:v>137.02</c:v>
                </c:pt>
              </c:numCache>
            </c:numRef>
          </c:val>
          <c:extLst xmlns:c16r2="http://schemas.microsoft.com/office/drawing/2015/06/chart">
            <c:ext xmlns:c16="http://schemas.microsoft.com/office/drawing/2014/chart" uri="{C3380CC4-5D6E-409C-BE32-E72D297353CC}">
              <c16:uniqueId val="{00000008-FA80-480D-9C2B-0714DF82A65F}"/>
            </c:ext>
          </c:extLst>
        </c:ser>
        <c:dLbls>
          <c:showVal val="1"/>
        </c:dLbls>
        <c:gapWidth val="95"/>
        <c:gapDepth val="95"/>
        <c:shape val="box"/>
        <c:axId val="530690936"/>
        <c:axId val="530694360"/>
        <c:axId val="0"/>
      </c:bar3DChart>
      <c:catAx>
        <c:axId val="530690936"/>
        <c:scaling>
          <c:orientation val="minMax"/>
        </c:scaling>
        <c:axPos val="b"/>
        <c:numFmt formatCode="General" sourceLinked="1"/>
        <c:majorTickMark val="none"/>
        <c:tickLblPos val="nextTo"/>
        <c:txPr>
          <a:bodyPr/>
          <a:lstStyle/>
          <a:p>
            <a:pPr>
              <a:defRPr lang="es-ES" b="1">
                <a:latin typeface="Arial" pitchFamily="34" charset="0"/>
                <a:cs typeface="Arial" pitchFamily="34" charset="0"/>
              </a:defRPr>
            </a:pPr>
            <a:endParaRPr lang="en-US"/>
          </a:p>
        </c:txPr>
        <c:crossAx val="530694360"/>
        <c:crosses val="autoZero"/>
        <c:auto val="1"/>
        <c:lblAlgn val="ctr"/>
        <c:lblOffset val="100"/>
      </c:catAx>
      <c:valAx>
        <c:axId val="530694360"/>
        <c:scaling>
          <c:orientation val="minMax"/>
        </c:scaling>
        <c:delete val="1"/>
        <c:axPos val="l"/>
        <c:numFmt formatCode="_(&quot;Q&quot;* #,##0.00_);_(&quot;Q&quot;* \(#,##0.00\);_(&quot;Q&quot;* &quot;-&quot;??_);_(@_)" sourceLinked="1"/>
        <c:tickLblPos val="nextTo"/>
        <c:crossAx val="530690936"/>
        <c:crosses val="autoZero"/>
        <c:crossBetween val="between"/>
      </c:valAx>
    </c:plotArea>
    <c:legend>
      <c:legendPos val="t"/>
      <c:layout>
        <c:manualLayout>
          <c:xMode val="edge"/>
          <c:yMode val="edge"/>
          <c:x val="0.00283047094056896"/>
          <c:y val="0.902751269906759"/>
          <c:w val="0.976930552774252"/>
          <c:h val="0.0864551854043249"/>
        </c:manualLayout>
      </c:layout>
      <c:txPr>
        <a:bodyPr/>
        <a:lstStyle/>
        <a:p>
          <a:pPr>
            <a:defRPr lang="es-ES" sz="1050">
              <a:latin typeface="Arial" pitchFamily="34" charset="0"/>
              <a:cs typeface="Arial" pitchFamily="34" charset="0"/>
            </a:defRPr>
          </a:pPr>
          <a:endParaRPr lang="en-US"/>
        </a:p>
      </c:txPr>
    </c:legend>
    <c:plotVisOnly val="1"/>
    <c:dispBlanksAs val="gap"/>
  </c:chart>
  <c:externalData r:id="rId1"/>
</c:chartSpace>
</file>

<file path=ppt/charts/chart7.xml><?xml version="1.0" encoding="utf-8"?>
<c:chartSpace xmlns:c="http://schemas.openxmlformats.org/drawingml/2006/chart" xmlns:a="http://schemas.openxmlformats.org/drawingml/2006/main" xmlns:r="http://schemas.openxmlformats.org/officeDocument/2006/relationships">
  <c:lang val="en-US"/>
  <c:style val="2"/>
  <c:chart>
    <c:autoTitleDeleted val="1"/>
    <c:view3D>
      <c:rAngAx val="1"/>
    </c:view3D>
    <c:plotArea>
      <c:layout/>
      <c:bar3DChart>
        <c:barDir val="col"/>
        <c:grouping val="clustered"/>
        <c:ser>
          <c:idx val="1"/>
          <c:order val="0"/>
          <c:tx>
            <c:strRef>
              <c:f>'Hoja1 (3)'!$G$5</c:f>
              <c:strCache>
                <c:ptCount val="1"/>
                <c:pt idx="0">
                  <c:v>PRESUPUESTO MINDEF (0.66% PIB)</c:v>
                </c:pt>
              </c:strCache>
            </c:strRef>
          </c:tx>
          <c:spPr>
            <a:solidFill>
              <a:schemeClr val="tx2">
                <a:lumMod val="75000"/>
              </a:schemeClr>
            </a:solidFill>
          </c:spPr>
          <c:cat>
            <c:numRef>
              <c:f>'Hoja1 (3)'!$D$7:$D$11</c:f>
              <c:numCache>
                <c:formatCode>General</c:formatCode>
                <c:ptCount val="5"/>
                <c:pt idx="0">
                  <c:v>2013.0</c:v>
                </c:pt>
                <c:pt idx="1">
                  <c:v>2014.0</c:v>
                </c:pt>
                <c:pt idx="2">
                  <c:v>2015.0</c:v>
                </c:pt>
                <c:pt idx="3">
                  <c:v>2016.0</c:v>
                </c:pt>
                <c:pt idx="4">
                  <c:v>2017.0</c:v>
                </c:pt>
              </c:numCache>
            </c:numRef>
          </c:cat>
          <c:val>
            <c:numRef>
              <c:f>'Hoja1 (3)'!$G$7:$G$11</c:f>
              <c:numCache>
                <c:formatCode>_("Q"* #,##0.00_);_("Q"* \(#,##0.00\);_("Q"* "-"??_);_(@_)</c:formatCode>
                <c:ptCount val="5"/>
                <c:pt idx="0">
                  <c:v>2.77369158E9</c:v>
                </c:pt>
                <c:pt idx="1">
                  <c:v>2.99426094E9</c:v>
                </c:pt>
                <c:pt idx="2">
                  <c:v>3.0134016E9</c:v>
                </c:pt>
                <c:pt idx="3">
                  <c:v>3.45045426E9</c:v>
                </c:pt>
                <c:pt idx="4">
                  <c:v>3.68077578E9</c:v>
                </c:pt>
              </c:numCache>
            </c:numRef>
          </c:val>
          <c:extLst xmlns:c16r2="http://schemas.microsoft.com/office/drawing/2015/06/chart">
            <c:ext xmlns:c16="http://schemas.microsoft.com/office/drawing/2014/chart" uri="{C3380CC4-5D6E-409C-BE32-E72D297353CC}">
              <c16:uniqueId val="{00000000-A4E3-4D6A-96A3-A330A7ABFDDE}"/>
            </c:ext>
          </c:extLst>
        </c:ser>
        <c:ser>
          <c:idx val="2"/>
          <c:order val="1"/>
          <c:tx>
            <c:strRef>
              <c:f>'Hoja1 (3)'!$I$5</c:f>
              <c:strCache>
                <c:ptCount val="1"/>
                <c:pt idx="0">
                  <c:v>PRESUPUESTO ASIGNADO MINDEF</c:v>
                </c:pt>
              </c:strCache>
            </c:strRef>
          </c:tx>
          <c:cat>
            <c:numRef>
              <c:f>'Hoja1 (3)'!$D$7:$D$11</c:f>
              <c:numCache>
                <c:formatCode>General</c:formatCode>
                <c:ptCount val="5"/>
                <c:pt idx="0">
                  <c:v>2013.0</c:v>
                </c:pt>
                <c:pt idx="1">
                  <c:v>2014.0</c:v>
                </c:pt>
                <c:pt idx="2">
                  <c:v>2015.0</c:v>
                </c:pt>
                <c:pt idx="3">
                  <c:v>2016.0</c:v>
                </c:pt>
                <c:pt idx="4">
                  <c:v>2017.0</c:v>
                </c:pt>
              </c:numCache>
            </c:numRef>
          </c:cat>
          <c:val>
            <c:numRef>
              <c:f>'Hoja1 (3)'!$I$7:$I$11</c:f>
              <c:numCache>
                <c:formatCode>_("Q"* #,##0.00_);_("Q"* \(#,##0.00\);_("Q"* "-"??_);_(@_)</c:formatCode>
                <c:ptCount val="5"/>
                <c:pt idx="0">
                  <c:v>2.0379E9</c:v>
                </c:pt>
                <c:pt idx="1">
                  <c:v>2.0379E9</c:v>
                </c:pt>
                <c:pt idx="2">
                  <c:v>2.100253199E9</c:v>
                </c:pt>
                <c:pt idx="3">
                  <c:v>2.061647718E9</c:v>
                </c:pt>
                <c:pt idx="4">
                  <c:v>1.908316E9</c:v>
                </c:pt>
              </c:numCache>
            </c:numRef>
          </c:val>
          <c:extLst xmlns:c16r2="http://schemas.microsoft.com/office/drawing/2015/06/chart">
            <c:ext xmlns:c16="http://schemas.microsoft.com/office/drawing/2014/chart" uri="{C3380CC4-5D6E-409C-BE32-E72D297353CC}">
              <c16:uniqueId val="{00000001-A4E3-4D6A-96A3-A330A7ABFDDE}"/>
            </c:ext>
          </c:extLst>
        </c:ser>
        <c:ser>
          <c:idx val="3"/>
          <c:order val="2"/>
          <c:tx>
            <c:strRef>
              <c:f>'Hoja1 (3)'!$J$5</c:f>
              <c:strCache>
                <c:ptCount val="1"/>
                <c:pt idx="0">
                  <c:v>DIFERENCIA</c:v>
                </c:pt>
              </c:strCache>
            </c:strRef>
          </c:tx>
          <c:spPr>
            <a:solidFill>
              <a:srgbClr val="C00000"/>
            </a:solidFill>
          </c:spPr>
          <c:cat>
            <c:numRef>
              <c:f>'Hoja1 (3)'!$D$7:$D$11</c:f>
              <c:numCache>
                <c:formatCode>General</c:formatCode>
                <c:ptCount val="5"/>
                <c:pt idx="0">
                  <c:v>2013.0</c:v>
                </c:pt>
                <c:pt idx="1">
                  <c:v>2014.0</c:v>
                </c:pt>
                <c:pt idx="2">
                  <c:v>2015.0</c:v>
                </c:pt>
                <c:pt idx="3">
                  <c:v>2016.0</c:v>
                </c:pt>
                <c:pt idx="4">
                  <c:v>2017.0</c:v>
                </c:pt>
              </c:numCache>
            </c:numRef>
          </c:cat>
          <c:val>
            <c:numRef>
              <c:f>'Hoja1 (3)'!$J$7:$J$11</c:f>
              <c:numCache>
                <c:formatCode>_("Q"* #,##0.00_);_("Q"* \(#,##0.00\);_("Q"* "-"??_);_(@_)</c:formatCode>
                <c:ptCount val="5"/>
                <c:pt idx="0">
                  <c:v>-7.3579158E8</c:v>
                </c:pt>
                <c:pt idx="1">
                  <c:v>-9.5636094E8</c:v>
                </c:pt>
                <c:pt idx="2">
                  <c:v>-9.13148401E8</c:v>
                </c:pt>
                <c:pt idx="3">
                  <c:v>-1.388806542E9</c:v>
                </c:pt>
                <c:pt idx="4">
                  <c:v>-1.77245978E9</c:v>
                </c:pt>
              </c:numCache>
            </c:numRef>
          </c:val>
          <c:extLst xmlns:c16r2="http://schemas.microsoft.com/office/drawing/2015/06/chart">
            <c:ext xmlns:c16="http://schemas.microsoft.com/office/drawing/2014/chart" uri="{C3380CC4-5D6E-409C-BE32-E72D297353CC}">
              <c16:uniqueId val="{00000002-A4E3-4D6A-96A3-A330A7ABFDDE}"/>
            </c:ext>
          </c:extLst>
        </c:ser>
        <c:shape val="box"/>
        <c:axId val="530174824"/>
        <c:axId val="530270264"/>
        <c:axId val="0"/>
      </c:bar3DChart>
      <c:catAx>
        <c:axId val="530174824"/>
        <c:scaling>
          <c:orientation val="minMax"/>
        </c:scaling>
        <c:axPos val="b"/>
        <c:numFmt formatCode="General" sourceLinked="1"/>
        <c:majorTickMark val="none"/>
        <c:tickLblPos val="nextTo"/>
        <c:txPr>
          <a:bodyPr/>
          <a:lstStyle/>
          <a:p>
            <a:pPr>
              <a:defRPr lang="es-ES"/>
            </a:pPr>
            <a:endParaRPr lang="en-US"/>
          </a:p>
        </c:txPr>
        <c:crossAx val="530270264"/>
        <c:crossesAt val="0.0"/>
        <c:auto val="1"/>
        <c:lblAlgn val="ctr"/>
        <c:lblOffset val="100"/>
      </c:catAx>
      <c:valAx>
        <c:axId val="530270264"/>
        <c:scaling>
          <c:orientation val="minMax"/>
        </c:scaling>
        <c:axPos val="l"/>
        <c:majorGridlines/>
        <c:numFmt formatCode="_(&quot;Q&quot;* #,##0.00_);_(&quot;Q&quot;* \(#,##0.00\);_(&quot;Q&quot;* &quot;-&quot;??_);_(@_)" sourceLinked="1"/>
        <c:majorTickMark val="none"/>
        <c:tickLblPos val="nextTo"/>
        <c:txPr>
          <a:bodyPr/>
          <a:lstStyle/>
          <a:p>
            <a:pPr>
              <a:defRPr lang="es-ES"/>
            </a:pPr>
            <a:endParaRPr lang="en-US"/>
          </a:p>
        </c:txPr>
        <c:crossAx val="530174824"/>
        <c:crosses val="autoZero"/>
        <c:crossBetween val="between"/>
      </c:valAx>
    </c:plotArea>
    <c:plotVisOnly val="1"/>
    <c:dispBlanksAs val="gap"/>
  </c:chart>
  <c:spPr>
    <a:solidFill>
      <a:srgbClr val="FFFFFF"/>
    </a:solidFill>
  </c:spPr>
  <c:txPr>
    <a:bodyPr/>
    <a:lstStyle/>
    <a:p>
      <a:pPr>
        <a:defRPr sz="1400" b="1">
          <a:latin typeface="Arial Black" panose="020B0A04020102020204" pitchFamily="34" charset="0"/>
        </a:defRPr>
      </a:pPr>
      <a:endParaRPr lang="en-US"/>
    </a:p>
  </c:txPr>
  <c:externalData r:id="rId1"/>
</c:chartSpace>
</file>

<file path=ppt/charts/chart8.xml><?xml version="1.0" encoding="utf-8"?>
<c:chartSpace xmlns:c="http://schemas.openxmlformats.org/drawingml/2006/chart" xmlns:a="http://schemas.openxmlformats.org/drawingml/2006/main" xmlns:r="http://schemas.openxmlformats.org/officeDocument/2006/relationships">
  <c:date1904 val="1"/>
  <c:lang val="en-US"/>
  <c:style val="42"/>
  <c:chart>
    <c:title>
      <c:tx>
        <c:rich>
          <a:bodyPr/>
          <a:lstStyle/>
          <a:p>
            <a:pPr>
              <a:defRPr lang="es-ES"/>
            </a:pPr>
            <a:r>
              <a:rPr lang="en-US"/>
              <a:t>GASTO EN DEFENSA ( %PIB)</a:t>
            </a:r>
          </a:p>
        </c:rich>
      </c:tx>
      <c:layout/>
    </c:title>
    <c:view3D>
      <c:rAngAx val="1"/>
    </c:view3D>
    <c:plotArea>
      <c:layout/>
      <c:bar3DChart>
        <c:barDir val="col"/>
        <c:grouping val="clustered"/>
        <c:ser>
          <c:idx val="0"/>
          <c:order val="0"/>
          <c:tx>
            <c:strRef>
              <c:f>Hoja1!$B$1</c:f>
              <c:strCache>
                <c:ptCount val="1"/>
                <c:pt idx="0">
                  <c:v>Columna1</c:v>
                </c:pt>
              </c:strCache>
            </c:strRef>
          </c:tx>
          <c:dPt>
            <c:idx val="0"/>
            <c:spPr>
              <a:solidFill>
                <a:schemeClr val="bg2"/>
              </a:solidFill>
            </c:spPr>
            <c:extLst xmlns:c16r2="http://schemas.microsoft.com/office/drawing/2015/06/chart">
              <c:ext xmlns:c16="http://schemas.microsoft.com/office/drawing/2014/chart" uri="{C3380CC4-5D6E-409C-BE32-E72D297353CC}">
                <c16:uniqueId val="{00000001-08E0-49AE-ACBE-E80365C41FD7}"/>
              </c:ext>
            </c:extLst>
          </c:dPt>
          <c:dPt>
            <c:idx val="1"/>
            <c:spPr>
              <a:solidFill>
                <a:srgbClr val="FFFF00"/>
              </a:solidFill>
            </c:spPr>
            <c:extLst xmlns:c16r2="http://schemas.microsoft.com/office/drawing/2015/06/chart">
              <c:ext xmlns:c16="http://schemas.microsoft.com/office/drawing/2014/chart" uri="{C3380CC4-5D6E-409C-BE32-E72D297353CC}">
                <c16:uniqueId val="{00000003-08E0-49AE-ACBE-E80365C41FD7}"/>
              </c:ext>
            </c:extLst>
          </c:dPt>
          <c:dPt>
            <c:idx val="2"/>
            <c:spPr>
              <a:solidFill>
                <a:srgbClr val="00B050"/>
              </a:solidFill>
            </c:spPr>
            <c:extLst xmlns:c16r2="http://schemas.microsoft.com/office/drawing/2015/06/chart">
              <c:ext xmlns:c16="http://schemas.microsoft.com/office/drawing/2014/chart" uri="{C3380CC4-5D6E-409C-BE32-E72D297353CC}">
                <c16:uniqueId val="{00000005-08E0-49AE-ACBE-E80365C41FD7}"/>
              </c:ext>
            </c:extLst>
          </c:dPt>
          <c:dPt>
            <c:idx val="5"/>
            <c:spPr>
              <a:solidFill>
                <a:srgbClr val="FF0000"/>
              </a:solidFill>
            </c:spPr>
            <c:extLst xmlns:c16r2="http://schemas.microsoft.com/office/drawing/2015/06/chart">
              <c:ext xmlns:c16="http://schemas.microsoft.com/office/drawing/2014/chart" uri="{C3380CC4-5D6E-409C-BE32-E72D297353CC}">
                <c16:uniqueId val="{00000007-08E0-49AE-ACBE-E80365C41FD7}"/>
              </c:ext>
            </c:extLst>
          </c:dPt>
          <c:dLbls>
            <c:dLbl>
              <c:idx val="0"/>
              <c:layout>
                <c:manualLayout>
                  <c:x val="0.0114313430194999"/>
                  <c:y val="-0.044092323075214"/>
                </c:manualLayout>
              </c:layout>
              <c:showVal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1-08E0-49AE-ACBE-E80365C41FD7}"/>
                </c:ext>
              </c:extLst>
            </c:dLbl>
            <c:dLbl>
              <c:idx val="1"/>
              <c:layout>
                <c:manualLayout>
                  <c:x val="0.016330490027857"/>
                  <c:y val="-0.0363113248854703"/>
                </c:manualLayout>
              </c:layout>
              <c:showVal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3-08E0-49AE-ACBE-E80365C41FD7}"/>
                </c:ext>
              </c:extLst>
            </c:dLbl>
            <c:dLbl>
              <c:idx val="2"/>
              <c:layout>
                <c:manualLayout>
                  <c:x val="0.0228626860389999"/>
                  <c:y val="-0.0285303266957266"/>
                </c:manualLayout>
              </c:layout>
              <c:showVal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5-08E0-49AE-ACBE-E80365C41FD7}"/>
                </c:ext>
              </c:extLst>
            </c:dLbl>
            <c:dLbl>
              <c:idx val="3"/>
              <c:layout>
                <c:manualLayout>
                  <c:x val="0.016330490027857"/>
                  <c:y val="-0.0389049909487181"/>
                </c:manualLayout>
              </c:layout>
              <c:showVal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8-08E0-49AE-ACBE-E80365C41FD7}"/>
                </c:ext>
              </c:extLst>
            </c:dLbl>
            <c:dLbl>
              <c:idx val="5"/>
              <c:layout>
                <c:manualLayout>
                  <c:x val="0.00745312162555508"/>
                  <c:y val="-0.0114831765811916"/>
                </c:manualLayout>
              </c:layout>
              <c:showVal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7-08E0-49AE-ACBE-E80365C41FD7}"/>
                </c:ext>
              </c:extLst>
            </c:dLbl>
            <c:spPr>
              <a:solidFill>
                <a:srgbClr val="00B0F0"/>
              </a:solidFill>
              <a:scene3d>
                <a:camera prst="orthographicFront"/>
                <a:lightRig rig="threePt" dir="t"/>
              </a:scene3d>
              <a:sp3d>
                <a:bevelT/>
              </a:sp3d>
            </c:spPr>
            <c:txPr>
              <a:bodyPr/>
              <a:lstStyle/>
              <a:p>
                <a:pPr>
                  <a:defRPr lang="es-ES" b="1">
                    <a:solidFill>
                      <a:schemeClr val="tx1"/>
                    </a:solidFill>
                  </a:defRPr>
                </a:pPr>
                <a:endParaRPr lang="en-US"/>
              </a:p>
            </c:txPr>
            <c:showVal val="1"/>
            <c:extLst xmlns:c16r2="http://schemas.microsoft.com/office/drawing/2015/06/chart">
              <c:ext xmlns:c15="http://schemas.microsoft.com/office/drawing/2012/chart" uri="{CE6537A1-D6FC-4f65-9D91-7224C49458BB}">
                <c15:showLeaderLines val="0"/>
              </c:ext>
            </c:extLst>
          </c:dLbls>
          <c:cat>
            <c:strRef>
              <c:f>Hoja1!$A$2:$A$7</c:f>
              <c:strCache>
                <c:ptCount val="6"/>
                <c:pt idx="0">
                  <c:v>COSTA RICA</c:v>
                </c:pt>
                <c:pt idx="1">
                  <c:v>HONDURAS</c:v>
                </c:pt>
                <c:pt idx="2">
                  <c:v>BELICE</c:v>
                </c:pt>
                <c:pt idx="3">
                  <c:v>SALVADOR</c:v>
                </c:pt>
                <c:pt idx="4">
                  <c:v>NICARAGUA</c:v>
                </c:pt>
                <c:pt idx="5">
                  <c:v>GUATEMALA</c:v>
                </c:pt>
              </c:strCache>
            </c:strRef>
          </c:cat>
          <c:val>
            <c:numRef>
              <c:f>Hoja1!$B$2:$B$7</c:f>
              <c:numCache>
                <c:formatCode>General</c:formatCode>
                <c:ptCount val="6"/>
                <c:pt idx="0">
                  <c:v>3.2</c:v>
                </c:pt>
                <c:pt idx="1">
                  <c:v>1.87</c:v>
                </c:pt>
                <c:pt idx="2">
                  <c:v>1.169</c:v>
                </c:pt>
                <c:pt idx="3">
                  <c:v>0.868</c:v>
                </c:pt>
                <c:pt idx="4">
                  <c:v>0.503</c:v>
                </c:pt>
                <c:pt idx="5">
                  <c:v>0.339</c:v>
                </c:pt>
              </c:numCache>
            </c:numRef>
          </c:val>
          <c:extLst xmlns:c16r2="http://schemas.microsoft.com/office/drawing/2015/06/chart">
            <c:ext xmlns:c16="http://schemas.microsoft.com/office/drawing/2014/chart" uri="{C3380CC4-5D6E-409C-BE32-E72D297353CC}">
              <c16:uniqueId val="{00000009-08E0-49AE-ACBE-E80365C41FD7}"/>
            </c:ext>
          </c:extLst>
        </c:ser>
        <c:dLbls>
          <c:showVal val="1"/>
        </c:dLbls>
        <c:shape val="box"/>
        <c:axId val="648475864"/>
        <c:axId val="648479176"/>
        <c:axId val="0"/>
      </c:bar3DChart>
      <c:catAx>
        <c:axId val="648475864"/>
        <c:scaling>
          <c:orientation val="minMax"/>
        </c:scaling>
        <c:axPos val="b"/>
        <c:numFmt formatCode="General" sourceLinked="0"/>
        <c:tickLblPos val="nextTo"/>
        <c:txPr>
          <a:bodyPr/>
          <a:lstStyle/>
          <a:p>
            <a:pPr>
              <a:defRPr lang="es-ES" b="1"/>
            </a:pPr>
            <a:endParaRPr lang="en-US"/>
          </a:p>
        </c:txPr>
        <c:crossAx val="648479176"/>
        <c:crosses val="autoZero"/>
        <c:auto val="1"/>
        <c:lblAlgn val="ctr"/>
        <c:lblOffset val="100"/>
      </c:catAx>
      <c:valAx>
        <c:axId val="648479176"/>
        <c:scaling>
          <c:orientation val="minMax"/>
        </c:scaling>
        <c:axPos val="l"/>
        <c:majorGridlines/>
        <c:numFmt formatCode="General" sourceLinked="1"/>
        <c:tickLblPos val="nextTo"/>
        <c:txPr>
          <a:bodyPr/>
          <a:lstStyle/>
          <a:p>
            <a:pPr>
              <a:defRPr lang="es-ES"/>
            </a:pPr>
            <a:endParaRPr lang="en-US"/>
          </a:p>
        </c:txPr>
        <c:crossAx val="648475864"/>
        <c:crosses val="autoZero"/>
        <c:crossBetween val="between"/>
      </c:valAx>
    </c:plotArea>
    <c:plotVisOnly val="1"/>
    <c:dispBlanksAs val="gap"/>
  </c:chart>
  <c:txPr>
    <a:bodyPr/>
    <a:lstStyle/>
    <a:p>
      <a:pPr>
        <a:defRPr sz="1400">
          <a:latin typeface="Arial" panose="020B0604020202020204" pitchFamily="34" charset="0"/>
          <a:cs typeface="Arial" panose="020B0604020202020204" pitchFamily="34" charset="0"/>
        </a:defRPr>
      </a:pPr>
      <a:endParaRPr lang="en-US"/>
    </a:p>
  </c:txPr>
  <c:externalData r:id="rId1"/>
</c:chartSpace>
</file>

<file path=ppt/charts/chart9.xml><?xml version="1.0" encoding="utf-8"?>
<c:chartSpace xmlns:c="http://schemas.openxmlformats.org/drawingml/2006/chart" xmlns:a="http://schemas.openxmlformats.org/drawingml/2006/main" xmlns:r="http://schemas.openxmlformats.org/officeDocument/2006/relationships">
  <c:date1904 val="1"/>
  <c:lang val="en-US"/>
  <c:style val="42"/>
  <c:chart>
    <c:view3D>
      <c:rAngAx val="1"/>
    </c:view3D>
    <c:plotArea>
      <c:layout/>
      <c:bar3DChart>
        <c:barDir val="col"/>
        <c:grouping val="clustered"/>
        <c:ser>
          <c:idx val="0"/>
          <c:order val="0"/>
          <c:tx>
            <c:strRef>
              <c:f>Hoja1!$B$1</c:f>
              <c:strCache>
                <c:ptCount val="1"/>
                <c:pt idx="0">
                  <c:v>HELICOPTEROS</c:v>
                </c:pt>
              </c:strCache>
            </c:strRef>
          </c:tx>
          <c:dLbls>
            <c:spPr>
              <a:noFill/>
              <a:ln>
                <a:noFill/>
              </a:ln>
              <a:effectLst/>
            </c:spPr>
            <c:txPr>
              <a:bodyPr/>
              <a:lstStyle/>
              <a:p>
                <a:pPr>
                  <a:defRPr lang="es-ES"/>
                </a:pPr>
                <a:endParaRPr lang="en-US"/>
              </a:p>
            </c:txPr>
            <c:showVal val="1"/>
            <c:extLst xmlns:c16r2="http://schemas.microsoft.com/office/drawing/2015/06/chart">
              <c:ext xmlns:c15="http://schemas.microsoft.com/office/drawing/2012/chart" uri="{CE6537A1-D6FC-4f65-9D91-7224C49458BB}">
                <c15:showLeaderLines val="0"/>
              </c:ext>
            </c:extLst>
          </c:dLbls>
          <c:cat>
            <c:strRef>
              <c:f>Hoja1!$A$2:$A$7</c:f>
              <c:strCache>
                <c:ptCount val="6"/>
                <c:pt idx="0">
                  <c:v>COSTA RICA</c:v>
                </c:pt>
                <c:pt idx="1">
                  <c:v>HONDURAS</c:v>
                </c:pt>
                <c:pt idx="2">
                  <c:v>GUATEMALA</c:v>
                </c:pt>
                <c:pt idx="3">
                  <c:v>EL SALVADOR </c:v>
                </c:pt>
                <c:pt idx="4">
                  <c:v>BELICE</c:v>
                </c:pt>
                <c:pt idx="5">
                  <c:v>NICARAGUA</c:v>
                </c:pt>
              </c:strCache>
            </c:strRef>
          </c:cat>
          <c:val>
            <c:numRef>
              <c:f>Hoja1!$B$2:$B$7</c:f>
              <c:numCache>
                <c:formatCode>General</c:formatCode>
                <c:ptCount val="6"/>
                <c:pt idx="0">
                  <c:v>3.0</c:v>
                </c:pt>
                <c:pt idx="1">
                  <c:v>15.0</c:v>
                </c:pt>
                <c:pt idx="2">
                  <c:v>3.0</c:v>
                </c:pt>
                <c:pt idx="3">
                  <c:v>28.0</c:v>
                </c:pt>
                <c:pt idx="4">
                  <c:v>2.0</c:v>
                </c:pt>
                <c:pt idx="5">
                  <c:v>18.0</c:v>
                </c:pt>
              </c:numCache>
            </c:numRef>
          </c:val>
          <c:extLst xmlns:c16r2="http://schemas.microsoft.com/office/drawing/2015/06/chart">
            <c:ext xmlns:c16="http://schemas.microsoft.com/office/drawing/2014/chart" uri="{C3380CC4-5D6E-409C-BE32-E72D297353CC}">
              <c16:uniqueId val="{00000000-8BCE-4EBB-A022-E1730E8D3C46}"/>
            </c:ext>
          </c:extLst>
        </c:ser>
        <c:ser>
          <c:idx val="1"/>
          <c:order val="1"/>
          <c:tx>
            <c:strRef>
              <c:f>Hoja1!$C$1</c:f>
              <c:strCache>
                <c:ptCount val="1"/>
                <c:pt idx="0">
                  <c:v>AVIONES</c:v>
                </c:pt>
              </c:strCache>
            </c:strRef>
          </c:tx>
          <c:dLbls>
            <c:spPr>
              <a:noFill/>
              <a:ln>
                <a:noFill/>
              </a:ln>
              <a:effectLst/>
            </c:spPr>
            <c:txPr>
              <a:bodyPr/>
              <a:lstStyle/>
              <a:p>
                <a:pPr>
                  <a:defRPr lang="es-ES"/>
                </a:pPr>
                <a:endParaRPr lang="en-US"/>
              </a:p>
            </c:txPr>
            <c:showVal val="1"/>
            <c:extLst xmlns:c16r2="http://schemas.microsoft.com/office/drawing/2015/06/chart">
              <c:ext xmlns:c15="http://schemas.microsoft.com/office/drawing/2012/chart" uri="{CE6537A1-D6FC-4f65-9D91-7224C49458BB}">
                <c15:showLeaderLines val="0"/>
              </c:ext>
            </c:extLst>
          </c:dLbls>
          <c:cat>
            <c:strRef>
              <c:f>Hoja1!$A$2:$A$7</c:f>
              <c:strCache>
                <c:ptCount val="6"/>
                <c:pt idx="0">
                  <c:v>COSTA RICA</c:v>
                </c:pt>
                <c:pt idx="1">
                  <c:v>HONDURAS</c:v>
                </c:pt>
                <c:pt idx="2">
                  <c:v>GUATEMALA</c:v>
                </c:pt>
                <c:pt idx="3">
                  <c:v>EL SALVADOR </c:v>
                </c:pt>
                <c:pt idx="4">
                  <c:v>BELICE</c:v>
                </c:pt>
                <c:pt idx="5">
                  <c:v>NICARAGUA</c:v>
                </c:pt>
              </c:strCache>
            </c:strRef>
          </c:cat>
          <c:val>
            <c:numRef>
              <c:f>Hoja1!$C$2:$C$7</c:f>
              <c:numCache>
                <c:formatCode>General</c:formatCode>
                <c:ptCount val="6"/>
                <c:pt idx="0">
                  <c:v>7.0</c:v>
                </c:pt>
                <c:pt idx="1">
                  <c:v>55.0</c:v>
                </c:pt>
                <c:pt idx="2">
                  <c:v>3.0</c:v>
                </c:pt>
                <c:pt idx="3">
                  <c:v>18.0</c:v>
                </c:pt>
                <c:pt idx="4">
                  <c:v>4.0</c:v>
                </c:pt>
                <c:pt idx="5">
                  <c:v>3.0</c:v>
                </c:pt>
              </c:numCache>
            </c:numRef>
          </c:val>
          <c:extLst xmlns:c16r2="http://schemas.microsoft.com/office/drawing/2015/06/chart">
            <c:ext xmlns:c16="http://schemas.microsoft.com/office/drawing/2014/chart" uri="{C3380CC4-5D6E-409C-BE32-E72D297353CC}">
              <c16:uniqueId val="{00000001-8BCE-4EBB-A022-E1730E8D3C46}"/>
            </c:ext>
          </c:extLst>
        </c:ser>
        <c:ser>
          <c:idx val="2"/>
          <c:order val="2"/>
          <c:tx>
            <c:strRef>
              <c:f>Hoja1!$D$1</c:f>
              <c:strCache>
                <c:ptCount val="1"/>
                <c:pt idx="0">
                  <c:v>EMBARCACIONES</c:v>
                </c:pt>
              </c:strCache>
            </c:strRef>
          </c:tx>
          <c:dLbls>
            <c:spPr>
              <a:noFill/>
              <a:ln>
                <a:noFill/>
              </a:ln>
              <a:effectLst/>
            </c:spPr>
            <c:txPr>
              <a:bodyPr/>
              <a:lstStyle/>
              <a:p>
                <a:pPr>
                  <a:defRPr lang="es-ES"/>
                </a:pPr>
                <a:endParaRPr lang="en-US"/>
              </a:p>
            </c:txPr>
            <c:showVal val="1"/>
            <c:extLst xmlns:c16r2="http://schemas.microsoft.com/office/drawing/2015/06/chart">
              <c:ext xmlns:c15="http://schemas.microsoft.com/office/drawing/2012/chart" uri="{CE6537A1-D6FC-4f65-9D91-7224C49458BB}">
                <c15:showLeaderLines val="0"/>
              </c:ext>
            </c:extLst>
          </c:dLbls>
          <c:cat>
            <c:strRef>
              <c:f>Hoja1!$A$2:$A$7</c:f>
              <c:strCache>
                <c:ptCount val="6"/>
                <c:pt idx="0">
                  <c:v>COSTA RICA</c:v>
                </c:pt>
                <c:pt idx="1">
                  <c:v>HONDURAS</c:v>
                </c:pt>
                <c:pt idx="2">
                  <c:v>GUATEMALA</c:v>
                </c:pt>
                <c:pt idx="3">
                  <c:v>EL SALVADOR </c:v>
                </c:pt>
                <c:pt idx="4">
                  <c:v>BELICE</c:v>
                </c:pt>
                <c:pt idx="5">
                  <c:v>NICARAGUA</c:v>
                </c:pt>
              </c:strCache>
            </c:strRef>
          </c:cat>
          <c:val>
            <c:numRef>
              <c:f>Hoja1!$D$2:$D$7</c:f>
              <c:numCache>
                <c:formatCode>General</c:formatCode>
                <c:ptCount val="6"/>
                <c:pt idx="0">
                  <c:v>45.0</c:v>
                </c:pt>
                <c:pt idx="1">
                  <c:v>44.0</c:v>
                </c:pt>
                <c:pt idx="2">
                  <c:v>9.0</c:v>
                </c:pt>
                <c:pt idx="3">
                  <c:v>31.0</c:v>
                </c:pt>
                <c:pt idx="4">
                  <c:v>38.0</c:v>
                </c:pt>
                <c:pt idx="5">
                  <c:v>12.0</c:v>
                </c:pt>
              </c:numCache>
            </c:numRef>
          </c:val>
          <c:extLst xmlns:c16r2="http://schemas.microsoft.com/office/drawing/2015/06/chart">
            <c:ext xmlns:c16="http://schemas.microsoft.com/office/drawing/2014/chart" uri="{C3380CC4-5D6E-409C-BE32-E72D297353CC}">
              <c16:uniqueId val="{00000002-8BCE-4EBB-A022-E1730E8D3C46}"/>
            </c:ext>
          </c:extLst>
        </c:ser>
        <c:dLbls>
          <c:showVal val="1"/>
        </c:dLbls>
        <c:shape val="box"/>
        <c:axId val="661594248"/>
        <c:axId val="623303768"/>
        <c:axId val="0"/>
      </c:bar3DChart>
      <c:catAx>
        <c:axId val="661594248"/>
        <c:scaling>
          <c:orientation val="minMax"/>
        </c:scaling>
        <c:axPos val="b"/>
        <c:numFmt formatCode="General" sourceLinked="0"/>
        <c:tickLblPos val="nextTo"/>
        <c:txPr>
          <a:bodyPr/>
          <a:lstStyle/>
          <a:p>
            <a:pPr>
              <a:defRPr lang="es-ES" sz="1400" b="1"/>
            </a:pPr>
            <a:endParaRPr lang="en-US"/>
          </a:p>
        </c:txPr>
        <c:crossAx val="623303768"/>
        <c:crosses val="autoZero"/>
        <c:auto val="1"/>
        <c:lblAlgn val="ctr"/>
        <c:lblOffset val="100"/>
      </c:catAx>
      <c:valAx>
        <c:axId val="623303768"/>
        <c:scaling>
          <c:orientation val="minMax"/>
        </c:scaling>
        <c:axPos val="l"/>
        <c:majorGridlines/>
        <c:numFmt formatCode="General" sourceLinked="1"/>
        <c:tickLblPos val="nextTo"/>
        <c:txPr>
          <a:bodyPr/>
          <a:lstStyle/>
          <a:p>
            <a:pPr>
              <a:defRPr lang="es-ES"/>
            </a:pPr>
            <a:endParaRPr lang="en-US"/>
          </a:p>
        </c:txPr>
        <c:crossAx val="661594248"/>
        <c:crosses val="autoZero"/>
        <c:crossBetween val="between"/>
      </c:valAx>
    </c:plotArea>
    <c:legend>
      <c:legendPos val="r"/>
      <c:layout/>
      <c:txPr>
        <a:bodyPr/>
        <a:lstStyle/>
        <a:p>
          <a:pPr>
            <a:defRPr lang="es-ES" sz="1200" b="1"/>
          </a:pPr>
          <a:endParaRPr lang="en-US"/>
        </a:p>
      </c:txPr>
    </c:legend>
    <c:plotVisOnly val="1"/>
    <c:dispBlanksAs val="gap"/>
  </c:chart>
  <c:txPr>
    <a:bodyPr/>
    <a:lstStyle/>
    <a:p>
      <a:pPr>
        <a:defRPr sz="1200">
          <a:latin typeface="Arial" panose="020B0604020202020204" pitchFamily="34" charset="0"/>
          <a:cs typeface="Arial" panose="020B0604020202020204" pitchFamily="34" charset="0"/>
        </a:defRPr>
      </a:pPr>
      <a:endParaRPr lang="en-US"/>
    </a:p>
  </c:txPr>
  <c:externalData r:id="rId1"/>
</c:chartSpace>
</file>

<file path=ppt/diagrams/colors1.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3F61BC-6FA6-4649-8929-18ACEED5BA46}" type="doc">
      <dgm:prSet loTypeId="urn:microsoft.com/office/officeart/2005/8/layout/cycle8" loCatId="cycle" qsTypeId="urn:microsoft.com/office/officeart/2005/8/quickstyle/simple1" qsCatId="simple" csTypeId="urn:microsoft.com/office/officeart/2005/8/colors/colorful1#3" csCatId="colorful" phldr="1"/>
      <dgm:spPr/>
    </dgm:pt>
    <dgm:pt modelId="{91E3125F-9AE5-47D5-AAA4-74AF51D9EE10}">
      <dgm:prSet phldrT="[Texto]" custT="1"/>
      <dgm:spPr/>
      <dgm:t>
        <a:bodyPr/>
        <a:lstStyle/>
        <a:p>
          <a:pPr algn="ctr"/>
          <a:r>
            <a:rPr lang="es-GT" sz="700" b="1" dirty="0">
              <a:latin typeface="Arial" pitchFamily="34" charset="0"/>
              <a:cs typeface="Arial" pitchFamily="34" charset="0"/>
            </a:rPr>
            <a:t>Decreto 40-2000</a:t>
          </a:r>
        </a:p>
        <a:p>
          <a:pPr algn="ctr"/>
          <a:r>
            <a:rPr lang="es-GT" sz="700" b="1" dirty="0">
              <a:latin typeface="Arial" pitchFamily="34" charset="0"/>
              <a:cs typeface="Arial" pitchFamily="34" charset="0"/>
            </a:rPr>
            <a:t>Ley de Apoyo a las Fuerzas de Seguridad Civil</a:t>
          </a:r>
        </a:p>
      </dgm:t>
    </dgm:pt>
    <dgm:pt modelId="{243DD47C-9ECF-4560-B114-1B8FCEF14723}" type="parTrans" cxnId="{2D6B378B-DA5E-4D15-B2D3-B178EF1BDD00}">
      <dgm:prSet/>
      <dgm:spPr/>
      <dgm:t>
        <a:bodyPr/>
        <a:lstStyle/>
        <a:p>
          <a:pPr algn="ctr"/>
          <a:endParaRPr lang="es-GT" sz="700">
            <a:latin typeface="Arial" pitchFamily="34" charset="0"/>
            <a:cs typeface="Arial" pitchFamily="34" charset="0"/>
          </a:endParaRPr>
        </a:p>
      </dgm:t>
    </dgm:pt>
    <dgm:pt modelId="{955D1650-0EE7-4AEC-A08F-384AB6D088E5}" type="sibTrans" cxnId="{2D6B378B-DA5E-4D15-B2D3-B178EF1BDD00}">
      <dgm:prSet/>
      <dgm:spPr/>
      <dgm:t>
        <a:bodyPr/>
        <a:lstStyle/>
        <a:p>
          <a:pPr algn="ctr"/>
          <a:endParaRPr lang="es-GT" sz="700">
            <a:latin typeface="Arial" pitchFamily="34" charset="0"/>
            <a:cs typeface="Arial" pitchFamily="34" charset="0"/>
          </a:endParaRPr>
        </a:p>
      </dgm:t>
    </dgm:pt>
    <dgm:pt modelId="{98441E6D-9802-4BCB-93E8-3EF2F79C67EC}">
      <dgm:prSet phldrT="[Texto]" custT="1"/>
      <dgm:spPr/>
      <dgm:t>
        <a:bodyPr/>
        <a:lstStyle/>
        <a:p>
          <a:pPr algn="ctr"/>
          <a:r>
            <a:rPr lang="es-GT" sz="700" b="1">
              <a:latin typeface="Arial" pitchFamily="34" charset="0"/>
              <a:cs typeface="Arial" pitchFamily="34" charset="0"/>
            </a:rPr>
            <a:t>Decreto No. 72-90</a:t>
          </a:r>
        </a:p>
        <a:p>
          <a:pPr algn="ctr"/>
          <a:r>
            <a:rPr lang="es-GT" sz="700">
              <a:latin typeface="Arial" pitchFamily="34" charset="0"/>
              <a:cs typeface="Arial" pitchFamily="34" charset="0"/>
            </a:rPr>
            <a:t>Ley Constitutiva del Ejército</a:t>
          </a:r>
          <a:endParaRPr lang="es-GT" sz="700" dirty="0">
            <a:latin typeface="Arial" pitchFamily="34" charset="0"/>
            <a:cs typeface="Arial" pitchFamily="34" charset="0"/>
          </a:endParaRPr>
        </a:p>
      </dgm:t>
    </dgm:pt>
    <dgm:pt modelId="{5B687470-4526-4F02-8405-EDEB273A3536}" type="parTrans" cxnId="{46AAC53A-9AEE-4AB7-9DD4-EFAC57D9312B}">
      <dgm:prSet/>
      <dgm:spPr/>
      <dgm:t>
        <a:bodyPr/>
        <a:lstStyle/>
        <a:p>
          <a:pPr algn="ctr"/>
          <a:endParaRPr lang="es-GT" sz="700">
            <a:latin typeface="Arial" pitchFamily="34" charset="0"/>
            <a:cs typeface="Arial" pitchFamily="34" charset="0"/>
          </a:endParaRPr>
        </a:p>
      </dgm:t>
    </dgm:pt>
    <dgm:pt modelId="{8E06953E-7934-459F-BA5D-2C3A71343FAF}" type="sibTrans" cxnId="{46AAC53A-9AEE-4AB7-9DD4-EFAC57D9312B}">
      <dgm:prSet/>
      <dgm:spPr/>
      <dgm:t>
        <a:bodyPr/>
        <a:lstStyle/>
        <a:p>
          <a:pPr algn="ctr"/>
          <a:endParaRPr lang="es-GT" sz="700">
            <a:latin typeface="Arial" pitchFamily="34" charset="0"/>
            <a:cs typeface="Arial" pitchFamily="34" charset="0"/>
          </a:endParaRPr>
        </a:p>
      </dgm:t>
    </dgm:pt>
    <dgm:pt modelId="{ECEB4DB4-105C-4A30-81E0-ABF93185DECA}">
      <dgm:prSet custT="1"/>
      <dgm:spPr/>
      <dgm:t>
        <a:bodyPr/>
        <a:lstStyle/>
        <a:p>
          <a:pPr algn="ctr"/>
          <a:r>
            <a:rPr lang="es-GT" sz="700">
              <a:latin typeface="Arial" pitchFamily="34" charset="0"/>
              <a:cs typeface="Arial" pitchFamily="34" charset="0"/>
            </a:rPr>
            <a:t>Acuerdo Gubernativo</a:t>
          </a:r>
        </a:p>
        <a:p>
          <a:pPr algn="ctr"/>
          <a:r>
            <a:rPr lang="es-GT" sz="700">
              <a:latin typeface="Arial" pitchFamily="34" charset="0"/>
              <a:cs typeface="Arial" pitchFamily="34" charset="0"/>
            </a:rPr>
            <a:t>87-2000</a:t>
          </a:r>
        </a:p>
        <a:p>
          <a:pPr algn="ctr"/>
          <a:r>
            <a:rPr lang="es-GT" sz="700">
              <a:latin typeface="Arial" pitchFamily="34" charset="0"/>
              <a:cs typeface="Arial" pitchFamily="34" charset="0"/>
            </a:rPr>
            <a:t>Sistema Penitenciario</a:t>
          </a:r>
          <a:endParaRPr lang="es-GT" sz="700" dirty="0">
            <a:latin typeface="Arial" pitchFamily="34" charset="0"/>
            <a:cs typeface="Arial" pitchFamily="34" charset="0"/>
          </a:endParaRPr>
        </a:p>
      </dgm:t>
    </dgm:pt>
    <dgm:pt modelId="{F6F49212-8C81-4E6D-82FD-C131C22E4272}" type="parTrans" cxnId="{0611ED40-19AB-4A9B-8313-8AB54BC113E7}">
      <dgm:prSet/>
      <dgm:spPr/>
      <dgm:t>
        <a:bodyPr/>
        <a:lstStyle/>
        <a:p>
          <a:pPr algn="ctr"/>
          <a:endParaRPr lang="es-GT" sz="700">
            <a:latin typeface="Arial" pitchFamily="34" charset="0"/>
            <a:cs typeface="Arial" pitchFamily="34" charset="0"/>
          </a:endParaRPr>
        </a:p>
      </dgm:t>
    </dgm:pt>
    <dgm:pt modelId="{7A0B1927-2554-454B-B416-6E71AA052B88}" type="sibTrans" cxnId="{0611ED40-19AB-4A9B-8313-8AB54BC113E7}">
      <dgm:prSet/>
      <dgm:spPr/>
      <dgm:t>
        <a:bodyPr/>
        <a:lstStyle/>
        <a:p>
          <a:pPr algn="ctr"/>
          <a:endParaRPr lang="es-GT" sz="700">
            <a:latin typeface="Arial" pitchFamily="34" charset="0"/>
            <a:cs typeface="Arial" pitchFamily="34" charset="0"/>
          </a:endParaRPr>
        </a:p>
      </dgm:t>
    </dgm:pt>
    <dgm:pt modelId="{35751DAA-BDAE-4988-B6DA-59E8C694D5F5}">
      <dgm:prSet custT="1"/>
      <dgm:spPr/>
      <dgm:t>
        <a:bodyPr/>
        <a:lstStyle/>
        <a:p>
          <a:pPr algn="ctr"/>
          <a:r>
            <a:rPr lang="es-GT" sz="700">
              <a:latin typeface="Arial" pitchFamily="34" charset="0"/>
              <a:cs typeface="Arial" pitchFamily="34" charset="0"/>
            </a:rPr>
            <a:t>Plan Fortaleza Fronteriza.</a:t>
          </a:r>
          <a:endParaRPr lang="es-GT" sz="700" dirty="0">
            <a:latin typeface="Arial" pitchFamily="34" charset="0"/>
            <a:cs typeface="Arial" pitchFamily="34" charset="0"/>
          </a:endParaRPr>
        </a:p>
      </dgm:t>
    </dgm:pt>
    <dgm:pt modelId="{D9E94565-AE1B-44B3-A663-0E8779487C67}" type="parTrans" cxnId="{9C29EC5E-3099-43A0-B390-17F8B72B12ED}">
      <dgm:prSet/>
      <dgm:spPr/>
      <dgm:t>
        <a:bodyPr/>
        <a:lstStyle/>
        <a:p>
          <a:pPr algn="ctr"/>
          <a:endParaRPr lang="es-GT" sz="700">
            <a:latin typeface="Arial" pitchFamily="34" charset="0"/>
            <a:cs typeface="Arial" pitchFamily="34" charset="0"/>
          </a:endParaRPr>
        </a:p>
      </dgm:t>
    </dgm:pt>
    <dgm:pt modelId="{A2F0209B-E7C2-4E4A-AB2A-4620FB5D8831}" type="sibTrans" cxnId="{9C29EC5E-3099-43A0-B390-17F8B72B12ED}">
      <dgm:prSet/>
      <dgm:spPr/>
      <dgm:t>
        <a:bodyPr/>
        <a:lstStyle/>
        <a:p>
          <a:pPr algn="ctr"/>
          <a:endParaRPr lang="es-GT" sz="700">
            <a:latin typeface="Arial" pitchFamily="34" charset="0"/>
            <a:cs typeface="Arial" pitchFamily="34" charset="0"/>
          </a:endParaRPr>
        </a:p>
      </dgm:t>
    </dgm:pt>
    <dgm:pt modelId="{F7EDF736-08E5-449E-996E-E2D408BC4CD4}">
      <dgm:prSet custT="1"/>
      <dgm:spPr/>
      <dgm:t>
        <a:bodyPr/>
        <a:lstStyle/>
        <a:p>
          <a:pPr algn="ctr"/>
          <a:r>
            <a:rPr lang="es-GT" sz="700">
              <a:latin typeface="Arial" pitchFamily="34" charset="0"/>
              <a:cs typeface="Arial" pitchFamily="34" charset="0"/>
            </a:rPr>
            <a:t>Ley de Orden Público.</a:t>
          </a:r>
          <a:endParaRPr lang="es-GT" sz="700" dirty="0">
            <a:latin typeface="Arial" pitchFamily="34" charset="0"/>
            <a:cs typeface="Arial" pitchFamily="34" charset="0"/>
          </a:endParaRPr>
        </a:p>
      </dgm:t>
    </dgm:pt>
    <dgm:pt modelId="{6D5C3D93-F95C-4BD0-82A0-0B2ADE45BBA6}" type="parTrans" cxnId="{12EA14CF-A46F-4C3C-879C-440CE9F96555}">
      <dgm:prSet/>
      <dgm:spPr/>
      <dgm:t>
        <a:bodyPr/>
        <a:lstStyle/>
        <a:p>
          <a:pPr algn="ctr"/>
          <a:endParaRPr lang="es-GT" sz="700">
            <a:latin typeface="Arial" pitchFamily="34" charset="0"/>
            <a:cs typeface="Arial" pitchFamily="34" charset="0"/>
          </a:endParaRPr>
        </a:p>
      </dgm:t>
    </dgm:pt>
    <dgm:pt modelId="{D8AFFDB0-4319-48B0-9C8A-B8387E7DE447}" type="sibTrans" cxnId="{12EA14CF-A46F-4C3C-879C-440CE9F96555}">
      <dgm:prSet/>
      <dgm:spPr/>
      <dgm:t>
        <a:bodyPr/>
        <a:lstStyle/>
        <a:p>
          <a:pPr algn="ctr"/>
          <a:endParaRPr lang="es-GT" sz="700">
            <a:latin typeface="Arial" pitchFamily="34" charset="0"/>
            <a:cs typeface="Arial" pitchFamily="34" charset="0"/>
          </a:endParaRPr>
        </a:p>
      </dgm:t>
    </dgm:pt>
    <dgm:pt modelId="{5EC136C3-A0F9-446A-B480-4C91AA859F42}" type="pres">
      <dgm:prSet presAssocID="{6B3F61BC-6FA6-4649-8929-18ACEED5BA46}" presName="compositeShape" presStyleCnt="0">
        <dgm:presLayoutVars>
          <dgm:chMax val="7"/>
          <dgm:dir/>
          <dgm:resizeHandles val="exact"/>
        </dgm:presLayoutVars>
      </dgm:prSet>
      <dgm:spPr/>
    </dgm:pt>
    <dgm:pt modelId="{DE5E33BD-0FA3-4838-8F8A-6CD1EF4E4FBD}" type="pres">
      <dgm:prSet presAssocID="{6B3F61BC-6FA6-4649-8929-18ACEED5BA46}" presName="wedge1" presStyleLbl="node1" presStyleIdx="0" presStyleCnt="5" custLinFactNeighborX="-22985" custLinFactNeighborY="-7631"/>
      <dgm:spPr/>
      <dgm:t>
        <a:bodyPr/>
        <a:lstStyle/>
        <a:p>
          <a:endParaRPr lang="en-US"/>
        </a:p>
      </dgm:t>
    </dgm:pt>
    <dgm:pt modelId="{0A2298AF-03FD-4A36-A784-9DA7FB013EEC}" type="pres">
      <dgm:prSet presAssocID="{6B3F61BC-6FA6-4649-8929-18ACEED5BA46}" presName="dummy1a" presStyleCnt="0"/>
      <dgm:spPr/>
    </dgm:pt>
    <dgm:pt modelId="{A3048D9D-7637-4A75-B348-C15FA08229C4}" type="pres">
      <dgm:prSet presAssocID="{6B3F61BC-6FA6-4649-8929-18ACEED5BA46}" presName="dummy1b" presStyleCnt="0"/>
      <dgm:spPr/>
    </dgm:pt>
    <dgm:pt modelId="{967C9A60-37B5-4F1D-90FD-C4A331C07FE6}" type="pres">
      <dgm:prSet presAssocID="{6B3F61BC-6FA6-4649-8929-18ACEED5BA46}" presName="wedge1Tx" presStyleLbl="node1" presStyleIdx="0" presStyleCnt="5">
        <dgm:presLayoutVars>
          <dgm:chMax val="0"/>
          <dgm:chPref val="0"/>
          <dgm:bulletEnabled val="1"/>
        </dgm:presLayoutVars>
      </dgm:prSet>
      <dgm:spPr/>
      <dgm:t>
        <a:bodyPr/>
        <a:lstStyle/>
        <a:p>
          <a:endParaRPr lang="en-US"/>
        </a:p>
      </dgm:t>
    </dgm:pt>
    <dgm:pt modelId="{4F9B6521-C7A8-4002-B8E5-9105B1806FFD}" type="pres">
      <dgm:prSet presAssocID="{6B3F61BC-6FA6-4649-8929-18ACEED5BA46}" presName="wedge2" presStyleLbl="node1" presStyleIdx="1" presStyleCnt="5" custLinFactNeighborX="-22503" custLinFactNeighborY="-7631"/>
      <dgm:spPr/>
      <dgm:t>
        <a:bodyPr/>
        <a:lstStyle/>
        <a:p>
          <a:endParaRPr lang="en-US"/>
        </a:p>
      </dgm:t>
    </dgm:pt>
    <dgm:pt modelId="{FA8AD436-31B4-40F8-A751-9DCE8529A0A0}" type="pres">
      <dgm:prSet presAssocID="{6B3F61BC-6FA6-4649-8929-18ACEED5BA46}" presName="dummy2a" presStyleCnt="0"/>
      <dgm:spPr/>
    </dgm:pt>
    <dgm:pt modelId="{945F8583-D6BA-4558-8F22-026914339E3F}" type="pres">
      <dgm:prSet presAssocID="{6B3F61BC-6FA6-4649-8929-18ACEED5BA46}" presName="dummy2b" presStyleCnt="0"/>
      <dgm:spPr/>
    </dgm:pt>
    <dgm:pt modelId="{2AEDC939-A219-4F77-AF48-0E1CEE6449FB}" type="pres">
      <dgm:prSet presAssocID="{6B3F61BC-6FA6-4649-8929-18ACEED5BA46}" presName="wedge2Tx" presStyleLbl="node1" presStyleIdx="1" presStyleCnt="5">
        <dgm:presLayoutVars>
          <dgm:chMax val="0"/>
          <dgm:chPref val="0"/>
          <dgm:bulletEnabled val="1"/>
        </dgm:presLayoutVars>
      </dgm:prSet>
      <dgm:spPr/>
      <dgm:t>
        <a:bodyPr/>
        <a:lstStyle/>
        <a:p>
          <a:endParaRPr lang="en-US"/>
        </a:p>
      </dgm:t>
    </dgm:pt>
    <dgm:pt modelId="{3672E6A1-7179-44A9-B9F5-6E60EF23406C}" type="pres">
      <dgm:prSet presAssocID="{6B3F61BC-6FA6-4649-8929-18ACEED5BA46}" presName="wedge3" presStyleLbl="node1" presStyleIdx="2" presStyleCnt="5" custLinFactNeighborX="-22503" custLinFactNeighborY="-7631"/>
      <dgm:spPr/>
      <dgm:t>
        <a:bodyPr/>
        <a:lstStyle/>
        <a:p>
          <a:endParaRPr lang="en-US"/>
        </a:p>
      </dgm:t>
    </dgm:pt>
    <dgm:pt modelId="{EE853A14-F680-47FA-AA85-37177F5B6F0C}" type="pres">
      <dgm:prSet presAssocID="{6B3F61BC-6FA6-4649-8929-18ACEED5BA46}" presName="dummy3a" presStyleCnt="0"/>
      <dgm:spPr/>
    </dgm:pt>
    <dgm:pt modelId="{77000697-1B57-4E71-85C9-3A92828D3F7D}" type="pres">
      <dgm:prSet presAssocID="{6B3F61BC-6FA6-4649-8929-18ACEED5BA46}" presName="dummy3b" presStyleCnt="0"/>
      <dgm:spPr/>
    </dgm:pt>
    <dgm:pt modelId="{0DE3587A-E161-494C-9DF3-953C88100CF8}" type="pres">
      <dgm:prSet presAssocID="{6B3F61BC-6FA6-4649-8929-18ACEED5BA46}" presName="wedge3Tx" presStyleLbl="node1" presStyleIdx="2" presStyleCnt="5">
        <dgm:presLayoutVars>
          <dgm:chMax val="0"/>
          <dgm:chPref val="0"/>
          <dgm:bulletEnabled val="1"/>
        </dgm:presLayoutVars>
      </dgm:prSet>
      <dgm:spPr/>
      <dgm:t>
        <a:bodyPr/>
        <a:lstStyle/>
        <a:p>
          <a:endParaRPr lang="en-US"/>
        </a:p>
      </dgm:t>
    </dgm:pt>
    <dgm:pt modelId="{908A22E6-8F4D-4A7C-8B51-0283215AD2FF}" type="pres">
      <dgm:prSet presAssocID="{6B3F61BC-6FA6-4649-8929-18ACEED5BA46}" presName="wedge4" presStyleLbl="node1" presStyleIdx="3" presStyleCnt="5" custLinFactNeighborX="-22503" custLinFactNeighborY="-7631"/>
      <dgm:spPr/>
      <dgm:t>
        <a:bodyPr/>
        <a:lstStyle/>
        <a:p>
          <a:endParaRPr lang="en-US"/>
        </a:p>
      </dgm:t>
    </dgm:pt>
    <dgm:pt modelId="{2966AC42-4D06-4829-86B1-8678483992BE}" type="pres">
      <dgm:prSet presAssocID="{6B3F61BC-6FA6-4649-8929-18ACEED5BA46}" presName="dummy4a" presStyleCnt="0"/>
      <dgm:spPr/>
    </dgm:pt>
    <dgm:pt modelId="{4E91D483-1DB1-4950-8E46-A79A7F562BC6}" type="pres">
      <dgm:prSet presAssocID="{6B3F61BC-6FA6-4649-8929-18ACEED5BA46}" presName="dummy4b" presStyleCnt="0"/>
      <dgm:spPr/>
    </dgm:pt>
    <dgm:pt modelId="{FCBAB1EB-E132-4B67-AD2B-962656A8C3BB}" type="pres">
      <dgm:prSet presAssocID="{6B3F61BC-6FA6-4649-8929-18ACEED5BA46}" presName="wedge4Tx" presStyleLbl="node1" presStyleIdx="3" presStyleCnt="5">
        <dgm:presLayoutVars>
          <dgm:chMax val="0"/>
          <dgm:chPref val="0"/>
          <dgm:bulletEnabled val="1"/>
        </dgm:presLayoutVars>
      </dgm:prSet>
      <dgm:spPr/>
      <dgm:t>
        <a:bodyPr/>
        <a:lstStyle/>
        <a:p>
          <a:endParaRPr lang="en-US"/>
        </a:p>
      </dgm:t>
    </dgm:pt>
    <dgm:pt modelId="{07D68481-7D23-4A96-8CC7-2076EDDBA220}" type="pres">
      <dgm:prSet presAssocID="{6B3F61BC-6FA6-4649-8929-18ACEED5BA46}" presName="wedge5" presStyleLbl="node1" presStyleIdx="4" presStyleCnt="5" custScaleX="122249" custScaleY="113606" custLinFactNeighborX="-19745" custLinFactNeighborY="-4585"/>
      <dgm:spPr/>
      <dgm:t>
        <a:bodyPr/>
        <a:lstStyle/>
        <a:p>
          <a:endParaRPr lang="en-US"/>
        </a:p>
      </dgm:t>
    </dgm:pt>
    <dgm:pt modelId="{55E320F1-DC60-4E69-B4EE-49C67634DFC5}" type="pres">
      <dgm:prSet presAssocID="{6B3F61BC-6FA6-4649-8929-18ACEED5BA46}" presName="dummy5a" presStyleCnt="0"/>
      <dgm:spPr/>
    </dgm:pt>
    <dgm:pt modelId="{0EB51D34-5315-4640-999B-4B47D8D43057}" type="pres">
      <dgm:prSet presAssocID="{6B3F61BC-6FA6-4649-8929-18ACEED5BA46}" presName="dummy5b" presStyleCnt="0"/>
      <dgm:spPr/>
    </dgm:pt>
    <dgm:pt modelId="{0ADC5896-8D40-4437-A16C-7749F4176C59}" type="pres">
      <dgm:prSet presAssocID="{6B3F61BC-6FA6-4649-8929-18ACEED5BA46}" presName="wedge5Tx" presStyleLbl="node1" presStyleIdx="4" presStyleCnt="5">
        <dgm:presLayoutVars>
          <dgm:chMax val="0"/>
          <dgm:chPref val="0"/>
          <dgm:bulletEnabled val="1"/>
        </dgm:presLayoutVars>
      </dgm:prSet>
      <dgm:spPr/>
      <dgm:t>
        <a:bodyPr/>
        <a:lstStyle/>
        <a:p>
          <a:endParaRPr lang="en-US"/>
        </a:p>
      </dgm:t>
    </dgm:pt>
    <dgm:pt modelId="{16935715-5B5F-42F6-B899-0A9C8E7EDC7C}" type="pres">
      <dgm:prSet presAssocID="{955D1650-0EE7-4AEC-A08F-384AB6D088E5}" presName="arrowWedge1" presStyleLbl="fgSibTrans2D1" presStyleIdx="0" presStyleCnt="5"/>
      <dgm:spPr/>
    </dgm:pt>
    <dgm:pt modelId="{3E9AF665-564D-4299-933F-743D19C69B16}" type="pres">
      <dgm:prSet presAssocID="{7A0B1927-2554-454B-B416-6E71AA052B88}" presName="arrowWedge2" presStyleLbl="fgSibTrans2D1" presStyleIdx="1" presStyleCnt="5"/>
      <dgm:spPr/>
    </dgm:pt>
    <dgm:pt modelId="{E06FCFA7-2979-483E-821D-FB4DA0A2B9D8}" type="pres">
      <dgm:prSet presAssocID="{A2F0209B-E7C2-4E4A-AB2A-4620FB5D8831}" presName="arrowWedge3" presStyleLbl="fgSibTrans2D1" presStyleIdx="2" presStyleCnt="5"/>
      <dgm:spPr/>
    </dgm:pt>
    <dgm:pt modelId="{C1ACAF95-0D87-479D-B9D0-C4030CE5349F}" type="pres">
      <dgm:prSet presAssocID="{D8AFFDB0-4319-48B0-9C8A-B8387E7DE447}" presName="arrowWedge4" presStyleLbl="fgSibTrans2D1" presStyleIdx="3" presStyleCnt="5"/>
      <dgm:spPr/>
    </dgm:pt>
    <dgm:pt modelId="{4CF991C2-0B63-466D-9C2D-BEA308FEEA4C}" type="pres">
      <dgm:prSet presAssocID="{8E06953E-7934-459F-BA5D-2C3A71343FAF}" presName="arrowWedge5" presStyleLbl="fgSibTrans2D1" presStyleIdx="4" presStyleCnt="5" custLinFactNeighborY="-1663"/>
      <dgm:spPr/>
    </dgm:pt>
  </dgm:ptLst>
  <dgm:cxnLst>
    <dgm:cxn modelId="{E06F8096-B2B2-A140-9C55-B2E464644C6C}" type="presOf" srcId="{ECEB4DB4-105C-4A30-81E0-ABF93185DECA}" destId="{2AEDC939-A219-4F77-AF48-0E1CEE6449FB}" srcOrd="1" destOrd="0" presId="urn:microsoft.com/office/officeart/2005/8/layout/cycle8"/>
    <dgm:cxn modelId="{2F67563E-0197-4C42-8A42-EDBAD9688FE7}" type="presOf" srcId="{ECEB4DB4-105C-4A30-81E0-ABF93185DECA}" destId="{4F9B6521-C7A8-4002-B8E5-9105B1806FFD}" srcOrd="0" destOrd="0" presId="urn:microsoft.com/office/officeart/2005/8/layout/cycle8"/>
    <dgm:cxn modelId="{4F63E78C-4061-274D-BE48-7FD44F9DEA2C}" type="presOf" srcId="{98441E6D-9802-4BCB-93E8-3EF2F79C67EC}" destId="{07D68481-7D23-4A96-8CC7-2076EDDBA220}" srcOrd="0" destOrd="0" presId="urn:microsoft.com/office/officeart/2005/8/layout/cycle8"/>
    <dgm:cxn modelId="{C9CD3B37-E7C3-F044-B3F5-5EAAC7CCFB2D}" type="presOf" srcId="{35751DAA-BDAE-4988-B6DA-59E8C694D5F5}" destId="{0DE3587A-E161-494C-9DF3-953C88100CF8}" srcOrd="1" destOrd="0" presId="urn:microsoft.com/office/officeart/2005/8/layout/cycle8"/>
    <dgm:cxn modelId="{0611ED40-19AB-4A9B-8313-8AB54BC113E7}" srcId="{6B3F61BC-6FA6-4649-8929-18ACEED5BA46}" destId="{ECEB4DB4-105C-4A30-81E0-ABF93185DECA}" srcOrd="1" destOrd="0" parTransId="{F6F49212-8C81-4E6D-82FD-C131C22E4272}" sibTransId="{7A0B1927-2554-454B-B416-6E71AA052B88}"/>
    <dgm:cxn modelId="{9B9770D3-20F8-9547-89C7-538E60F76212}" type="presOf" srcId="{91E3125F-9AE5-47D5-AAA4-74AF51D9EE10}" destId="{DE5E33BD-0FA3-4838-8F8A-6CD1EF4E4FBD}" srcOrd="0" destOrd="0" presId="urn:microsoft.com/office/officeart/2005/8/layout/cycle8"/>
    <dgm:cxn modelId="{FE48817F-DE3E-814E-BE12-6068B70B9262}" type="presOf" srcId="{F7EDF736-08E5-449E-996E-E2D408BC4CD4}" destId="{908A22E6-8F4D-4A7C-8B51-0283215AD2FF}" srcOrd="0" destOrd="0" presId="urn:microsoft.com/office/officeart/2005/8/layout/cycle8"/>
    <dgm:cxn modelId="{552D36AE-769E-194C-A3BA-EB6EEA791D94}" type="presOf" srcId="{91E3125F-9AE5-47D5-AAA4-74AF51D9EE10}" destId="{967C9A60-37B5-4F1D-90FD-C4A331C07FE6}" srcOrd="1" destOrd="0" presId="urn:microsoft.com/office/officeart/2005/8/layout/cycle8"/>
    <dgm:cxn modelId="{2D6B378B-DA5E-4D15-B2D3-B178EF1BDD00}" srcId="{6B3F61BC-6FA6-4649-8929-18ACEED5BA46}" destId="{91E3125F-9AE5-47D5-AAA4-74AF51D9EE10}" srcOrd="0" destOrd="0" parTransId="{243DD47C-9ECF-4560-B114-1B8FCEF14723}" sibTransId="{955D1650-0EE7-4AEC-A08F-384AB6D088E5}"/>
    <dgm:cxn modelId="{6277D8AE-FA43-5F41-8897-50A61339A617}" type="presOf" srcId="{35751DAA-BDAE-4988-B6DA-59E8C694D5F5}" destId="{3672E6A1-7179-44A9-B9F5-6E60EF23406C}" srcOrd="0" destOrd="0" presId="urn:microsoft.com/office/officeart/2005/8/layout/cycle8"/>
    <dgm:cxn modelId="{46AAC53A-9AEE-4AB7-9DD4-EFAC57D9312B}" srcId="{6B3F61BC-6FA6-4649-8929-18ACEED5BA46}" destId="{98441E6D-9802-4BCB-93E8-3EF2F79C67EC}" srcOrd="4" destOrd="0" parTransId="{5B687470-4526-4F02-8405-EDEB273A3536}" sibTransId="{8E06953E-7934-459F-BA5D-2C3A71343FAF}"/>
    <dgm:cxn modelId="{A807D7E6-5074-0B44-A142-217BC22E3086}" type="presOf" srcId="{98441E6D-9802-4BCB-93E8-3EF2F79C67EC}" destId="{0ADC5896-8D40-4437-A16C-7749F4176C59}" srcOrd="1" destOrd="0" presId="urn:microsoft.com/office/officeart/2005/8/layout/cycle8"/>
    <dgm:cxn modelId="{12EA14CF-A46F-4C3C-879C-440CE9F96555}" srcId="{6B3F61BC-6FA6-4649-8929-18ACEED5BA46}" destId="{F7EDF736-08E5-449E-996E-E2D408BC4CD4}" srcOrd="3" destOrd="0" parTransId="{6D5C3D93-F95C-4BD0-82A0-0B2ADE45BBA6}" sibTransId="{D8AFFDB0-4319-48B0-9C8A-B8387E7DE447}"/>
    <dgm:cxn modelId="{9C29EC5E-3099-43A0-B390-17F8B72B12ED}" srcId="{6B3F61BC-6FA6-4649-8929-18ACEED5BA46}" destId="{35751DAA-BDAE-4988-B6DA-59E8C694D5F5}" srcOrd="2" destOrd="0" parTransId="{D9E94565-AE1B-44B3-A663-0E8779487C67}" sibTransId="{A2F0209B-E7C2-4E4A-AB2A-4620FB5D8831}"/>
    <dgm:cxn modelId="{D79BB7FC-0910-1D45-B237-FAEB0D0F49AA}" type="presOf" srcId="{6B3F61BC-6FA6-4649-8929-18ACEED5BA46}" destId="{5EC136C3-A0F9-446A-B480-4C91AA859F42}" srcOrd="0" destOrd="0" presId="urn:microsoft.com/office/officeart/2005/8/layout/cycle8"/>
    <dgm:cxn modelId="{DDA1CA49-ECAF-2045-BA73-35740B6F50D8}" type="presOf" srcId="{F7EDF736-08E5-449E-996E-E2D408BC4CD4}" destId="{FCBAB1EB-E132-4B67-AD2B-962656A8C3BB}" srcOrd="1" destOrd="0" presId="urn:microsoft.com/office/officeart/2005/8/layout/cycle8"/>
    <dgm:cxn modelId="{64460B40-7BDC-C844-8ABB-FB90777BEDFE}" type="presParOf" srcId="{5EC136C3-A0F9-446A-B480-4C91AA859F42}" destId="{DE5E33BD-0FA3-4838-8F8A-6CD1EF4E4FBD}" srcOrd="0" destOrd="0" presId="urn:microsoft.com/office/officeart/2005/8/layout/cycle8"/>
    <dgm:cxn modelId="{2E30250D-D58C-E140-9780-8557CFF6DC45}" type="presParOf" srcId="{5EC136C3-A0F9-446A-B480-4C91AA859F42}" destId="{0A2298AF-03FD-4A36-A784-9DA7FB013EEC}" srcOrd="1" destOrd="0" presId="urn:microsoft.com/office/officeart/2005/8/layout/cycle8"/>
    <dgm:cxn modelId="{A3E52500-2E43-DF41-8CEF-6EF68CDB8490}" type="presParOf" srcId="{5EC136C3-A0F9-446A-B480-4C91AA859F42}" destId="{A3048D9D-7637-4A75-B348-C15FA08229C4}" srcOrd="2" destOrd="0" presId="urn:microsoft.com/office/officeart/2005/8/layout/cycle8"/>
    <dgm:cxn modelId="{4A66F4B5-38B1-4843-92BB-232164B0FBD9}" type="presParOf" srcId="{5EC136C3-A0F9-446A-B480-4C91AA859F42}" destId="{967C9A60-37B5-4F1D-90FD-C4A331C07FE6}" srcOrd="3" destOrd="0" presId="urn:microsoft.com/office/officeart/2005/8/layout/cycle8"/>
    <dgm:cxn modelId="{E1043F35-BE82-7E44-99A0-6A84808522F8}" type="presParOf" srcId="{5EC136C3-A0F9-446A-B480-4C91AA859F42}" destId="{4F9B6521-C7A8-4002-B8E5-9105B1806FFD}" srcOrd="4" destOrd="0" presId="urn:microsoft.com/office/officeart/2005/8/layout/cycle8"/>
    <dgm:cxn modelId="{0C99502E-452B-E643-8B3C-0A9FE5DCDAF7}" type="presParOf" srcId="{5EC136C3-A0F9-446A-B480-4C91AA859F42}" destId="{FA8AD436-31B4-40F8-A751-9DCE8529A0A0}" srcOrd="5" destOrd="0" presId="urn:microsoft.com/office/officeart/2005/8/layout/cycle8"/>
    <dgm:cxn modelId="{ADFCF0CA-E31D-AD43-8990-334E9EBFECEC}" type="presParOf" srcId="{5EC136C3-A0F9-446A-B480-4C91AA859F42}" destId="{945F8583-D6BA-4558-8F22-026914339E3F}" srcOrd="6" destOrd="0" presId="urn:microsoft.com/office/officeart/2005/8/layout/cycle8"/>
    <dgm:cxn modelId="{0731A244-13AE-DA48-BFCC-ECBA8E166D6B}" type="presParOf" srcId="{5EC136C3-A0F9-446A-B480-4C91AA859F42}" destId="{2AEDC939-A219-4F77-AF48-0E1CEE6449FB}" srcOrd="7" destOrd="0" presId="urn:microsoft.com/office/officeart/2005/8/layout/cycle8"/>
    <dgm:cxn modelId="{40BDB401-5CD6-5245-8DCD-DAD12795694A}" type="presParOf" srcId="{5EC136C3-A0F9-446A-B480-4C91AA859F42}" destId="{3672E6A1-7179-44A9-B9F5-6E60EF23406C}" srcOrd="8" destOrd="0" presId="urn:microsoft.com/office/officeart/2005/8/layout/cycle8"/>
    <dgm:cxn modelId="{5ADA8A5B-319B-ED48-8C27-BCF77A35B571}" type="presParOf" srcId="{5EC136C3-A0F9-446A-B480-4C91AA859F42}" destId="{EE853A14-F680-47FA-AA85-37177F5B6F0C}" srcOrd="9" destOrd="0" presId="urn:microsoft.com/office/officeart/2005/8/layout/cycle8"/>
    <dgm:cxn modelId="{042A2199-0B79-5D43-B3D4-5F75358007DD}" type="presParOf" srcId="{5EC136C3-A0F9-446A-B480-4C91AA859F42}" destId="{77000697-1B57-4E71-85C9-3A92828D3F7D}" srcOrd="10" destOrd="0" presId="urn:microsoft.com/office/officeart/2005/8/layout/cycle8"/>
    <dgm:cxn modelId="{3DEC3775-B656-0F41-B405-A321AB785389}" type="presParOf" srcId="{5EC136C3-A0F9-446A-B480-4C91AA859F42}" destId="{0DE3587A-E161-494C-9DF3-953C88100CF8}" srcOrd="11" destOrd="0" presId="urn:microsoft.com/office/officeart/2005/8/layout/cycle8"/>
    <dgm:cxn modelId="{73FCB375-A031-DF48-AC06-7885BEFB5389}" type="presParOf" srcId="{5EC136C3-A0F9-446A-B480-4C91AA859F42}" destId="{908A22E6-8F4D-4A7C-8B51-0283215AD2FF}" srcOrd="12" destOrd="0" presId="urn:microsoft.com/office/officeart/2005/8/layout/cycle8"/>
    <dgm:cxn modelId="{B88DD65B-3F8B-9546-9B2B-1CB74FD34C72}" type="presParOf" srcId="{5EC136C3-A0F9-446A-B480-4C91AA859F42}" destId="{2966AC42-4D06-4829-86B1-8678483992BE}" srcOrd="13" destOrd="0" presId="urn:microsoft.com/office/officeart/2005/8/layout/cycle8"/>
    <dgm:cxn modelId="{01A33310-EE25-6E42-8A3D-8B902ECDCAF0}" type="presParOf" srcId="{5EC136C3-A0F9-446A-B480-4C91AA859F42}" destId="{4E91D483-1DB1-4950-8E46-A79A7F562BC6}" srcOrd="14" destOrd="0" presId="urn:microsoft.com/office/officeart/2005/8/layout/cycle8"/>
    <dgm:cxn modelId="{BD627F48-6F32-0344-9ABE-E648C0B6A8A5}" type="presParOf" srcId="{5EC136C3-A0F9-446A-B480-4C91AA859F42}" destId="{FCBAB1EB-E132-4B67-AD2B-962656A8C3BB}" srcOrd="15" destOrd="0" presId="urn:microsoft.com/office/officeart/2005/8/layout/cycle8"/>
    <dgm:cxn modelId="{A15AF5C5-0994-FB42-B039-B8F3F11DD3A0}" type="presParOf" srcId="{5EC136C3-A0F9-446A-B480-4C91AA859F42}" destId="{07D68481-7D23-4A96-8CC7-2076EDDBA220}" srcOrd="16" destOrd="0" presId="urn:microsoft.com/office/officeart/2005/8/layout/cycle8"/>
    <dgm:cxn modelId="{100EC79F-7353-2048-9D2F-9D106CC28B14}" type="presParOf" srcId="{5EC136C3-A0F9-446A-B480-4C91AA859F42}" destId="{55E320F1-DC60-4E69-B4EE-49C67634DFC5}" srcOrd="17" destOrd="0" presId="urn:microsoft.com/office/officeart/2005/8/layout/cycle8"/>
    <dgm:cxn modelId="{A3BA87A4-BC0C-DE46-BB94-EFFE376DF692}" type="presParOf" srcId="{5EC136C3-A0F9-446A-B480-4C91AA859F42}" destId="{0EB51D34-5315-4640-999B-4B47D8D43057}" srcOrd="18" destOrd="0" presId="urn:microsoft.com/office/officeart/2005/8/layout/cycle8"/>
    <dgm:cxn modelId="{70D36B72-600C-4E49-8FDA-7C1BA3C90D74}" type="presParOf" srcId="{5EC136C3-A0F9-446A-B480-4C91AA859F42}" destId="{0ADC5896-8D40-4437-A16C-7749F4176C59}" srcOrd="19" destOrd="0" presId="urn:microsoft.com/office/officeart/2005/8/layout/cycle8"/>
    <dgm:cxn modelId="{A5EC952A-D08F-6649-AFDE-457CC85A930C}" type="presParOf" srcId="{5EC136C3-A0F9-446A-B480-4C91AA859F42}" destId="{16935715-5B5F-42F6-B899-0A9C8E7EDC7C}" srcOrd="20" destOrd="0" presId="urn:microsoft.com/office/officeart/2005/8/layout/cycle8"/>
    <dgm:cxn modelId="{0FEE8E00-74EE-D24F-B177-DE43B2DE49C7}" type="presParOf" srcId="{5EC136C3-A0F9-446A-B480-4C91AA859F42}" destId="{3E9AF665-564D-4299-933F-743D19C69B16}" srcOrd="21" destOrd="0" presId="urn:microsoft.com/office/officeart/2005/8/layout/cycle8"/>
    <dgm:cxn modelId="{09873597-9061-F646-B3AD-22BA4B93CD07}" type="presParOf" srcId="{5EC136C3-A0F9-446A-B480-4C91AA859F42}" destId="{E06FCFA7-2979-483E-821D-FB4DA0A2B9D8}" srcOrd="22" destOrd="0" presId="urn:microsoft.com/office/officeart/2005/8/layout/cycle8"/>
    <dgm:cxn modelId="{9092A2BB-A3C6-3C44-B94B-6518EFA1F26A}" type="presParOf" srcId="{5EC136C3-A0F9-446A-B480-4C91AA859F42}" destId="{C1ACAF95-0D87-479D-B9D0-C4030CE5349F}" srcOrd="23" destOrd="0" presId="urn:microsoft.com/office/officeart/2005/8/layout/cycle8"/>
    <dgm:cxn modelId="{67844138-87CE-2B4F-967C-AA8E3899470C}" type="presParOf" srcId="{5EC136C3-A0F9-446A-B480-4C91AA859F42}" destId="{4CF991C2-0B63-466D-9C2D-BEA308FEEA4C}" srcOrd="24" destOrd="0" presId="urn:microsoft.com/office/officeart/2005/8/layout/cycle8"/>
  </dgm:cxnLst>
  <dgm:bg/>
  <dgm:whole/>
  <dgm:extLst>
    <a:ext uri="http://schemas.microsoft.com/office/drawing/2008/diagram">
      <dsp:dataModelExt xmlns="" xmlns:dgm="http://schemas.openxmlformats.org/drawingml/2006/diagram" xmlns:a="http://schemas.openxmlformats.org/drawingml/2006/main"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5E33BD-0FA3-4838-8F8A-6CD1EF4E4FBD}">
      <dsp:nvSpPr>
        <dsp:cNvPr id="0" name=""/>
        <dsp:cNvSpPr/>
      </dsp:nvSpPr>
      <dsp:spPr>
        <a:xfrm>
          <a:off x="-40306" y="36934"/>
          <a:ext cx="1951330" cy="1951330"/>
        </a:xfrm>
        <a:prstGeom prst="pie">
          <a:avLst>
            <a:gd name="adj1" fmla="val 16200000"/>
            <a:gd name="adj2" fmla="val 2052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s-GT" sz="700" b="1" kern="1200" dirty="0">
              <a:latin typeface="Arial" pitchFamily="34" charset="0"/>
              <a:cs typeface="Arial" pitchFamily="34" charset="0"/>
            </a:rPr>
            <a:t>Decreto 40-2000</a:t>
          </a:r>
        </a:p>
        <a:p>
          <a:pPr lvl="0" algn="ctr" defTabSz="311150">
            <a:lnSpc>
              <a:spcPct val="90000"/>
            </a:lnSpc>
            <a:spcBef>
              <a:spcPct val="0"/>
            </a:spcBef>
            <a:spcAft>
              <a:spcPct val="35000"/>
            </a:spcAft>
          </a:pPr>
          <a:r>
            <a:rPr lang="es-GT" sz="700" b="1" kern="1200" dirty="0">
              <a:latin typeface="Arial" pitchFamily="34" charset="0"/>
              <a:cs typeface="Arial" pitchFamily="34" charset="0"/>
            </a:rPr>
            <a:t>Ley de Apoyo a las Fuerzas de Seguridad Civil</a:t>
          </a:r>
        </a:p>
      </dsp:txBody>
      <dsp:txXfrm>
        <a:off x="977637" y="364944"/>
        <a:ext cx="627213" cy="418142"/>
      </dsp:txXfrm>
    </dsp:sp>
    <dsp:sp modelId="{4F9B6521-C7A8-4002-B8E5-9105B1806FFD}">
      <dsp:nvSpPr>
        <dsp:cNvPr id="0" name=""/>
        <dsp:cNvSpPr/>
      </dsp:nvSpPr>
      <dsp:spPr>
        <a:xfrm>
          <a:off x="-14175" y="88970"/>
          <a:ext cx="1951330" cy="1951330"/>
        </a:xfrm>
        <a:prstGeom prst="pie">
          <a:avLst>
            <a:gd name="adj1" fmla="val 20520000"/>
            <a:gd name="adj2" fmla="val 324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s-GT" sz="700" kern="1200">
              <a:latin typeface="Arial" pitchFamily="34" charset="0"/>
              <a:cs typeface="Arial" pitchFamily="34" charset="0"/>
            </a:rPr>
            <a:t>Acuerdo Gubernativo</a:t>
          </a:r>
        </a:p>
        <a:p>
          <a:pPr lvl="0" algn="ctr" defTabSz="311150">
            <a:lnSpc>
              <a:spcPct val="90000"/>
            </a:lnSpc>
            <a:spcBef>
              <a:spcPct val="0"/>
            </a:spcBef>
            <a:spcAft>
              <a:spcPct val="35000"/>
            </a:spcAft>
          </a:pPr>
          <a:r>
            <a:rPr lang="es-GT" sz="700" kern="1200">
              <a:latin typeface="Arial" pitchFamily="34" charset="0"/>
              <a:cs typeface="Arial" pitchFamily="34" charset="0"/>
            </a:rPr>
            <a:t>87-2000</a:t>
          </a:r>
        </a:p>
        <a:p>
          <a:pPr lvl="0" algn="ctr" defTabSz="311150">
            <a:lnSpc>
              <a:spcPct val="90000"/>
            </a:lnSpc>
            <a:spcBef>
              <a:spcPct val="0"/>
            </a:spcBef>
            <a:spcAft>
              <a:spcPct val="35000"/>
            </a:spcAft>
          </a:pPr>
          <a:r>
            <a:rPr lang="es-GT" sz="700" kern="1200">
              <a:latin typeface="Arial" pitchFamily="34" charset="0"/>
              <a:cs typeface="Arial" pitchFamily="34" charset="0"/>
            </a:rPr>
            <a:t>Sistema Penitenciario</a:t>
          </a:r>
          <a:endParaRPr lang="es-GT" sz="700" kern="1200" dirty="0">
            <a:latin typeface="Arial" pitchFamily="34" charset="0"/>
            <a:cs typeface="Arial" pitchFamily="34" charset="0"/>
          </a:endParaRPr>
        </a:p>
      </dsp:txBody>
      <dsp:txXfrm>
        <a:off x="1242574" y="980542"/>
        <a:ext cx="580753" cy="464602"/>
      </dsp:txXfrm>
    </dsp:sp>
    <dsp:sp modelId="{3672E6A1-7179-44A9-B9F5-6E60EF23406C}">
      <dsp:nvSpPr>
        <dsp:cNvPr id="0" name=""/>
        <dsp:cNvSpPr/>
      </dsp:nvSpPr>
      <dsp:spPr>
        <a:xfrm>
          <a:off x="-58312" y="121028"/>
          <a:ext cx="1951330" cy="1951330"/>
        </a:xfrm>
        <a:prstGeom prst="pie">
          <a:avLst>
            <a:gd name="adj1" fmla="val 3240000"/>
            <a:gd name="adj2" fmla="val 756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s-GT" sz="700" kern="1200">
              <a:latin typeface="Arial" pitchFamily="34" charset="0"/>
              <a:cs typeface="Arial" pitchFamily="34" charset="0"/>
            </a:rPr>
            <a:t>Plan Fortaleza Fronteriza.</a:t>
          </a:r>
          <a:endParaRPr lang="es-GT" sz="700" kern="1200" dirty="0">
            <a:latin typeface="Arial" pitchFamily="34" charset="0"/>
            <a:cs typeface="Arial" pitchFamily="34" charset="0"/>
          </a:endParaRPr>
        </a:p>
      </dsp:txBody>
      <dsp:txXfrm>
        <a:off x="638590" y="1491605"/>
        <a:ext cx="557523" cy="511062"/>
      </dsp:txXfrm>
    </dsp:sp>
    <dsp:sp modelId="{908A22E6-8F4D-4A7C-8B51-0283215AD2FF}">
      <dsp:nvSpPr>
        <dsp:cNvPr id="0" name=""/>
        <dsp:cNvSpPr/>
      </dsp:nvSpPr>
      <dsp:spPr>
        <a:xfrm>
          <a:off x="-102450" y="88970"/>
          <a:ext cx="1951330" cy="1951330"/>
        </a:xfrm>
        <a:prstGeom prst="pie">
          <a:avLst>
            <a:gd name="adj1" fmla="val 7560000"/>
            <a:gd name="adj2" fmla="val 1188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s-GT" sz="700" kern="1200">
              <a:latin typeface="Arial" pitchFamily="34" charset="0"/>
              <a:cs typeface="Arial" pitchFamily="34" charset="0"/>
            </a:rPr>
            <a:t>Ley de Orden Público.</a:t>
          </a:r>
          <a:endParaRPr lang="es-GT" sz="700" kern="1200" dirty="0">
            <a:latin typeface="Arial" pitchFamily="34" charset="0"/>
            <a:cs typeface="Arial" pitchFamily="34" charset="0"/>
          </a:endParaRPr>
        </a:p>
      </dsp:txBody>
      <dsp:txXfrm>
        <a:off x="11377" y="980542"/>
        <a:ext cx="580753" cy="464602"/>
      </dsp:txXfrm>
    </dsp:sp>
    <dsp:sp modelId="{07D68481-7D23-4A96-8CC7-2076EDDBA220}">
      <dsp:nvSpPr>
        <dsp:cNvPr id="0" name=""/>
        <dsp:cNvSpPr/>
      </dsp:nvSpPr>
      <dsp:spPr>
        <a:xfrm>
          <a:off x="-248982" y="-36376"/>
          <a:ext cx="2385482" cy="2216829"/>
        </a:xfrm>
        <a:prstGeom prst="pie">
          <a:avLst>
            <a:gd name="adj1" fmla="val 11880000"/>
            <a:gd name="adj2" fmla="val 1620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s-GT" sz="700" b="1" kern="1200">
              <a:latin typeface="Arial" pitchFamily="34" charset="0"/>
              <a:cs typeface="Arial" pitchFamily="34" charset="0"/>
            </a:rPr>
            <a:t>Decreto No. 72-90</a:t>
          </a:r>
        </a:p>
        <a:p>
          <a:pPr lvl="0" algn="ctr" defTabSz="311150">
            <a:lnSpc>
              <a:spcPct val="90000"/>
            </a:lnSpc>
            <a:spcBef>
              <a:spcPct val="0"/>
            </a:spcBef>
            <a:spcAft>
              <a:spcPct val="35000"/>
            </a:spcAft>
          </a:pPr>
          <a:r>
            <a:rPr lang="es-GT" sz="700" kern="1200">
              <a:latin typeface="Arial" pitchFamily="34" charset="0"/>
              <a:cs typeface="Arial" pitchFamily="34" charset="0"/>
            </a:rPr>
            <a:t>Ley Constitutiva del Ejército</a:t>
          </a:r>
          <a:endParaRPr lang="es-GT" sz="700" kern="1200" dirty="0">
            <a:latin typeface="Arial" pitchFamily="34" charset="0"/>
            <a:cs typeface="Arial" pitchFamily="34" charset="0"/>
          </a:endParaRPr>
        </a:p>
      </dsp:txBody>
      <dsp:txXfrm>
        <a:off x="125311" y="336261"/>
        <a:ext cx="766762" cy="475034"/>
      </dsp:txXfrm>
    </dsp:sp>
    <dsp:sp modelId="{16935715-5B5F-42F6-B899-0A9C8E7EDC7C}">
      <dsp:nvSpPr>
        <dsp:cNvPr id="0" name=""/>
        <dsp:cNvSpPr/>
      </dsp:nvSpPr>
      <dsp:spPr>
        <a:xfrm>
          <a:off x="-161195" y="-83861"/>
          <a:ext cx="2192924" cy="2192924"/>
        </a:xfrm>
        <a:prstGeom prst="circularArrow">
          <a:avLst>
            <a:gd name="adj1" fmla="val 5085"/>
            <a:gd name="adj2" fmla="val 327528"/>
            <a:gd name="adj3" fmla="val 20192361"/>
            <a:gd name="adj4" fmla="val 16200324"/>
            <a:gd name="adj5" fmla="val 5932"/>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E9AF665-564D-4299-933F-743D19C69B16}">
      <dsp:nvSpPr>
        <dsp:cNvPr id="0" name=""/>
        <dsp:cNvSpPr/>
      </dsp:nvSpPr>
      <dsp:spPr>
        <a:xfrm>
          <a:off x="-134837" y="-31843"/>
          <a:ext cx="2192924" cy="2192924"/>
        </a:xfrm>
        <a:prstGeom prst="circularArrow">
          <a:avLst>
            <a:gd name="adj1" fmla="val 5085"/>
            <a:gd name="adj2" fmla="val 327528"/>
            <a:gd name="adj3" fmla="val 2912753"/>
            <a:gd name="adj4" fmla="val 20519953"/>
            <a:gd name="adj5" fmla="val 5932"/>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06FCFA7-2979-483E-821D-FB4DA0A2B9D8}">
      <dsp:nvSpPr>
        <dsp:cNvPr id="0" name=""/>
        <dsp:cNvSpPr/>
      </dsp:nvSpPr>
      <dsp:spPr>
        <a:xfrm>
          <a:off x="-179109" y="312"/>
          <a:ext cx="2192924" cy="2192924"/>
        </a:xfrm>
        <a:prstGeom prst="circularArrow">
          <a:avLst>
            <a:gd name="adj1" fmla="val 5085"/>
            <a:gd name="adj2" fmla="val 327528"/>
            <a:gd name="adj3" fmla="val 7232777"/>
            <a:gd name="adj4" fmla="val 3239695"/>
            <a:gd name="adj5" fmla="val 5932"/>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1ACAF95-0D87-479D-B9D0-C4030CE5349F}">
      <dsp:nvSpPr>
        <dsp:cNvPr id="0" name=""/>
        <dsp:cNvSpPr/>
      </dsp:nvSpPr>
      <dsp:spPr>
        <a:xfrm>
          <a:off x="-223381" y="-31843"/>
          <a:ext cx="2192924" cy="2192924"/>
        </a:xfrm>
        <a:prstGeom prst="circularArrow">
          <a:avLst>
            <a:gd name="adj1" fmla="val 5085"/>
            <a:gd name="adj2" fmla="val 327528"/>
            <a:gd name="adj3" fmla="val 11552519"/>
            <a:gd name="adj4" fmla="val 7559718"/>
            <a:gd name="adj5" fmla="val 5932"/>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CF991C2-0B63-466D-9C2D-BEA308FEEA4C}">
      <dsp:nvSpPr>
        <dsp:cNvPr id="0" name=""/>
        <dsp:cNvSpPr/>
      </dsp:nvSpPr>
      <dsp:spPr>
        <a:xfrm>
          <a:off x="-157507" y="-63674"/>
          <a:ext cx="2192924" cy="2192924"/>
        </a:xfrm>
        <a:prstGeom prst="circularArrow">
          <a:avLst>
            <a:gd name="adj1" fmla="val 5085"/>
            <a:gd name="adj2" fmla="val 327528"/>
            <a:gd name="adj3" fmla="val 15872148"/>
            <a:gd name="adj4" fmla="val 11880111"/>
            <a:gd name="adj5" fmla="val 5932"/>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0.07918</cdr:x>
      <cdr:y>0.12652</cdr:y>
    </cdr:from>
    <cdr:to>
      <cdr:x>0.20978</cdr:x>
      <cdr:y>0.1868</cdr:y>
    </cdr:to>
    <cdr:sp macro="" textlink="">
      <cdr:nvSpPr>
        <cdr:cNvPr id="2" name="1 CuadroTexto"/>
        <cdr:cNvSpPr txBox="1"/>
      </cdr:nvSpPr>
      <cdr:spPr>
        <a:xfrm xmlns:a="http://schemas.openxmlformats.org/drawingml/2006/main">
          <a:off x="422740" y="684514"/>
          <a:ext cx="697292" cy="32614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s-GT" sz="1100" b="1" dirty="0">
              <a:latin typeface="Arial" pitchFamily="34" charset="0"/>
              <a:cs typeface="Arial" pitchFamily="34" charset="0"/>
            </a:rPr>
            <a:t>2,103.61</a:t>
          </a:r>
        </a:p>
      </cdr:txBody>
    </cdr:sp>
  </cdr:relSizeAnchor>
  <cdr:relSizeAnchor xmlns:cdr="http://schemas.openxmlformats.org/drawingml/2006/chartDrawing">
    <cdr:from>
      <cdr:x>0.08235</cdr:x>
      <cdr:y>0</cdr:y>
    </cdr:from>
    <cdr:to>
      <cdr:x>0.9631</cdr:x>
      <cdr:y>0.06737</cdr:y>
    </cdr:to>
    <cdr:sp macro="" textlink="">
      <cdr:nvSpPr>
        <cdr:cNvPr id="3" name="2 CuadroTexto"/>
        <cdr:cNvSpPr txBox="1"/>
      </cdr:nvSpPr>
      <cdr:spPr>
        <a:xfrm xmlns:a="http://schemas.openxmlformats.org/drawingml/2006/main">
          <a:off x="550726" y="0"/>
          <a:ext cx="5890122" cy="353937"/>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s-GT" sz="1500" b="1" dirty="0">
              <a:latin typeface="Arial" pitchFamily="34" charset="0"/>
              <a:cs typeface="Arial" pitchFamily="34" charset="0"/>
            </a:rPr>
            <a:t>Comportamiento</a:t>
          </a:r>
          <a:r>
            <a:rPr lang="es-GT" sz="1500" b="1" baseline="0" dirty="0">
              <a:latin typeface="Arial" pitchFamily="34" charset="0"/>
              <a:cs typeface="Arial" pitchFamily="34" charset="0"/>
            </a:rPr>
            <a:t> por Tipo de Gasto (En millones de Quetzales)</a:t>
          </a:r>
          <a:endParaRPr lang="es-GT" sz="1500" b="1" dirty="0">
            <a:latin typeface="Arial" pitchFamily="34" charset="0"/>
            <a:cs typeface="Arial" pitchFamily="34" charset="0"/>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0.21642</cdr:x>
      <cdr:y>0.10448</cdr:y>
    </cdr:from>
    <cdr:to>
      <cdr:x>0.76119</cdr:x>
      <cdr:y>0.13433</cdr:y>
    </cdr:to>
    <cdr:sp macro="" textlink="">
      <cdr:nvSpPr>
        <cdr:cNvPr id="2" name="CuadroTexto 1"/>
        <cdr:cNvSpPr txBox="1"/>
      </cdr:nvSpPr>
      <cdr:spPr>
        <a:xfrm xmlns:a="http://schemas.openxmlformats.org/drawingml/2006/main">
          <a:off x="2088232" y="504056"/>
          <a:ext cx="5256584" cy="14401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s-GT" sz="1100" dirty="0"/>
        </a:p>
      </cdr:txBody>
    </cdr:sp>
  </cdr:relSizeAnchor>
  <cdr:relSizeAnchor xmlns:cdr="http://schemas.openxmlformats.org/drawingml/2006/chartDrawing">
    <cdr:from>
      <cdr:x>0.135</cdr:x>
      <cdr:y>0.02307</cdr:y>
    </cdr:from>
    <cdr:to>
      <cdr:x>0.865</cdr:x>
      <cdr:y>0.09769</cdr:y>
    </cdr:to>
    <cdr:sp macro="" textlink="">
      <cdr:nvSpPr>
        <cdr:cNvPr id="3" name="CuadroTexto 2"/>
        <cdr:cNvSpPr txBox="1"/>
      </cdr:nvSpPr>
      <cdr:spPr>
        <a:xfrm xmlns:a="http://schemas.openxmlformats.org/drawingml/2006/main">
          <a:off x="1302668" y="111315"/>
          <a:ext cx="7043736" cy="360007"/>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s-GT" sz="1600" dirty="0">
              <a:latin typeface="Arial" panose="020B0604020202020204" pitchFamily="34" charset="0"/>
              <a:cs typeface="Arial" panose="020B0604020202020204" pitchFamily="34" charset="0"/>
            </a:rPr>
            <a:t>CANTIDAD DE EFECTIVOS MILITARES POR CADA 10,000 HABITANTES</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3" y="1"/>
            <a:ext cx="2971800" cy="467310"/>
          </a:xfrm>
          <a:prstGeom prst="rect">
            <a:avLst/>
          </a:prstGeom>
        </p:spPr>
        <p:txBody>
          <a:bodyPr vert="horz" lIns="92401" tIns="46200" rIns="92401" bIns="46200" rtlCol="0"/>
          <a:lstStyle>
            <a:lvl1pPr algn="l">
              <a:defRPr sz="1200"/>
            </a:lvl1pPr>
          </a:lstStyle>
          <a:p>
            <a:endParaRPr lang="es-GT"/>
          </a:p>
        </p:txBody>
      </p:sp>
      <p:sp>
        <p:nvSpPr>
          <p:cNvPr id="3" name="Marcador de fecha 2"/>
          <p:cNvSpPr>
            <a:spLocks noGrp="1"/>
          </p:cNvSpPr>
          <p:nvPr>
            <p:ph type="dt" idx="1"/>
          </p:nvPr>
        </p:nvSpPr>
        <p:spPr>
          <a:xfrm>
            <a:off x="3884616" y="1"/>
            <a:ext cx="2971800" cy="467310"/>
          </a:xfrm>
          <a:prstGeom prst="rect">
            <a:avLst/>
          </a:prstGeom>
        </p:spPr>
        <p:txBody>
          <a:bodyPr vert="horz" lIns="92401" tIns="46200" rIns="92401" bIns="46200" rtlCol="0"/>
          <a:lstStyle>
            <a:lvl1pPr algn="r">
              <a:defRPr sz="1200"/>
            </a:lvl1pPr>
          </a:lstStyle>
          <a:p>
            <a:fld id="{4EE31EFE-85E5-46C9-BEA9-E22C952BF250}" type="datetimeFigureOut">
              <a:rPr lang="es-GT" smtClean="0"/>
              <a:pPr/>
              <a:t>6/12/18</a:t>
            </a:fld>
            <a:endParaRPr lang="es-GT"/>
          </a:p>
        </p:txBody>
      </p:sp>
      <p:sp>
        <p:nvSpPr>
          <p:cNvPr id="4" name="Marcador de imagen de diapositiva 3"/>
          <p:cNvSpPr>
            <a:spLocks noGrp="1" noRot="1" noChangeAspect="1"/>
          </p:cNvSpPr>
          <p:nvPr>
            <p:ph type="sldImg" idx="2"/>
          </p:nvPr>
        </p:nvSpPr>
        <p:spPr>
          <a:xfrm>
            <a:off x="635000" y="1163638"/>
            <a:ext cx="5588000" cy="3143250"/>
          </a:xfrm>
          <a:prstGeom prst="rect">
            <a:avLst/>
          </a:prstGeom>
          <a:noFill/>
          <a:ln w="12700">
            <a:solidFill>
              <a:prstClr val="black"/>
            </a:solidFill>
          </a:ln>
        </p:spPr>
        <p:txBody>
          <a:bodyPr vert="horz" lIns="92401" tIns="46200" rIns="92401" bIns="46200" rtlCol="0" anchor="ctr"/>
          <a:lstStyle/>
          <a:p>
            <a:endParaRPr lang="es-GT"/>
          </a:p>
        </p:txBody>
      </p:sp>
      <p:sp>
        <p:nvSpPr>
          <p:cNvPr id="5" name="Marcador de notas 4"/>
          <p:cNvSpPr>
            <a:spLocks noGrp="1"/>
          </p:cNvSpPr>
          <p:nvPr>
            <p:ph type="body" sz="quarter" idx="3"/>
          </p:nvPr>
        </p:nvSpPr>
        <p:spPr>
          <a:xfrm>
            <a:off x="685800" y="4482296"/>
            <a:ext cx="5486400" cy="3667335"/>
          </a:xfrm>
          <a:prstGeom prst="rect">
            <a:avLst/>
          </a:prstGeom>
        </p:spPr>
        <p:txBody>
          <a:bodyPr vert="horz" lIns="92401" tIns="46200" rIns="92401" bIns="4620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GT"/>
          </a:p>
        </p:txBody>
      </p:sp>
      <p:sp>
        <p:nvSpPr>
          <p:cNvPr id="6" name="Marcador de pie de página 5"/>
          <p:cNvSpPr>
            <a:spLocks noGrp="1"/>
          </p:cNvSpPr>
          <p:nvPr>
            <p:ph type="ftr" sz="quarter" idx="4"/>
          </p:nvPr>
        </p:nvSpPr>
        <p:spPr>
          <a:xfrm>
            <a:off x="3" y="8846556"/>
            <a:ext cx="2971800" cy="467309"/>
          </a:xfrm>
          <a:prstGeom prst="rect">
            <a:avLst/>
          </a:prstGeom>
        </p:spPr>
        <p:txBody>
          <a:bodyPr vert="horz" lIns="92401" tIns="46200" rIns="92401" bIns="46200" rtlCol="0" anchor="b"/>
          <a:lstStyle>
            <a:lvl1pPr algn="l">
              <a:defRPr sz="1200"/>
            </a:lvl1pPr>
          </a:lstStyle>
          <a:p>
            <a:endParaRPr lang="es-GT"/>
          </a:p>
        </p:txBody>
      </p:sp>
      <p:sp>
        <p:nvSpPr>
          <p:cNvPr id="7" name="Marcador de número de diapositiva 6"/>
          <p:cNvSpPr>
            <a:spLocks noGrp="1"/>
          </p:cNvSpPr>
          <p:nvPr>
            <p:ph type="sldNum" sz="quarter" idx="5"/>
          </p:nvPr>
        </p:nvSpPr>
        <p:spPr>
          <a:xfrm>
            <a:off x="3884616" y="8846556"/>
            <a:ext cx="2971800" cy="467309"/>
          </a:xfrm>
          <a:prstGeom prst="rect">
            <a:avLst/>
          </a:prstGeom>
        </p:spPr>
        <p:txBody>
          <a:bodyPr vert="horz" lIns="92401" tIns="46200" rIns="92401" bIns="46200" rtlCol="0" anchor="b"/>
          <a:lstStyle>
            <a:lvl1pPr algn="r">
              <a:defRPr sz="1200"/>
            </a:lvl1pPr>
          </a:lstStyle>
          <a:p>
            <a:fld id="{C0EB6FE8-9B89-4729-9AD0-E9F9A4A31CE5}" type="slidenum">
              <a:rPr lang="es-GT" smtClean="0"/>
              <a:pPr/>
              <a:t>‹#›</a:t>
            </a:fld>
            <a:endParaRPr lang="es-GT"/>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183097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a:p>
        </p:txBody>
      </p:sp>
      <p:sp>
        <p:nvSpPr>
          <p:cNvPr id="4" name="Marcador de número de diapositiva 3"/>
          <p:cNvSpPr>
            <a:spLocks noGrp="1"/>
          </p:cNvSpPr>
          <p:nvPr>
            <p:ph type="sldNum" sz="quarter" idx="10"/>
          </p:nvPr>
        </p:nvSpPr>
        <p:spPr/>
        <p:txBody>
          <a:bodyPr/>
          <a:lstStyle/>
          <a:p>
            <a:fld id="{C0EB6FE8-9B89-4729-9AD0-E9F9A4A31CE5}" type="slidenum">
              <a:rPr lang="es-GT" smtClean="0"/>
              <a:pPr/>
              <a:t>1</a:t>
            </a:fld>
            <a:endParaRPr lang="es-GT"/>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901126213"/>
      </p:ext>
    </p:extLst>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a:p>
        </p:txBody>
      </p:sp>
      <p:sp>
        <p:nvSpPr>
          <p:cNvPr id="4" name="Marcador de número de diapositiva 3"/>
          <p:cNvSpPr>
            <a:spLocks noGrp="1"/>
          </p:cNvSpPr>
          <p:nvPr>
            <p:ph type="sldNum" sz="quarter" idx="10"/>
          </p:nvPr>
        </p:nvSpPr>
        <p:spPr/>
        <p:txBody>
          <a:bodyPr/>
          <a:lstStyle/>
          <a:p>
            <a:fld id="{C0EB6FE8-9B89-4729-9AD0-E9F9A4A31CE5}" type="slidenum">
              <a:rPr lang="es-GT" smtClean="0"/>
              <a:pPr/>
              <a:t>10</a:t>
            </a:fld>
            <a:endParaRPr lang="es-GT"/>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871977696"/>
      </p:ext>
    </p:extLst>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a:p>
        </p:txBody>
      </p:sp>
      <p:sp>
        <p:nvSpPr>
          <p:cNvPr id="4" name="Marcador de número de diapositiva 3"/>
          <p:cNvSpPr>
            <a:spLocks noGrp="1"/>
          </p:cNvSpPr>
          <p:nvPr>
            <p:ph type="sldNum" sz="quarter" idx="10"/>
          </p:nvPr>
        </p:nvSpPr>
        <p:spPr/>
        <p:txBody>
          <a:bodyPr/>
          <a:lstStyle/>
          <a:p>
            <a:fld id="{C0EB6FE8-9B89-4729-9AD0-E9F9A4A31CE5}" type="slidenum">
              <a:rPr lang="es-GT" smtClean="0"/>
              <a:pPr/>
              <a:t>11</a:t>
            </a:fld>
            <a:endParaRPr lang="es-GT"/>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233834281"/>
      </p:ext>
    </p:extLst>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a:p>
        </p:txBody>
      </p:sp>
      <p:sp>
        <p:nvSpPr>
          <p:cNvPr id="4" name="Marcador de número de diapositiva 3"/>
          <p:cNvSpPr>
            <a:spLocks noGrp="1"/>
          </p:cNvSpPr>
          <p:nvPr>
            <p:ph type="sldNum" sz="quarter" idx="10"/>
          </p:nvPr>
        </p:nvSpPr>
        <p:spPr/>
        <p:txBody>
          <a:bodyPr/>
          <a:lstStyle/>
          <a:p>
            <a:fld id="{C0EB6FE8-9B89-4729-9AD0-E9F9A4A31CE5}" type="slidenum">
              <a:rPr lang="es-GT" smtClean="0"/>
              <a:pPr/>
              <a:t>12</a:t>
            </a:fld>
            <a:endParaRPr lang="es-GT"/>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816410287"/>
      </p:ext>
    </p:extLst>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a:p>
        </p:txBody>
      </p:sp>
      <p:sp>
        <p:nvSpPr>
          <p:cNvPr id="4" name="Marcador de número de diapositiva 3"/>
          <p:cNvSpPr>
            <a:spLocks noGrp="1"/>
          </p:cNvSpPr>
          <p:nvPr>
            <p:ph type="sldNum" sz="quarter" idx="10"/>
          </p:nvPr>
        </p:nvSpPr>
        <p:spPr/>
        <p:txBody>
          <a:bodyPr/>
          <a:lstStyle/>
          <a:p>
            <a:fld id="{C0EB6FE8-9B89-4729-9AD0-E9F9A4A31CE5}" type="slidenum">
              <a:rPr lang="es-GT" smtClean="0"/>
              <a:pPr/>
              <a:t>13</a:t>
            </a:fld>
            <a:endParaRPr lang="es-GT"/>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237951526"/>
      </p:ext>
    </p:extLst>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a:p>
        </p:txBody>
      </p:sp>
      <p:sp>
        <p:nvSpPr>
          <p:cNvPr id="4" name="Marcador de número de diapositiva 3"/>
          <p:cNvSpPr>
            <a:spLocks noGrp="1"/>
          </p:cNvSpPr>
          <p:nvPr>
            <p:ph type="sldNum" sz="quarter" idx="10"/>
          </p:nvPr>
        </p:nvSpPr>
        <p:spPr/>
        <p:txBody>
          <a:bodyPr/>
          <a:lstStyle/>
          <a:p>
            <a:fld id="{C0EB6FE8-9B89-4729-9AD0-E9F9A4A31CE5}" type="slidenum">
              <a:rPr lang="es-GT" smtClean="0"/>
              <a:pPr/>
              <a:t>14</a:t>
            </a:fld>
            <a:endParaRPr lang="es-GT"/>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241441049"/>
      </p:ext>
    </p:extLst>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a:p>
        </p:txBody>
      </p:sp>
      <p:sp>
        <p:nvSpPr>
          <p:cNvPr id="4" name="Marcador de número de diapositiva 3"/>
          <p:cNvSpPr>
            <a:spLocks noGrp="1"/>
          </p:cNvSpPr>
          <p:nvPr>
            <p:ph type="sldNum" sz="quarter" idx="10"/>
          </p:nvPr>
        </p:nvSpPr>
        <p:spPr/>
        <p:txBody>
          <a:bodyPr/>
          <a:lstStyle/>
          <a:p>
            <a:fld id="{C0EB6FE8-9B89-4729-9AD0-E9F9A4A31CE5}" type="slidenum">
              <a:rPr lang="es-GT" smtClean="0"/>
              <a:pPr/>
              <a:t>15</a:t>
            </a:fld>
            <a:endParaRPr lang="es-GT"/>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748933368"/>
      </p:ext>
    </p:extLst>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a:p>
        </p:txBody>
      </p:sp>
      <p:sp>
        <p:nvSpPr>
          <p:cNvPr id="4" name="Marcador de número de diapositiva 3"/>
          <p:cNvSpPr>
            <a:spLocks noGrp="1"/>
          </p:cNvSpPr>
          <p:nvPr>
            <p:ph type="sldNum" sz="quarter" idx="10"/>
          </p:nvPr>
        </p:nvSpPr>
        <p:spPr/>
        <p:txBody>
          <a:bodyPr/>
          <a:lstStyle/>
          <a:p>
            <a:fld id="{C0EB6FE8-9B89-4729-9AD0-E9F9A4A31CE5}" type="slidenum">
              <a:rPr lang="es-GT" smtClean="0"/>
              <a:pPr/>
              <a:t>16</a:t>
            </a:fld>
            <a:endParaRPr lang="es-GT"/>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801014029"/>
      </p:ext>
    </p:extLst>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a:p>
        </p:txBody>
      </p:sp>
      <p:sp>
        <p:nvSpPr>
          <p:cNvPr id="4" name="Marcador de número de diapositiva 3"/>
          <p:cNvSpPr>
            <a:spLocks noGrp="1"/>
          </p:cNvSpPr>
          <p:nvPr>
            <p:ph type="sldNum" sz="quarter" idx="10"/>
          </p:nvPr>
        </p:nvSpPr>
        <p:spPr/>
        <p:txBody>
          <a:bodyPr/>
          <a:lstStyle/>
          <a:p>
            <a:fld id="{C0EB6FE8-9B89-4729-9AD0-E9F9A4A31CE5}" type="slidenum">
              <a:rPr lang="es-GT" smtClean="0"/>
              <a:pPr/>
              <a:t>17</a:t>
            </a:fld>
            <a:endParaRPr lang="es-GT"/>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721033872"/>
      </p:ext>
    </p:extLst>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GT"/>
          </a:p>
        </p:txBody>
      </p:sp>
      <p:sp>
        <p:nvSpPr>
          <p:cNvPr id="4" name="3 Marcador de número de diapositiva"/>
          <p:cNvSpPr>
            <a:spLocks noGrp="1"/>
          </p:cNvSpPr>
          <p:nvPr>
            <p:ph type="sldNum" sz="quarter" idx="10"/>
          </p:nvPr>
        </p:nvSpPr>
        <p:spPr/>
        <p:txBody>
          <a:bodyPr/>
          <a:lstStyle/>
          <a:p>
            <a:fld id="{C0EB6FE8-9B89-4729-9AD0-E9F9A4A31CE5}" type="slidenum">
              <a:rPr lang="es-GT" smtClean="0"/>
              <a:pPr/>
              <a:t>18</a:t>
            </a:fld>
            <a:endParaRPr lang="es-GT"/>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457892065"/>
      </p:ext>
    </p:extLst>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a:p>
        </p:txBody>
      </p:sp>
      <p:sp>
        <p:nvSpPr>
          <p:cNvPr id="4" name="Marcador de número de diapositiva 3"/>
          <p:cNvSpPr>
            <a:spLocks noGrp="1"/>
          </p:cNvSpPr>
          <p:nvPr>
            <p:ph type="sldNum" sz="quarter" idx="10"/>
          </p:nvPr>
        </p:nvSpPr>
        <p:spPr/>
        <p:txBody>
          <a:bodyPr/>
          <a:lstStyle/>
          <a:p>
            <a:fld id="{C0EB6FE8-9B89-4729-9AD0-E9F9A4A31CE5}" type="slidenum">
              <a:rPr lang="es-GT" smtClean="0"/>
              <a:pPr/>
              <a:t>19</a:t>
            </a:fld>
            <a:endParaRPr lang="es-GT"/>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251162848"/>
      </p:ext>
    </p:extLst>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defTabSz="896661">
              <a:defRPr/>
            </a:pPr>
            <a:r>
              <a:rPr lang="es-ES_tradnl" sz="1500" dirty="0">
                <a:latin typeface="Arial" panose="020B0604020202020204" pitchFamily="34" charset="0"/>
                <a:cs typeface="Arial" panose="020B0604020202020204" pitchFamily="34" charset="0"/>
              </a:rPr>
              <a:t>Quisiera iniciar mi presentación, haciendo referencia a la técnica metodológica para la formulación presupuestaria, por medio del cual el MDN planifica y formula su proyecto de presupuesto de ingresos y egresos de recursos.</a:t>
            </a:r>
          </a:p>
          <a:p>
            <a:pPr algn="just" defTabSz="896661">
              <a:defRPr/>
            </a:pPr>
            <a:r>
              <a:rPr lang="es-ES_tradnl" sz="1500" dirty="0">
                <a:latin typeface="Arial" panose="020B0604020202020204" pitchFamily="34" charset="0"/>
                <a:cs typeface="Arial" panose="020B0604020202020204" pitchFamily="34" charset="0"/>
              </a:rPr>
              <a:t> </a:t>
            </a:r>
          </a:p>
          <a:p>
            <a:pPr algn="just" defTabSz="896661">
              <a:defRPr/>
            </a:pPr>
            <a:r>
              <a:rPr lang="es-ES_tradnl" sz="1500" dirty="0">
                <a:latin typeface="Arial" panose="020B0604020202020204" pitchFamily="34" charset="0"/>
                <a:cs typeface="Arial" panose="020B0604020202020204" pitchFamily="34" charset="0"/>
              </a:rPr>
              <a:t>Partiendo inicialmente de </a:t>
            </a:r>
            <a:r>
              <a:rPr lang="es-ES_tradnl" sz="1500" dirty="0" smtClean="0">
                <a:latin typeface="Arial" panose="020B0604020202020204" pitchFamily="34" charset="0"/>
                <a:cs typeface="Arial" panose="020B0604020202020204" pitchFamily="34" charset="0"/>
              </a:rPr>
              <a:t>un </a:t>
            </a:r>
            <a:r>
              <a:rPr lang="es-ES_tradnl" sz="1500" dirty="0">
                <a:latin typeface="Arial" panose="020B0604020202020204" pitchFamily="34" charset="0"/>
                <a:cs typeface="Arial" panose="020B0604020202020204" pitchFamily="34" charset="0"/>
              </a:rPr>
              <a:t>apego al mandato constitucional y </a:t>
            </a:r>
            <a:r>
              <a:rPr lang="es-ES_tradnl" sz="1500" dirty="0" smtClean="0">
                <a:latin typeface="Arial" panose="020B0604020202020204" pitchFamily="34" charset="0"/>
                <a:cs typeface="Arial" panose="020B0604020202020204" pitchFamily="34" charset="0"/>
              </a:rPr>
              <a:t>a </a:t>
            </a:r>
            <a:r>
              <a:rPr lang="es-ES_tradnl" sz="1500" dirty="0">
                <a:latin typeface="Arial" panose="020B0604020202020204" pitchFamily="34" charset="0"/>
                <a:cs typeface="Arial" panose="020B0604020202020204" pitchFamily="34" charset="0"/>
              </a:rPr>
              <a:t>leyes específicas,  que delimitan el accionar del MDN,, con la finalidad de contrarrestar las amenazas naturales y antropogénicas que constituyen un riesgo para la población guatemalteca, permitiendo de esta forma identificar todas aquellas acciones necesarias para el mejor empleo de los medios disponibles, las cuales nos permitirán establecer un plan vinculado directamente al presupuesto asignado. </a:t>
            </a:r>
          </a:p>
        </p:txBody>
      </p:sp>
      <p:sp>
        <p:nvSpPr>
          <p:cNvPr id="4" name="Marcador de número de diapositiva 3"/>
          <p:cNvSpPr>
            <a:spLocks noGrp="1"/>
          </p:cNvSpPr>
          <p:nvPr>
            <p:ph type="sldNum" sz="quarter" idx="10"/>
          </p:nvPr>
        </p:nvSpPr>
        <p:spPr/>
        <p:txBody>
          <a:bodyPr/>
          <a:lstStyle/>
          <a:p>
            <a:fld id="{C0EB6FE8-9B89-4729-9AD0-E9F9A4A31CE5}" type="slidenum">
              <a:rPr lang="es-GT" smtClean="0"/>
              <a:pPr/>
              <a:t>2</a:t>
            </a:fld>
            <a:endParaRPr lang="es-GT"/>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950031143"/>
      </p:ext>
    </p:extLst>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dirty="0"/>
          </a:p>
        </p:txBody>
      </p:sp>
      <p:sp>
        <p:nvSpPr>
          <p:cNvPr id="4" name="Marcador de número de diapositiva 3"/>
          <p:cNvSpPr>
            <a:spLocks noGrp="1"/>
          </p:cNvSpPr>
          <p:nvPr>
            <p:ph type="sldNum" sz="quarter" idx="10"/>
          </p:nvPr>
        </p:nvSpPr>
        <p:spPr/>
        <p:txBody>
          <a:bodyPr/>
          <a:lstStyle/>
          <a:p>
            <a:fld id="{C0EB6FE8-9B89-4729-9AD0-E9F9A4A31CE5}" type="slidenum">
              <a:rPr lang="es-GT" smtClean="0"/>
              <a:pPr/>
              <a:t>20</a:t>
            </a:fld>
            <a:endParaRPr lang="es-GT"/>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171972460"/>
      </p:ext>
    </p:extLst>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dirty="0"/>
          </a:p>
        </p:txBody>
      </p:sp>
      <p:sp>
        <p:nvSpPr>
          <p:cNvPr id="4" name="Marcador de número de diapositiva 3"/>
          <p:cNvSpPr>
            <a:spLocks noGrp="1"/>
          </p:cNvSpPr>
          <p:nvPr>
            <p:ph type="sldNum" sz="quarter" idx="10"/>
          </p:nvPr>
        </p:nvSpPr>
        <p:spPr/>
        <p:txBody>
          <a:bodyPr/>
          <a:lstStyle/>
          <a:p>
            <a:fld id="{C0EB6FE8-9B89-4729-9AD0-E9F9A4A31CE5}" type="slidenum">
              <a:rPr lang="es-GT" smtClean="0"/>
              <a:pPr/>
              <a:t>21</a:t>
            </a:fld>
            <a:endParaRPr lang="es-GT"/>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940316839"/>
      </p:ext>
    </p:extLst>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a:p>
        </p:txBody>
      </p:sp>
      <p:sp>
        <p:nvSpPr>
          <p:cNvPr id="4" name="Marcador de número de diapositiva 3"/>
          <p:cNvSpPr>
            <a:spLocks noGrp="1"/>
          </p:cNvSpPr>
          <p:nvPr>
            <p:ph type="sldNum" sz="quarter" idx="10"/>
          </p:nvPr>
        </p:nvSpPr>
        <p:spPr/>
        <p:txBody>
          <a:bodyPr/>
          <a:lstStyle/>
          <a:p>
            <a:fld id="{C0EB6FE8-9B89-4729-9AD0-E9F9A4A31CE5}" type="slidenum">
              <a:rPr lang="es-GT" smtClean="0"/>
              <a:pPr/>
              <a:t>22</a:t>
            </a:fld>
            <a:endParaRPr lang="es-GT"/>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105435493"/>
      </p:ext>
    </p:extLst>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0EB6FE8-9B89-4729-9AD0-E9F9A4A31CE5}" type="slidenum">
              <a:rPr lang="es-GT" smtClean="0"/>
              <a:pPr/>
              <a:t>23</a:t>
            </a:fld>
            <a:endParaRPr lang="es-GT"/>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a:p>
        </p:txBody>
      </p:sp>
      <p:sp>
        <p:nvSpPr>
          <p:cNvPr id="4" name="Marcador de número de diapositiva 3"/>
          <p:cNvSpPr>
            <a:spLocks noGrp="1"/>
          </p:cNvSpPr>
          <p:nvPr>
            <p:ph type="sldNum" sz="quarter" idx="10"/>
          </p:nvPr>
        </p:nvSpPr>
        <p:spPr/>
        <p:txBody>
          <a:bodyPr/>
          <a:lstStyle/>
          <a:p>
            <a:fld id="{C0EB6FE8-9B89-4729-9AD0-E9F9A4A31CE5}" type="slidenum">
              <a:rPr lang="es-GT" smtClean="0"/>
              <a:pPr/>
              <a:t>24</a:t>
            </a:fld>
            <a:endParaRPr lang="es-GT"/>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328015101"/>
      </p:ext>
    </p:extLst>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a:p>
        </p:txBody>
      </p:sp>
      <p:sp>
        <p:nvSpPr>
          <p:cNvPr id="4" name="Marcador de número de diapositiva 3"/>
          <p:cNvSpPr>
            <a:spLocks noGrp="1"/>
          </p:cNvSpPr>
          <p:nvPr>
            <p:ph type="sldNum" sz="quarter" idx="10"/>
          </p:nvPr>
        </p:nvSpPr>
        <p:spPr/>
        <p:txBody>
          <a:bodyPr/>
          <a:lstStyle/>
          <a:p>
            <a:fld id="{C0EB6FE8-9B89-4729-9AD0-E9F9A4A31CE5}" type="slidenum">
              <a:rPr lang="es-GT" smtClean="0"/>
              <a:pPr/>
              <a:t>25</a:t>
            </a:fld>
            <a:endParaRPr lang="es-GT"/>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014817430"/>
      </p:ext>
    </p:extLst>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a:p>
        </p:txBody>
      </p:sp>
      <p:sp>
        <p:nvSpPr>
          <p:cNvPr id="4" name="Marcador de número de diapositiva 3"/>
          <p:cNvSpPr>
            <a:spLocks noGrp="1"/>
          </p:cNvSpPr>
          <p:nvPr>
            <p:ph type="sldNum" sz="quarter" idx="10"/>
          </p:nvPr>
        </p:nvSpPr>
        <p:spPr/>
        <p:txBody>
          <a:bodyPr/>
          <a:lstStyle/>
          <a:p>
            <a:fld id="{C0EB6FE8-9B89-4729-9AD0-E9F9A4A31CE5}" type="slidenum">
              <a:rPr lang="es-GT" smtClean="0"/>
              <a:pPr/>
              <a:t>26</a:t>
            </a:fld>
            <a:endParaRPr lang="es-GT"/>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709877914"/>
      </p:ext>
    </p:extLst>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_tradnl" sz="1300" dirty="0">
                <a:latin typeface="Arial" panose="020B0604020202020204" pitchFamily="34" charset="0"/>
                <a:cs typeface="Arial" panose="020B0604020202020204" pitchFamily="34" charset="0"/>
              </a:rPr>
              <a:t>Entrando de lleno con la metodología de este ejercicio:</a:t>
            </a:r>
          </a:p>
          <a:p>
            <a:pPr algn="just"/>
            <a:r>
              <a:rPr lang="es-ES_tradnl" sz="1300" dirty="0">
                <a:latin typeface="Arial" panose="020B0604020202020204" pitchFamily="34" charset="0"/>
                <a:cs typeface="Arial" panose="020B0604020202020204" pitchFamily="34" charset="0"/>
              </a:rPr>
              <a:t> </a:t>
            </a:r>
          </a:p>
          <a:p>
            <a:pPr algn="just"/>
            <a:r>
              <a:rPr lang="es-ES_tradnl" sz="1300" dirty="0">
                <a:latin typeface="Arial" panose="020B0604020202020204" pitchFamily="34" charset="0"/>
                <a:cs typeface="Arial" panose="020B0604020202020204" pitchFamily="34" charset="0"/>
              </a:rPr>
              <a:t>La gráfica en pantalla, muestra el comportamiento de la ejecución presupuestaria por tipo de gasto, funcionamiento, inversión y el presupuesto no devengado del MDN. </a:t>
            </a:r>
          </a:p>
          <a:p>
            <a:pPr algn="just"/>
            <a:r>
              <a:rPr lang="es-ES_tradnl" sz="1300" dirty="0">
                <a:latin typeface="Arial" panose="020B0604020202020204" pitchFamily="34" charset="0"/>
                <a:cs typeface="Arial" panose="020B0604020202020204" pitchFamily="34" charset="0"/>
              </a:rPr>
              <a:t>Donde podemos observar que se refleja un presupuesto promedio asignado en los últimos cuatro años por un monto de Q 2,127.05 millones.</a:t>
            </a:r>
          </a:p>
          <a:p>
            <a:pPr algn="just"/>
            <a:r>
              <a:rPr lang="es-ES_tradnl" sz="1300" dirty="0">
                <a:latin typeface="Arial" panose="020B0604020202020204" pitchFamily="34" charset="0"/>
                <a:cs typeface="Arial" panose="020B0604020202020204" pitchFamily="34" charset="0"/>
              </a:rPr>
              <a:t>Con una ejecución promedio del 95.38%, donde los gastos de funcionamiento promedio </a:t>
            </a:r>
            <a:r>
              <a:rPr lang="es-ES_tradnl" sz="1300" b="1" dirty="0">
                <a:latin typeface="Arial" panose="020B0604020202020204" pitchFamily="34" charset="0"/>
                <a:cs typeface="Arial" panose="020B0604020202020204" pitchFamily="34" charset="0"/>
              </a:rPr>
              <a:t>ascienden al 91% de lo asignado</a:t>
            </a:r>
            <a:r>
              <a:rPr lang="es-ES_tradnl" sz="1300" dirty="0">
                <a:latin typeface="Arial" panose="020B0604020202020204" pitchFamily="34" charset="0"/>
                <a:cs typeface="Arial" panose="020B0604020202020204" pitchFamily="34" charset="0"/>
              </a:rPr>
              <a:t>.</a:t>
            </a:r>
          </a:p>
          <a:p>
            <a:pPr algn="just"/>
            <a:r>
              <a:rPr lang="es-ES_tradnl" sz="1300" dirty="0">
                <a:latin typeface="Arial" panose="020B0604020202020204" pitchFamily="34" charset="0"/>
                <a:cs typeface="Arial" panose="020B0604020202020204" pitchFamily="34" charset="0"/>
              </a:rPr>
              <a:t> </a:t>
            </a:r>
          </a:p>
          <a:p>
            <a:pPr algn="just"/>
            <a:r>
              <a:rPr lang="es-ES_tradnl" sz="1300" dirty="0">
                <a:latin typeface="Arial" panose="020B0604020202020204" pitchFamily="34" charset="0"/>
                <a:cs typeface="Arial" panose="020B0604020202020204" pitchFamily="34" charset="0"/>
              </a:rPr>
              <a:t>Por otro lado en lo que respecta al ejercicio fiscal vigente, se tiene como meta,</a:t>
            </a:r>
            <a:r>
              <a:rPr lang="es-ES_tradnl" sz="1300" dirty="0" smtClean="0">
                <a:latin typeface="Arial" panose="020B0604020202020204" pitchFamily="34" charset="0"/>
                <a:cs typeface="Arial" panose="020B0604020202020204" pitchFamily="34" charset="0"/>
              </a:rPr>
              <a:t> alcanzar</a:t>
            </a:r>
            <a:r>
              <a:rPr lang="es-ES_tradnl" sz="1300" baseline="0" dirty="0" smtClean="0">
                <a:latin typeface="Arial" panose="020B0604020202020204" pitchFamily="34" charset="0"/>
                <a:cs typeface="Arial" panose="020B0604020202020204" pitchFamily="34" charset="0"/>
              </a:rPr>
              <a:t> una</a:t>
            </a:r>
            <a:r>
              <a:rPr lang="es-ES_tradnl" sz="1300" dirty="0" smtClean="0">
                <a:latin typeface="Arial" panose="020B0604020202020204" pitchFamily="34" charset="0"/>
                <a:cs typeface="Arial" panose="020B0604020202020204" pitchFamily="34" charset="0"/>
              </a:rPr>
              <a:t> ejecución presupuestaria del  </a:t>
            </a:r>
            <a:r>
              <a:rPr lang="es-ES_tradnl" sz="1300" b="1" dirty="0" smtClean="0">
                <a:latin typeface="Arial" panose="020B0604020202020204" pitchFamily="34" charset="0"/>
                <a:cs typeface="Arial" panose="020B0604020202020204" pitchFamily="34" charset="0"/>
              </a:rPr>
              <a:t>97%.</a:t>
            </a:r>
          </a:p>
          <a:p>
            <a:pPr algn="just"/>
            <a:r>
              <a:rPr lang="es-ES_tradnl" sz="1300" dirty="0">
                <a:latin typeface="Arial" panose="020B0604020202020204" pitchFamily="34" charset="0"/>
                <a:cs typeface="Arial" panose="020B0604020202020204" pitchFamily="34" charset="0"/>
              </a:rPr>
              <a:t>Como consideración relevante en el análisis de estas barras estadísticas, podemos observar que el presupuesto asignado al MDN, ha venido en disminución los últimos tres años, reflejando únicamente un porcentaje promedio de inversión asignada del </a:t>
            </a:r>
            <a:r>
              <a:rPr lang="es-ES_tradnl" sz="1300" b="1" dirty="0">
                <a:latin typeface="Arial" panose="020B0604020202020204" pitchFamily="34" charset="0"/>
                <a:cs typeface="Arial" panose="020B0604020202020204" pitchFamily="34" charset="0"/>
              </a:rPr>
              <a:t>5.1%.        </a:t>
            </a:r>
          </a:p>
          <a:p>
            <a:pPr algn="just"/>
            <a:endParaRPr lang="en-US" sz="1300" dirty="0"/>
          </a:p>
        </p:txBody>
      </p:sp>
      <p:sp>
        <p:nvSpPr>
          <p:cNvPr id="4" name="Marcador de número de diapositiva 3"/>
          <p:cNvSpPr>
            <a:spLocks noGrp="1"/>
          </p:cNvSpPr>
          <p:nvPr>
            <p:ph type="sldNum" sz="quarter" idx="10"/>
          </p:nvPr>
        </p:nvSpPr>
        <p:spPr/>
        <p:txBody>
          <a:bodyPr/>
          <a:lstStyle/>
          <a:p>
            <a:fld id="{C0EB6FE8-9B89-4729-9AD0-E9F9A4A31CE5}" type="slidenum">
              <a:rPr lang="es-GT" smtClean="0"/>
              <a:pPr/>
              <a:t>27</a:t>
            </a:fld>
            <a:endParaRPr lang="es-GT"/>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89714871"/>
      </p:ext>
    </p:extLst>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defTabSz="896661">
              <a:defRPr/>
            </a:pPr>
            <a:r>
              <a:rPr lang="es-ES_tradnl" sz="1800" dirty="0">
                <a:latin typeface="Arial" panose="020B0604020202020204" pitchFamily="34" charset="0"/>
                <a:cs typeface="Arial" panose="020B0604020202020204" pitchFamily="34" charset="0"/>
              </a:rPr>
              <a:t>La gráfica en pantalla  muestra la evolución de los programas que contempla el presupuesto del MDN  2015-2018, los cuales han sido la guía para la ejecución del Plan de Acción Integral del MDN,  logrando cumplir con los objetivos en materia de mantenimiento de la soberanía e integridad territorial, contribuyendo de esa forma al desarrollo de la nación y al cumplimiento de los objetivos estratégicos planteados en la política general de gobierno.</a:t>
            </a:r>
          </a:p>
        </p:txBody>
      </p:sp>
      <p:sp>
        <p:nvSpPr>
          <p:cNvPr id="4" name="Marcador de número de diapositiva 3"/>
          <p:cNvSpPr>
            <a:spLocks noGrp="1"/>
          </p:cNvSpPr>
          <p:nvPr>
            <p:ph type="sldNum" sz="quarter" idx="10"/>
          </p:nvPr>
        </p:nvSpPr>
        <p:spPr/>
        <p:txBody>
          <a:bodyPr/>
          <a:lstStyle/>
          <a:p>
            <a:fld id="{C0EB6FE8-9B89-4729-9AD0-E9F9A4A31CE5}" type="slidenum">
              <a:rPr lang="es-GT" smtClean="0"/>
              <a:pPr/>
              <a:t>28</a:t>
            </a:fld>
            <a:endParaRPr lang="es-GT"/>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350053839"/>
      </p:ext>
    </p:extLst>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defTabSz="896661">
              <a:defRPr/>
            </a:pPr>
            <a:r>
              <a:rPr lang="es-GT" sz="1400" dirty="0">
                <a:latin typeface="Arial" panose="020B0604020202020204" pitchFamily="34" charset="0"/>
                <a:cs typeface="Arial" panose="020B0604020202020204" pitchFamily="34" charset="0"/>
              </a:rPr>
              <a:t>Esta gráfica demuestra la ejecución de metas físicas de producción terminal del MDN 2015-2018, a través de los siguientes programas: </a:t>
            </a:r>
          </a:p>
          <a:p>
            <a:pPr algn="just" defTabSz="896661">
              <a:defRPr/>
            </a:pPr>
            <a:r>
              <a:rPr lang="es-GT" sz="1400" dirty="0">
                <a:latin typeface="Arial" panose="020B0604020202020204" pitchFamily="34" charset="0"/>
                <a:cs typeface="Arial" panose="020B0604020202020204" pitchFamily="34" charset="0"/>
              </a:rPr>
              <a:t>Programa 11 Defensa de la Soberanía e Integridad territorial por medio de operaciones terrestres, aéreas y marítimas. </a:t>
            </a:r>
          </a:p>
          <a:p>
            <a:pPr algn="just" defTabSz="896661">
              <a:defRPr/>
            </a:pPr>
            <a:r>
              <a:rPr lang="es-GT" sz="1400" dirty="0">
                <a:latin typeface="Arial" panose="020B0604020202020204" pitchFamily="34" charset="0"/>
                <a:cs typeface="Arial" panose="020B0604020202020204" pitchFamily="34" charset="0"/>
              </a:rPr>
              <a:t>En el programa 12 reducción hechos delictivos contra el patrimonio a través de operaciones de seguridad ciudadana y de policía militar (HASTA EL 31MAR2018) y actualmente con operaciones de apoyo interinstitucional y protección de áreas de valor estratégico. </a:t>
            </a:r>
          </a:p>
          <a:p>
            <a:pPr algn="just" defTabSz="896661">
              <a:defRPr/>
            </a:pPr>
            <a:r>
              <a:rPr lang="es-GT" sz="1400" dirty="0">
                <a:latin typeface="Arial" panose="020B0604020202020204" pitchFamily="34" charset="0"/>
                <a:cs typeface="Arial" panose="020B0604020202020204" pitchFamily="34" charset="0"/>
              </a:rPr>
              <a:t>En el programa 14 regulación de espacios acuáticos realizado por las capitanías de puerto  con la emisión de licencias de navegación e inspecciones a buques nacionales y extranjeros. </a:t>
            </a:r>
          </a:p>
          <a:p>
            <a:pPr algn="just" defTabSz="896661">
              <a:defRPr/>
            </a:pPr>
            <a:r>
              <a:rPr lang="es-GT" sz="1400" dirty="0">
                <a:latin typeface="Arial" panose="020B0604020202020204" pitchFamily="34" charset="0"/>
                <a:cs typeface="Arial" panose="020B0604020202020204" pitchFamily="34" charset="0"/>
              </a:rPr>
              <a:t>Y en el programa 16 apoyo a la reducción del índice de homicidios a través del control de armas y municiones. </a:t>
            </a:r>
          </a:p>
        </p:txBody>
      </p:sp>
      <p:sp>
        <p:nvSpPr>
          <p:cNvPr id="4" name="Marcador de número de diapositiva 3"/>
          <p:cNvSpPr>
            <a:spLocks noGrp="1"/>
          </p:cNvSpPr>
          <p:nvPr>
            <p:ph type="sldNum" sz="quarter" idx="10"/>
          </p:nvPr>
        </p:nvSpPr>
        <p:spPr/>
        <p:txBody>
          <a:bodyPr/>
          <a:lstStyle/>
          <a:p>
            <a:fld id="{C0EB6FE8-9B89-4729-9AD0-E9F9A4A31CE5}" type="slidenum">
              <a:rPr lang="es-GT" smtClean="0"/>
              <a:pPr/>
              <a:t>29</a:t>
            </a:fld>
            <a:endParaRPr lang="es-GT"/>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746988958"/>
      </p:ext>
    </p:extLst>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a:p>
        </p:txBody>
      </p:sp>
      <p:sp>
        <p:nvSpPr>
          <p:cNvPr id="4" name="Marcador de número de diapositiva 3"/>
          <p:cNvSpPr>
            <a:spLocks noGrp="1"/>
          </p:cNvSpPr>
          <p:nvPr>
            <p:ph type="sldNum" sz="quarter" idx="10"/>
          </p:nvPr>
        </p:nvSpPr>
        <p:spPr/>
        <p:txBody>
          <a:bodyPr/>
          <a:lstStyle/>
          <a:p>
            <a:fld id="{C0EB6FE8-9B89-4729-9AD0-E9F9A4A31CE5}" type="slidenum">
              <a:rPr lang="es-GT" smtClean="0"/>
              <a:pPr/>
              <a:t>3</a:t>
            </a:fld>
            <a:endParaRPr lang="es-GT"/>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140127433"/>
      </p:ext>
    </p:extLst>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_tradnl" sz="1800" dirty="0">
                <a:latin typeface="Arial" panose="020B0604020202020204" pitchFamily="34" charset="0"/>
                <a:cs typeface="Arial" panose="020B0604020202020204" pitchFamily="34" charset="0"/>
              </a:rPr>
              <a:t>La gráfica en pantalla, </a:t>
            </a:r>
            <a:r>
              <a:rPr lang="es-ES_tradnl" sz="1800" b="1" dirty="0">
                <a:latin typeface="Arial" panose="020B0604020202020204" pitchFamily="34" charset="0"/>
                <a:cs typeface="Arial" panose="020B0604020202020204" pitchFamily="34" charset="0"/>
              </a:rPr>
              <a:t>la considero de vital importancia para este ejercicio</a:t>
            </a:r>
            <a:r>
              <a:rPr lang="es-ES_tradnl" sz="1800" dirty="0">
                <a:latin typeface="Arial" panose="020B0604020202020204" pitchFamily="34" charset="0"/>
                <a:cs typeface="Arial" panose="020B0604020202020204" pitchFamily="34" charset="0"/>
              </a:rPr>
              <a:t>, ya que la misma muestra el monto presupuestario asignado por programas, los 3 escenarios presupuestarios para el año 2019 y la proyección ideal hasta el año 2023. </a:t>
            </a:r>
          </a:p>
          <a:p>
            <a:pPr algn="just"/>
            <a:endParaRPr lang="es-ES_tradnl" sz="1800" dirty="0">
              <a:latin typeface="Arial" panose="020B0604020202020204" pitchFamily="34" charset="0"/>
              <a:cs typeface="Arial" panose="020B0604020202020204" pitchFamily="34" charset="0"/>
            </a:endParaRPr>
          </a:p>
          <a:p>
            <a:pPr algn="just"/>
            <a:r>
              <a:rPr lang="es-ES_tradnl" sz="1800" dirty="0">
                <a:latin typeface="Arial" panose="020B0604020202020204" pitchFamily="34" charset="0"/>
                <a:cs typeface="Arial" panose="020B0604020202020204" pitchFamily="34" charset="0"/>
              </a:rPr>
              <a:t>En ella podemos observar que en años anteriores </a:t>
            </a:r>
            <a:r>
              <a:rPr lang="es-ES_tradnl" sz="1800" b="1" dirty="0">
                <a:latin typeface="Arial" panose="020B0604020202020204" pitchFamily="34" charset="0"/>
                <a:cs typeface="Arial" panose="020B0604020202020204" pitchFamily="34" charset="0"/>
              </a:rPr>
              <a:t>el presupuesto del MDN se ha visto disminuido</a:t>
            </a:r>
            <a:r>
              <a:rPr lang="es-ES_tradnl" sz="1800" dirty="0">
                <a:latin typeface="Arial" panose="020B0604020202020204" pitchFamily="34" charset="0"/>
                <a:cs typeface="Arial" panose="020B0604020202020204" pitchFamily="34" charset="0"/>
              </a:rPr>
              <a:t>, situación que evidencia grandemente la necesidad de incrementar el presupuesto para el año 2019 </a:t>
            </a:r>
            <a:r>
              <a:rPr lang="es-ES_tradnl" sz="1800" b="1" dirty="0">
                <a:solidFill>
                  <a:srgbClr val="FF0000"/>
                </a:solidFill>
                <a:latin typeface="Arial" panose="020B0604020202020204" pitchFamily="34" charset="0"/>
                <a:cs typeface="Arial" panose="020B0604020202020204" pitchFamily="34" charset="0"/>
              </a:rPr>
              <a:t>(en el escenario alto) </a:t>
            </a:r>
            <a:r>
              <a:rPr lang="es-ES_tradnl" sz="1800" dirty="0">
                <a:latin typeface="Arial" panose="020B0604020202020204" pitchFamily="34" charset="0"/>
                <a:cs typeface="Arial" panose="020B0604020202020204" pitchFamily="34" charset="0"/>
              </a:rPr>
              <a:t>lo que permitirá hacer una proyección presupuestaria lógica  para los años subsiguientes  2020-2023.</a:t>
            </a:r>
          </a:p>
        </p:txBody>
      </p:sp>
      <p:sp>
        <p:nvSpPr>
          <p:cNvPr id="4" name="Marcador de número de diapositiva 3"/>
          <p:cNvSpPr>
            <a:spLocks noGrp="1"/>
          </p:cNvSpPr>
          <p:nvPr>
            <p:ph type="sldNum" sz="quarter" idx="10"/>
          </p:nvPr>
        </p:nvSpPr>
        <p:spPr/>
        <p:txBody>
          <a:bodyPr/>
          <a:lstStyle/>
          <a:p>
            <a:fld id="{C0EB6FE8-9B89-4729-9AD0-E9F9A4A31CE5}" type="slidenum">
              <a:rPr lang="es-GT" smtClean="0"/>
              <a:pPr/>
              <a:t>30</a:t>
            </a:fld>
            <a:endParaRPr lang="es-GT"/>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215448178"/>
      </p:ext>
    </p:extLst>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_tradnl" sz="1800" dirty="0">
                <a:latin typeface="Arial" panose="020B0604020202020204" pitchFamily="34" charset="0"/>
                <a:cs typeface="Arial" panose="020B0604020202020204" pitchFamily="34" charset="0"/>
              </a:rPr>
              <a:t>En referencia a la diapositiva anterior y e apego a los techos proporcionados para desarrollar esta dinámica, la diapositiva en pantalla muestra los tres escenarios presupuestarios para el año 2019.</a:t>
            </a:r>
          </a:p>
          <a:p>
            <a:pPr algn="just"/>
            <a:endParaRPr lang="es-ES_tradnl" sz="1800" dirty="0">
              <a:latin typeface="Arial" panose="020B0604020202020204" pitchFamily="34" charset="0"/>
              <a:cs typeface="Arial" panose="020B0604020202020204" pitchFamily="34" charset="0"/>
            </a:endParaRPr>
          </a:p>
          <a:p>
            <a:pPr algn="just"/>
            <a:r>
              <a:rPr lang="es-ES_tradnl" sz="1800" dirty="0">
                <a:latin typeface="Arial" panose="020B0604020202020204" pitchFamily="34" charset="0"/>
                <a:cs typeface="Arial" panose="020B0604020202020204" pitchFamily="34" charset="0"/>
              </a:rPr>
              <a:t>En este sentido y con base a los resultados entregados a la población guatemalteca, evidenciados año con año por medio del accionar del Ejercito de Guatemala, </a:t>
            </a:r>
            <a:r>
              <a:rPr lang="es-ES_tradnl" sz="1800" b="1" dirty="0">
                <a:latin typeface="Arial" panose="020B0604020202020204" pitchFamily="34" charset="0"/>
                <a:cs typeface="Arial" panose="020B0604020202020204" pitchFamily="34" charset="0"/>
              </a:rPr>
              <a:t>En este ejercicio de presupuesto abierto el MDN REQUIERE para el año 2019 </a:t>
            </a:r>
            <a:r>
              <a:rPr lang="es-ES_tradnl" sz="1800" dirty="0">
                <a:latin typeface="Arial" panose="020B0604020202020204" pitchFamily="34" charset="0"/>
                <a:cs typeface="Arial" panose="020B0604020202020204" pitchFamily="34" charset="0"/>
              </a:rPr>
              <a:t>la</a:t>
            </a:r>
            <a:r>
              <a:rPr lang="es-ES_tradnl" sz="1800" b="1" dirty="0">
                <a:latin typeface="Arial" panose="020B0604020202020204" pitchFamily="34" charset="0"/>
                <a:cs typeface="Arial" panose="020B0604020202020204" pitchFamily="34" charset="0"/>
              </a:rPr>
              <a:t> </a:t>
            </a:r>
            <a:r>
              <a:rPr lang="es-ES_tradnl" sz="1800" dirty="0">
                <a:latin typeface="Arial" panose="020B0604020202020204" pitchFamily="34" charset="0"/>
                <a:cs typeface="Arial" panose="020B0604020202020204" pitchFamily="34" charset="0"/>
              </a:rPr>
              <a:t>asignación de un presupuesto </a:t>
            </a:r>
            <a:r>
              <a:rPr lang="es-ES_tradnl" sz="1800" b="1" dirty="0">
                <a:latin typeface="Arial" panose="020B0604020202020204" pitchFamily="34" charset="0"/>
                <a:cs typeface="Arial" panose="020B0604020202020204" pitchFamily="34" charset="0"/>
              </a:rPr>
              <a:t>de Q2,700 millones,</a:t>
            </a:r>
            <a:r>
              <a:rPr lang="es-ES_tradnl" sz="1800" dirty="0">
                <a:latin typeface="Arial" panose="020B0604020202020204" pitchFamily="34" charset="0"/>
                <a:cs typeface="Arial" panose="020B0604020202020204" pitchFamily="34" charset="0"/>
              </a:rPr>
              <a:t> lo cual permitiría en primera instancia, </a:t>
            </a:r>
            <a:r>
              <a:rPr lang="es-ES_tradnl" sz="1800" b="1" dirty="0">
                <a:latin typeface="Arial" panose="020B0604020202020204" pitchFamily="34" charset="0"/>
                <a:cs typeface="Arial" panose="020B0604020202020204" pitchFamily="34" charset="0"/>
              </a:rPr>
              <a:t>ampliar la cobertura</a:t>
            </a:r>
            <a:r>
              <a:rPr lang="es-ES_tradnl" sz="1800" dirty="0">
                <a:latin typeface="Arial" panose="020B0604020202020204" pitchFamily="34" charset="0"/>
                <a:cs typeface="Arial" panose="020B0604020202020204" pitchFamily="34" charset="0"/>
              </a:rPr>
              <a:t> en la prestación de los servicios entregados a la población guatemalteca. (por medio de la adquisición de medios terrestres, aéreos y marítimos).</a:t>
            </a:r>
          </a:p>
          <a:p>
            <a:pPr algn="just"/>
            <a:endParaRPr lang="es-ES_tradnl" sz="1800" dirty="0">
              <a:latin typeface="Arial" panose="020B0604020202020204" pitchFamily="34" charset="0"/>
              <a:cs typeface="Arial" panose="020B0604020202020204" pitchFamily="34" charset="0"/>
            </a:endParaRPr>
          </a:p>
          <a:p>
            <a:pPr algn="just"/>
            <a:r>
              <a:rPr lang="es-ES_tradnl" sz="1800" dirty="0">
                <a:latin typeface="Arial" panose="020B0604020202020204" pitchFamily="34" charset="0"/>
                <a:cs typeface="Arial" panose="020B0604020202020204" pitchFamily="34" charset="0"/>
              </a:rPr>
              <a:t>El escenario bajo NO, por que fue el asignado en 2017, y fue insuficiente.</a:t>
            </a:r>
          </a:p>
          <a:p>
            <a:pPr algn="just"/>
            <a:endParaRPr lang="es-ES_tradnl" sz="1800" dirty="0">
              <a:latin typeface="Arial" panose="020B0604020202020204" pitchFamily="34" charset="0"/>
              <a:cs typeface="Arial" panose="020B0604020202020204" pitchFamily="34" charset="0"/>
            </a:endParaRPr>
          </a:p>
          <a:p>
            <a:pPr algn="just"/>
            <a:r>
              <a:rPr lang="es-ES_tradnl" sz="1800" dirty="0">
                <a:latin typeface="Arial" panose="020B0604020202020204" pitchFamily="34" charset="0"/>
                <a:cs typeface="Arial" panose="020B0604020202020204" pitchFamily="34" charset="0"/>
              </a:rPr>
              <a:t>El escenario medio, tampoco seria el mas idóneo, por que con ese monto se proyecta terminar el presente ejercicio fiscal, una vez se logre la regularización del déficit que actualmente el MDN presenta.</a:t>
            </a:r>
          </a:p>
          <a:p>
            <a:pPr algn="just"/>
            <a:endParaRPr lang="es-ES_tradnl" sz="1800" dirty="0">
              <a:latin typeface="Arial" panose="020B0604020202020204" pitchFamily="34" charset="0"/>
              <a:cs typeface="Arial" panose="020B0604020202020204" pitchFamily="34" charset="0"/>
            </a:endParaRPr>
          </a:p>
          <a:p>
            <a:pPr algn="just"/>
            <a:r>
              <a:rPr lang="es-ES_tradnl" sz="1800" dirty="0">
                <a:latin typeface="Arial" panose="020B0604020202020204" pitchFamily="34" charset="0"/>
                <a:cs typeface="Arial" panose="020B0604020202020204" pitchFamily="34" charset="0"/>
              </a:rPr>
              <a:t>En tal sentido el escenario alto, que básicamente corresponde a Q450 millones mas, nos permitirá contar con los medios necesarios para mejorar nuestro nivel de respuesta a las necesidades de la población Guatemalteca.   </a:t>
            </a:r>
          </a:p>
          <a:p>
            <a:pPr algn="just"/>
            <a:endParaRPr lang="es-ES_tradnl" sz="1800"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C0EB6FE8-9B89-4729-9AD0-E9F9A4A31CE5}" type="slidenum">
              <a:rPr lang="es-GT" smtClean="0"/>
              <a:pPr/>
              <a:t>31</a:t>
            </a:fld>
            <a:endParaRPr lang="es-GT"/>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82210093"/>
      </p:ext>
    </p:extLst>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GT" sz="1800" dirty="0">
                <a:latin typeface="Arial" panose="020B0604020202020204" pitchFamily="34" charset="0"/>
                <a:cs typeface="Arial" panose="020B0604020202020204" pitchFamily="34" charset="0"/>
              </a:rPr>
              <a:t>Como complemento a la diapositiva anterior en la presente gráfica se puede observar que el presupuesto del MDN año con año se ha visto incrementado por medio de modificaciones presupuestarias, para poder cumplir con su función constitucional. </a:t>
            </a:r>
          </a:p>
          <a:p>
            <a:pPr algn="just"/>
            <a:endParaRPr lang="es-GT" sz="1800" dirty="0">
              <a:latin typeface="Arial" panose="020B0604020202020204" pitchFamily="34" charset="0"/>
              <a:cs typeface="Arial" panose="020B0604020202020204" pitchFamily="34" charset="0"/>
            </a:endParaRPr>
          </a:p>
          <a:p>
            <a:pPr algn="just"/>
            <a:r>
              <a:rPr lang="es-GT" sz="1800" dirty="0">
                <a:latin typeface="Arial" panose="020B0604020202020204" pitchFamily="34" charset="0"/>
                <a:cs typeface="Arial" panose="020B0604020202020204" pitchFamily="34" charset="0"/>
              </a:rPr>
              <a:t>Con un presupuesto de Q2,700 millones (0.48% del PIB) se evitarían dichas modificaciones.  </a:t>
            </a:r>
          </a:p>
        </p:txBody>
      </p:sp>
      <p:sp>
        <p:nvSpPr>
          <p:cNvPr id="4" name="Marcador de número de diapositiva 3"/>
          <p:cNvSpPr>
            <a:spLocks noGrp="1"/>
          </p:cNvSpPr>
          <p:nvPr>
            <p:ph type="sldNum" sz="quarter" idx="10"/>
          </p:nvPr>
        </p:nvSpPr>
        <p:spPr/>
        <p:txBody>
          <a:bodyPr/>
          <a:lstStyle/>
          <a:p>
            <a:fld id="{C0EB6FE8-9B89-4729-9AD0-E9F9A4A31CE5}" type="slidenum">
              <a:rPr lang="es-GT" smtClean="0"/>
              <a:pPr/>
              <a:t>32</a:t>
            </a:fld>
            <a:endParaRPr lang="es-GT"/>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832238973"/>
      </p:ext>
    </p:extLst>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a:p>
        </p:txBody>
      </p:sp>
      <p:sp>
        <p:nvSpPr>
          <p:cNvPr id="4" name="Marcador de número de diapositiva 3"/>
          <p:cNvSpPr>
            <a:spLocks noGrp="1"/>
          </p:cNvSpPr>
          <p:nvPr>
            <p:ph type="sldNum" sz="quarter" idx="10"/>
          </p:nvPr>
        </p:nvSpPr>
        <p:spPr/>
        <p:txBody>
          <a:bodyPr/>
          <a:lstStyle/>
          <a:p>
            <a:fld id="{C0EB6FE8-9B89-4729-9AD0-E9F9A4A31CE5}" type="slidenum">
              <a:rPr lang="es-GT" smtClean="0"/>
              <a:pPr/>
              <a:t>33</a:t>
            </a:fld>
            <a:endParaRPr lang="es-GT"/>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610803159"/>
      </p:ext>
    </p:extLst>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a:p>
        </p:txBody>
      </p:sp>
      <p:sp>
        <p:nvSpPr>
          <p:cNvPr id="4" name="Marcador de número de diapositiva 3"/>
          <p:cNvSpPr>
            <a:spLocks noGrp="1"/>
          </p:cNvSpPr>
          <p:nvPr>
            <p:ph type="sldNum" sz="quarter" idx="10"/>
          </p:nvPr>
        </p:nvSpPr>
        <p:spPr/>
        <p:txBody>
          <a:bodyPr/>
          <a:lstStyle/>
          <a:p>
            <a:fld id="{C0EB6FE8-9B89-4729-9AD0-E9F9A4A31CE5}" type="slidenum">
              <a:rPr lang="es-GT" smtClean="0"/>
              <a:pPr/>
              <a:t>34</a:t>
            </a:fld>
            <a:endParaRPr lang="es-GT"/>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45600865"/>
      </p:ext>
    </p:extLst>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defTabSz="896661">
              <a:defRPr/>
            </a:pPr>
            <a:r>
              <a:rPr lang="es-GT" sz="1800" dirty="0">
                <a:latin typeface="Arial" panose="020B0604020202020204" pitchFamily="34" charset="0"/>
                <a:cs typeface="Arial" panose="020B0604020202020204" pitchFamily="34" charset="0"/>
              </a:rPr>
              <a:t>Según la Red de Seguridad y Defensa de América Latina RESDAL podemos observar que la tabla comparativa muestra a Guatemala con el porcentaje del PIB más bajo para Presupuesto de Defensa en comparación con los países centroamericanos y países miembros del SICA.</a:t>
            </a:r>
          </a:p>
        </p:txBody>
      </p:sp>
      <p:sp>
        <p:nvSpPr>
          <p:cNvPr id="4" name="Marcador de número de diapositiva 3"/>
          <p:cNvSpPr>
            <a:spLocks noGrp="1"/>
          </p:cNvSpPr>
          <p:nvPr>
            <p:ph type="sldNum" sz="quarter" idx="10"/>
          </p:nvPr>
        </p:nvSpPr>
        <p:spPr/>
        <p:txBody>
          <a:bodyPr/>
          <a:lstStyle/>
          <a:p>
            <a:fld id="{C0EB6FE8-9B89-4729-9AD0-E9F9A4A31CE5}" type="slidenum">
              <a:rPr lang="es-GT" smtClean="0"/>
              <a:pPr/>
              <a:t>35</a:t>
            </a:fld>
            <a:endParaRPr lang="es-GT"/>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046160674"/>
      </p:ext>
    </p:extLst>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defTabSz="896661">
              <a:defRPr/>
            </a:pPr>
            <a:r>
              <a:rPr lang="es-GT" sz="1800" dirty="0">
                <a:latin typeface="Arial" panose="020B0604020202020204" pitchFamily="34" charset="0"/>
                <a:cs typeface="Arial" panose="020B0604020202020204" pitchFamily="34" charset="0"/>
              </a:rPr>
              <a:t>De igual manera Guatemala tiene la cantidad más baja de efectivos militares por cada 10,000 habitantes en relación con los países latinoamericanos.</a:t>
            </a:r>
          </a:p>
        </p:txBody>
      </p:sp>
      <p:sp>
        <p:nvSpPr>
          <p:cNvPr id="4" name="Marcador de número de diapositiva 3"/>
          <p:cNvSpPr>
            <a:spLocks noGrp="1"/>
          </p:cNvSpPr>
          <p:nvPr>
            <p:ph type="sldNum" sz="quarter" idx="10"/>
          </p:nvPr>
        </p:nvSpPr>
        <p:spPr/>
        <p:txBody>
          <a:bodyPr/>
          <a:lstStyle/>
          <a:p>
            <a:fld id="{C0EB6FE8-9B89-4729-9AD0-E9F9A4A31CE5}" type="slidenum">
              <a:rPr lang="es-GT" smtClean="0"/>
              <a:pPr/>
              <a:t>36</a:t>
            </a:fld>
            <a:endParaRPr lang="es-GT"/>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467830389"/>
      </p:ext>
    </p:extLst>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a:p>
        </p:txBody>
      </p:sp>
      <p:sp>
        <p:nvSpPr>
          <p:cNvPr id="4" name="Marcador de número de diapositiva 3"/>
          <p:cNvSpPr>
            <a:spLocks noGrp="1"/>
          </p:cNvSpPr>
          <p:nvPr>
            <p:ph type="sldNum" sz="quarter" idx="10"/>
          </p:nvPr>
        </p:nvSpPr>
        <p:spPr/>
        <p:txBody>
          <a:bodyPr/>
          <a:lstStyle/>
          <a:p>
            <a:fld id="{C0EB6FE8-9B89-4729-9AD0-E9F9A4A31CE5}" type="slidenum">
              <a:rPr lang="es-GT" smtClean="0"/>
              <a:pPr/>
              <a:t>37</a:t>
            </a:fld>
            <a:endParaRPr lang="es-GT"/>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871664851"/>
      </p:ext>
    </p:extLst>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defTabSz="896661">
              <a:defRPr/>
            </a:pPr>
            <a:r>
              <a:rPr lang="es-ES_tradnl" sz="1800" dirty="0">
                <a:latin typeface="Arial" panose="020B0604020202020204" pitchFamily="34" charset="0"/>
                <a:cs typeface="Arial" panose="020B0604020202020204" pitchFamily="34" charset="0"/>
              </a:rPr>
              <a:t>Una vez que se cuente con un presupuesto acorde para el año 2019, se puede realizar una </a:t>
            </a:r>
            <a:r>
              <a:rPr lang="es-ES_tradnl" sz="1800" b="1" dirty="0">
                <a:latin typeface="Arial" panose="020B0604020202020204" pitchFamily="34" charset="0"/>
                <a:cs typeface="Arial" panose="020B0604020202020204" pitchFamily="34" charset="0"/>
              </a:rPr>
              <a:t>proyección presupuestaria en ascenso lógico</a:t>
            </a:r>
            <a:r>
              <a:rPr lang="es-ES_tradnl" sz="1800" dirty="0">
                <a:latin typeface="Arial" panose="020B0604020202020204" pitchFamily="34" charset="0"/>
                <a:cs typeface="Arial" panose="020B0604020202020204" pitchFamily="34" charset="0"/>
              </a:rPr>
              <a:t> para cada  programa del año 2020 al 2023.</a:t>
            </a:r>
          </a:p>
        </p:txBody>
      </p:sp>
      <p:sp>
        <p:nvSpPr>
          <p:cNvPr id="4" name="Marcador de número de diapositiva 3"/>
          <p:cNvSpPr>
            <a:spLocks noGrp="1"/>
          </p:cNvSpPr>
          <p:nvPr>
            <p:ph type="sldNum" sz="quarter" idx="10"/>
          </p:nvPr>
        </p:nvSpPr>
        <p:spPr/>
        <p:txBody>
          <a:bodyPr/>
          <a:lstStyle/>
          <a:p>
            <a:fld id="{C0EB6FE8-9B89-4729-9AD0-E9F9A4A31CE5}" type="slidenum">
              <a:rPr lang="es-GT" smtClean="0"/>
              <a:pPr/>
              <a:t>38</a:t>
            </a:fld>
            <a:endParaRPr lang="es-GT"/>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698741113"/>
      </p:ext>
    </p:extLst>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_tradnl" sz="1800" dirty="0">
                <a:latin typeface="Arial" panose="020B0604020202020204" pitchFamily="34" charset="0"/>
                <a:cs typeface="Arial" panose="020B0604020202020204" pitchFamily="34" charset="0"/>
              </a:rPr>
              <a:t>Como consecuencia de la asignación presupuestaria a la fecha, las metas físicas igual han tenido un comportamiento en esa misma tendencia.</a:t>
            </a:r>
          </a:p>
          <a:p>
            <a:pPr algn="just"/>
            <a:endParaRPr lang="es-GT" sz="1800" dirty="0">
              <a:latin typeface="Arial" panose="020B0604020202020204" pitchFamily="34" charset="0"/>
              <a:cs typeface="Arial" panose="020B0604020202020204" pitchFamily="34" charset="0"/>
            </a:endParaRPr>
          </a:p>
          <a:p>
            <a:pPr algn="just"/>
            <a:r>
              <a:rPr lang="es-ES_tradnl" sz="1800" dirty="0">
                <a:latin typeface="Arial" panose="020B0604020202020204" pitchFamily="34" charset="0"/>
                <a:cs typeface="Arial" panose="020B0604020202020204" pitchFamily="34" charset="0"/>
              </a:rPr>
              <a:t>A partir del año 2019 con un presupuesto regularizado de Q2,700 millones,  se proyecta el aumento de la cobertura en servicios a la población, incrementando con esto la proyección de las mismas.</a:t>
            </a:r>
          </a:p>
        </p:txBody>
      </p:sp>
      <p:sp>
        <p:nvSpPr>
          <p:cNvPr id="4" name="Marcador de número de diapositiva 3"/>
          <p:cNvSpPr>
            <a:spLocks noGrp="1"/>
          </p:cNvSpPr>
          <p:nvPr>
            <p:ph type="sldNum" sz="quarter" idx="10"/>
          </p:nvPr>
        </p:nvSpPr>
        <p:spPr/>
        <p:txBody>
          <a:bodyPr/>
          <a:lstStyle/>
          <a:p>
            <a:fld id="{C0EB6FE8-9B89-4729-9AD0-E9F9A4A31CE5}" type="slidenum">
              <a:rPr lang="es-GT" smtClean="0"/>
              <a:pPr/>
              <a:t>39</a:t>
            </a:fld>
            <a:endParaRPr lang="es-GT"/>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133016826"/>
      </p:ext>
    </p:extLst>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defTabSz="896661">
              <a:defRPr/>
            </a:pPr>
            <a:r>
              <a:rPr lang="es-GT" sz="1800" dirty="0">
                <a:latin typeface="Arial" panose="020B0604020202020204" pitchFamily="34" charset="0"/>
                <a:cs typeface="Arial" panose="020B0604020202020204" pitchFamily="34" charset="0"/>
              </a:rPr>
              <a:t>Derivado de las amenazas y riesgos de la región, el Ejército de Guatemala tiene definidas cinco  áreas de misión, las cuales se conciben con base en los objetivos de seguridad y defensa de la Nación y tienen como finalidad reducir el nivel de incertidumbre que gira alrededor de problemas claramente identificados.</a:t>
            </a:r>
          </a:p>
        </p:txBody>
      </p:sp>
      <p:sp>
        <p:nvSpPr>
          <p:cNvPr id="4" name="Marcador de número de diapositiva 3"/>
          <p:cNvSpPr>
            <a:spLocks noGrp="1"/>
          </p:cNvSpPr>
          <p:nvPr>
            <p:ph type="sldNum" sz="quarter" idx="10"/>
          </p:nvPr>
        </p:nvSpPr>
        <p:spPr/>
        <p:txBody>
          <a:bodyPr/>
          <a:lstStyle/>
          <a:p>
            <a:fld id="{C0EB6FE8-9B89-4729-9AD0-E9F9A4A31CE5}" type="slidenum">
              <a:rPr lang="es-GT" smtClean="0"/>
              <a:pPr/>
              <a:t>4</a:t>
            </a:fld>
            <a:endParaRPr lang="es-GT"/>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697854935"/>
      </p:ext>
    </p:extLst>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defTabSz="896661">
              <a:defRPr/>
            </a:pPr>
            <a:r>
              <a:rPr lang="es-ES_tradnl" sz="1800" dirty="0">
                <a:latin typeface="Arial" panose="020B0604020202020204" pitchFamily="34" charset="0"/>
                <a:cs typeface="Arial" panose="020B0604020202020204" pitchFamily="34" charset="0"/>
              </a:rPr>
              <a:t>Como programa priorizado para el MDN; lo representa el programa 11 DEFENSA DE LA SOBERANÍA E INTEGRIDAD TERRITORIAL, el cual se cataloga como fundamental dentro del accionar del Ejército de Guatemala, con un presupuesto de Q1,148 millones, enfocado a proteger a la población guatemalteca de las amenazas tanto manifiestas como emergentes en los espacios aéreos, marítimos y terrestres.</a:t>
            </a:r>
          </a:p>
        </p:txBody>
      </p:sp>
      <p:sp>
        <p:nvSpPr>
          <p:cNvPr id="4" name="Marcador de número de diapositiva 3"/>
          <p:cNvSpPr>
            <a:spLocks noGrp="1"/>
          </p:cNvSpPr>
          <p:nvPr>
            <p:ph type="sldNum" sz="quarter" idx="10"/>
          </p:nvPr>
        </p:nvSpPr>
        <p:spPr/>
        <p:txBody>
          <a:bodyPr/>
          <a:lstStyle/>
          <a:p>
            <a:fld id="{C0EB6FE8-9B89-4729-9AD0-E9F9A4A31CE5}" type="slidenum">
              <a:rPr lang="es-GT" smtClean="0"/>
              <a:pPr/>
              <a:t>40</a:t>
            </a:fld>
            <a:endParaRPr lang="es-GT"/>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513555964"/>
      </p:ext>
    </p:extLst>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defTabSz="896661">
              <a:defRPr/>
            </a:pPr>
            <a:r>
              <a:rPr lang="es-GT" altLang="es-GT" sz="1800" dirty="0">
                <a:latin typeface="Arial" panose="020B0604020202020204" pitchFamily="34" charset="0"/>
                <a:cs typeface="Arial" panose="020B0604020202020204" pitchFamily="34" charset="0"/>
              </a:rPr>
              <a:t>En este contexto, para cumplir con el mandato constitucional dentro del programa 11, acá se muestra el despliegue de las unidades militares tanto aéreas, marítimas y terrestres dentro del programa en mención. </a:t>
            </a:r>
          </a:p>
        </p:txBody>
      </p:sp>
      <p:sp>
        <p:nvSpPr>
          <p:cNvPr id="4" name="Marcador de número de diapositiva 3"/>
          <p:cNvSpPr>
            <a:spLocks noGrp="1"/>
          </p:cNvSpPr>
          <p:nvPr>
            <p:ph type="sldNum" sz="quarter" idx="10"/>
          </p:nvPr>
        </p:nvSpPr>
        <p:spPr/>
        <p:txBody>
          <a:bodyPr/>
          <a:lstStyle/>
          <a:p>
            <a:fld id="{C0EB6FE8-9B89-4729-9AD0-E9F9A4A31CE5}" type="slidenum">
              <a:rPr lang="es-GT" smtClean="0"/>
              <a:pPr/>
              <a:t>41</a:t>
            </a:fld>
            <a:endParaRPr lang="es-GT"/>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673021310"/>
      </p:ext>
    </p:extLst>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a:p>
        </p:txBody>
      </p:sp>
      <p:sp>
        <p:nvSpPr>
          <p:cNvPr id="4" name="Marcador de número de diapositiva 3"/>
          <p:cNvSpPr>
            <a:spLocks noGrp="1"/>
          </p:cNvSpPr>
          <p:nvPr>
            <p:ph type="sldNum" sz="quarter" idx="10"/>
          </p:nvPr>
        </p:nvSpPr>
        <p:spPr/>
        <p:txBody>
          <a:bodyPr/>
          <a:lstStyle/>
          <a:p>
            <a:fld id="{C0EB6FE8-9B89-4729-9AD0-E9F9A4A31CE5}" type="slidenum">
              <a:rPr lang="es-GT" smtClean="0"/>
              <a:pPr/>
              <a:t>42</a:t>
            </a:fld>
            <a:endParaRPr lang="es-GT"/>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653993577"/>
      </p:ext>
    </p:extLst>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defTabSz="896661">
              <a:defRPr/>
            </a:pPr>
            <a:r>
              <a:rPr lang="es-ES_tradnl" sz="1800" dirty="0">
                <a:latin typeface="Arial" panose="020B0604020202020204" pitchFamily="34" charset="0"/>
                <a:cs typeface="Arial" panose="020B0604020202020204" pitchFamily="34" charset="0"/>
              </a:rPr>
              <a:t>De acuerdo a la guía metodológica de este ejercicio, la última parte corresponde presentar los Proyectos Estratégicos del MDN, proponiendo para tal efecto 5 proyectos que beneficiaran a la población guatemalteca.</a:t>
            </a:r>
          </a:p>
          <a:p>
            <a:pPr algn="just" defTabSz="896661">
              <a:defRPr/>
            </a:pPr>
            <a:r>
              <a:rPr lang="es-ES_tradnl" sz="1800" dirty="0">
                <a:latin typeface="Arial" panose="020B0604020202020204" pitchFamily="34" charset="0"/>
                <a:cs typeface="Arial" panose="020B0604020202020204" pitchFamily="34" charset="0"/>
              </a:rPr>
              <a:t>Siendo el primero de ellos, el equipamiento de una compañía de bomberos forestales con el fin de prevenir y dar respuesta oportuna ante incendios forestales en la Biosfera Maya, proponiendo la inversión en compra de equipo, vehículos y una aeronave con capacidades para cumplir con tales fines, con presupuesto estimado de Q. 173.4 millones de quetzales.</a:t>
            </a:r>
          </a:p>
          <a:p>
            <a:endParaRPr lang="es-GT" dirty="0"/>
          </a:p>
        </p:txBody>
      </p:sp>
      <p:sp>
        <p:nvSpPr>
          <p:cNvPr id="4" name="Marcador de número de diapositiva 3"/>
          <p:cNvSpPr>
            <a:spLocks noGrp="1"/>
          </p:cNvSpPr>
          <p:nvPr>
            <p:ph type="sldNum" sz="quarter" idx="10"/>
          </p:nvPr>
        </p:nvSpPr>
        <p:spPr/>
        <p:txBody>
          <a:bodyPr/>
          <a:lstStyle/>
          <a:p>
            <a:fld id="{C0EB6FE8-9B89-4729-9AD0-E9F9A4A31CE5}" type="slidenum">
              <a:rPr lang="es-GT" smtClean="0"/>
              <a:pPr/>
              <a:t>43</a:t>
            </a:fld>
            <a:endParaRPr lang="es-GT"/>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355934928"/>
      </p:ext>
    </p:extLst>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defTabSz="896661">
              <a:defRPr/>
            </a:pPr>
            <a:r>
              <a:rPr lang="es-ES_tradnl" sz="1800" dirty="0">
                <a:latin typeface="Arial" panose="020B0604020202020204" pitchFamily="34" charset="0"/>
                <a:cs typeface="Arial" panose="020B0604020202020204" pitchFamily="34" charset="0"/>
              </a:rPr>
              <a:t>El segundo proyecto se enfoca</a:t>
            </a:r>
            <a:r>
              <a:rPr lang="es-ES_tradnl" sz="1800" dirty="0" smtClean="0">
                <a:latin typeface="Arial" panose="020B0604020202020204" pitchFamily="34" charset="0"/>
                <a:cs typeface="Arial" panose="020B0604020202020204" pitchFamily="34" charset="0"/>
              </a:rPr>
              <a:t> principalmente a reforzar</a:t>
            </a:r>
            <a:r>
              <a:rPr lang="es-ES_tradnl" sz="1800" baseline="0" dirty="0" smtClean="0">
                <a:latin typeface="Arial" panose="020B0604020202020204" pitchFamily="34" charset="0"/>
                <a:cs typeface="Arial" panose="020B0604020202020204" pitchFamily="34" charset="0"/>
              </a:rPr>
              <a:t> las labores del </a:t>
            </a:r>
            <a:r>
              <a:rPr lang="es-ES_tradnl" sz="1800" b="1" baseline="0" dirty="0" smtClean="0">
                <a:latin typeface="Arial" panose="020B0604020202020204" pitchFamily="34" charset="0"/>
                <a:cs typeface="Arial" panose="020B0604020202020204" pitchFamily="34" charset="0"/>
              </a:rPr>
              <a:t>Tren del Desarrollo, </a:t>
            </a:r>
            <a:r>
              <a:rPr lang="es-ES_tradnl" sz="1800" b="0" baseline="0" dirty="0" smtClean="0">
                <a:latin typeface="Arial" panose="020B0604020202020204" pitchFamily="34" charset="0"/>
                <a:cs typeface="Arial" panose="020B0604020202020204" pitchFamily="34" charset="0"/>
              </a:rPr>
              <a:t>por medio</a:t>
            </a:r>
            <a:r>
              <a:rPr lang="es-ES_tradnl" sz="1800" b="1" baseline="0" dirty="0" smtClean="0">
                <a:latin typeface="Arial" panose="020B0604020202020204" pitchFamily="34" charset="0"/>
                <a:cs typeface="Arial" panose="020B0604020202020204" pitchFamily="34" charset="0"/>
              </a:rPr>
              <a:t> </a:t>
            </a:r>
            <a:r>
              <a:rPr lang="es-ES_tradnl" sz="1800" b="0" baseline="0" dirty="0" smtClean="0">
                <a:latin typeface="Arial" panose="020B0604020202020204" pitchFamily="34" charset="0"/>
                <a:cs typeface="Arial" panose="020B0604020202020204" pitchFamily="34" charset="0"/>
              </a:rPr>
              <a:t>de</a:t>
            </a:r>
            <a:r>
              <a:rPr lang="es-ES_tradnl" sz="1800" dirty="0" smtClean="0">
                <a:latin typeface="Arial" panose="020B0604020202020204" pitchFamily="34" charset="0"/>
                <a:cs typeface="Arial" panose="020B0604020202020204" pitchFamily="34" charset="0"/>
              </a:rPr>
              <a:t> </a:t>
            </a:r>
            <a:r>
              <a:rPr lang="es-ES_tradnl" sz="1800" dirty="0">
                <a:latin typeface="Arial" panose="020B0604020202020204" pitchFamily="34" charset="0"/>
                <a:cs typeface="Arial" panose="020B0604020202020204" pitchFamily="34" charset="0"/>
              </a:rPr>
              <a:t>la adquisición de dos unidades perforadoras de pozos de gran profundidad (más allá de mil pies) con el objeto de ayudar a la implementación de sistemas de riego, beneficiando a la población que tiene como fuente de ingresos la agricultura con un costo estimado de Q27.4 millones de quetzales.</a:t>
            </a:r>
          </a:p>
        </p:txBody>
      </p:sp>
      <p:sp>
        <p:nvSpPr>
          <p:cNvPr id="4" name="Marcador de número de diapositiva 3"/>
          <p:cNvSpPr>
            <a:spLocks noGrp="1"/>
          </p:cNvSpPr>
          <p:nvPr>
            <p:ph type="sldNum" sz="quarter" idx="10"/>
          </p:nvPr>
        </p:nvSpPr>
        <p:spPr/>
        <p:txBody>
          <a:bodyPr/>
          <a:lstStyle/>
          <a:p>
            <a:fld id="{C0EB6FE8-9B89-4729-9AD0-E9F9A4A31CE5}" type="slidenum">
              <a:rPr lang="es-GT" smtClean="0"/>
              <a:pPr/>
              <a:t>44</a:t>
            </a:fld>
            <a:endParaRPr lang="es-GT"/>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89915647"/>
      </p:ext>
    </p:extLst>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defTabSz="896661">
              <a:defRPr/>
            </a:pPr>
            <a:r>
              <a:rPr lang="es-ES_tradnl" sz="1800" dirty="0">
                <a:latin typeface="Arial" panose="020B0604020202020204" pitchFamily="34" charset="0"/>
                <a:cs typeface="Arial" panose="020B0604020202020204" pitchFamily="34" charset="0"/>
              </a:rPr>
              <a:t>Como tercera propuesta, el proyecto del comando de ciber-defensa, el cual contribuirá a detectar y contrarrestar los ciber-ataques dirigidos a los sistemas de información y comunicaciones a infraestructuras y servicios críticos para el desarrollo nacional, comprometiendo por ende la seguridad de la nación, con un costo estimado de Q71 millones de quetzales.</a:t>
            </a:r>
          </a:p>
        </p:txBody>
      </p:sp>
      <p:sp>
        <p:nvSpPr>
          <p:cNvPr id="4" name="Marcador de número de diapositiva 3"/>
          <p:cNvSpPr>
            <a:spLocks noGrp="1"/>
          </p:cNvSpPr>
          <p:nvPr>
            <p:ph type="sldNum" sz="quarter" idx="10"/>
          </p:nvPr>
        </p:nvSpPr>
        <p:spPr/>
        <p:txBody>
          <a:bodyPr/>
          <a:lstStyle/>
          <a:p>
            <a:fld id="{C0EB6FE8-9B89-4729-9AD0-E9F9A4A31CE5}" type="slidenum">
              <a:rPr lang="es-GT" smtClean="0"/>
              <a:pPr/>
              <a:t>45</a:t>
            </a:fld>
            <a:endParaRPr lang="es-GT"/>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195534829"/>
      </p:ext>
    </p:extLst>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defTabSz="896661">
              <a:defRPr/>
            </a:pPr>
            <a:r>
              <a:rPr lang="es-ES_tradnl" sz="1800" dirty="0">
                <a:latin typeface="Arial" panose="020B0604020202020204" pitchFamily="34" charset="0"/>
                <a:cs typeface="Arial" panose="020B0604020202020204" pitchFamily="34" charset="0"/>
              </a:rPr>
              <a:t>El cuarto proyecto, corresponde al equipamiento y construcción de dos apostaderos navales en Tilapa y Las Lisas, con el propósito de disminuir la comisión de ilícitos marítimos y del litoral en las bocabarras cercanas a la frontera con México y El Salvador, esto con un presupuesto estimado de Q10 millones de quetzales.</a:t>
            </a:r>
          </a:p>
        </p:txBody>
      </p:sp>
      <p:sp>
        <p:nvSpPr>
          <p:cNvPr id="4" name="Marcador de número de diapositiva 3"/>
          <p:cNvSpPr>
            <a:spLocks noGrp="1"/>
          </p:cNvSpPr>
          <p:nvPr>
            <p:ph type="sldNum" sz="quarter" idx="10"/>
          </p:nvPr>
        </p:nvSpPr>
        <p:spPr/>
        <p:txBody>
          <a:bodyPr/>
          <a:lstStyle/>
          <a:p>
            <a:fld id="{C0EB6FE8-9B89-4729-9AD0-E9F9A4A31CE5}" type="slidenum">
              <a:rPr lang="es-GT" smtClean="0"/>
              <a:pPr/>
              <a:t>46</a:t>
            </a:fld>
            <a:endParaRPr lang="es-GT"/>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927647107"/>
      </p:ext>
    </p:extLst>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defTabSz="896661">
              <a:defRPr/>
            </a:pPr>
            <a:r>
              <a:rPr lang="es-ES_tradnl" sz="1800" dirty="0">
                <a:latin typeface="Arial" panose="020B0604020202020204" pitchFamily="34" charset="0"/>
                <a:cs typeface="Arial" panose="020B0604020202020204" pitchFamily="34" charset="0"/>
              </a:rPr>
              <a:t>Para finalizar con los Proyectos Estratégicos: </a:t>
            </a:r>
          </a:p>
          <a:p>
            <a:pPr algn="just" defTabSz="896661">
              <a:defRPr/>
            </a:pPr>
            <a:r>
              <a:rPr lang="es-ES_tradnl" sz="1800" dirty="0">
                <a:latin typeface="Arial" panose="020B0604020202020204" pitchFamily="34" charset="0"/>
                <a:cs typeface="Arial" panose="020B0604020202020204" pitchFamily="34" charset="0"/>
              </a:rPr>
              <a:t>Se tomo en consideración lo vulnerable que es la región a desastres naturales,  para proponer la adquisición de un buque de asistencia humanitaria en zonas marítimas, ribereñas y costeras, buque que tiene la capacidad de constituirse en una plataforma multidimensional que le permite adaptarse a diferentes tareas; como apoyo logístico, apoyo humanitario y transporte de carga.  Costo estimado del proyecto Q101.1 millones de quetzales. </a:t>
            </a:r>
          </a:p>
        </p:txBody>
      </p:sp>
      <p:sp>
        <p:nvSpPr>
          <p:cNvPr id="4" name="Marcador de número de diapositiva 3"/>
          <p:cNvSpPr>
            <a:spLocks noGrp="1"/>
          </p:cNvSpPr>
          <p:nvPr>
            <p:ph type="sldNum" sz="quarter" idx="10"/>
          </p:nvPr>
        </p:nvSpPr>
        <p:spPr/>
        <p:txBody>
          <a:bodyPr/>
          <a:lstStyle/>
          <a:p>
            <a:fld id="{C0EB6FE8-9B89-4729-9AD0-E9F9A4A31CE5}" type="slidenum">
              <a:rPr lang="es-GT" smtClean="0"/>
              <a:pPr/>
              <a:t>47</a:t>
            </a:fld>
            <a:endParaRPr lang="es-GT"/>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517615540"/>
      </p:ext>
    </p:extLst>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0EB6FE8-9B89-4729-9AD0-E9F9A4A31CE5}" type="slidenum">
              <a:rPr lang="es-GT" smtClean="0"/>
              <a:pPr/>
              <a:t>48</a:t>
            </a:fld>
            <a:endParaRPr lang="es-GT"/>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_tradnl" sz="1600" noProof="0" dirty="0" smtClean="0"/>
              <a:t>En esa línea de acciones, quisiera de una manera rápida</a:t>
            </a:r>
            <a:r>
              <a:rPr lang="es-ES_tradnl" sz="1600" baseline="0" noProof="0" dirty="0" smtClean="0"/>
              <a:t> resaltar los principales resultados que el Ejercito de Guatemala a dado a la población guatemalteca.</a:t>
            </a:r>
            <a:endParaRPr lang="es-ES_tradnl" sz="1600" noProof="0" dirty="0"/>
          </a:p>
        </p:txBody>
      </p:sp>
      <p:sp>
        <p:nvSpPr>
          <p:cNvPr id="4" name="3 Marcador de número de diapositiva"/>
          <p:cNvSpPr>
            <a:spLocks noGrp="1"/>
          </p:cNvSpPr>
          <p:nvPr>
            <p:ph type="sldNum" sz="quarter" idx="10"/>
          </p:nvPr>
        </p:nvSpPr>
        <p:spPr/>
        <p:txBody>
          <a:bodyPr/>
          <a:lstStyle/>
          <a:p>
            <a:pPr defTabSz="1422692">
              <a:defRPr/>
            </a:pPr>
            <a:fld id="{CA2D21D1-52E2-420B-B491-CFF6D7BB79FB}" type="slidenum">
              <a:rPr lang="en-US">
                <a:solidFill>
                  <a:prstClr val="black"/>
                </a:solidFill>
                <a:latin typeface="Calibri"/>
              </a:rPr>
              <a:pPr defTabSz="1422692">
                <a:defRPr/>
              </a:pPr>
              <a:t>5</a:t>
            </a:fld>
            <a:endParaRPr lang="en-US">
              <a:solidFill>
                <a:prstClr val="black"/>
              </a:solidFill>
              <a:latin typeface="Calibri"/>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441634287"/>
      </p:ext>
    </p:extLst>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a:p>
        </p:txBody>
      </p:sp>
      <p:sp>
        <p:nvSpPr>
          <p:cNvPr id="4" name="Marcador de número de diapositiva 3"/>
          <p:cNvSpPr>
            <a:spLocks noGrp="1"/>
          </p:cNvSpPr>
          <p:nvPr>
            <p:ph type="sldNum" sz="quarter" idx="10"/>
          </p:nvPr>
        </p:nvSpPr>
        <p:spPr/>
        <p:txBody>
          <a:bodyPr/>
          <a:lstStyle/>
          <a:p>
            <a:fld id="{C0EB6FE8-9B89-4729-9AD0-E9F9A4A31CE5}" type="slidenum">
              <a:rPr lang="es-GT" smtClean="0"/>
              <a:pPr/>
              <a:t>6</a:t>
            </a:fld>
            <a:endParaRPr lang="es-GT"/>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262959464"/>
      </p:ext>
    </p:extLst>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a:p>
        </p:txBody>
      </p:sp>
      <p:sp>
        <p:nvSpPr>
          <p:cNvPr id="4" name="Marcador de número de diapositiva 3"/>
          <p:cNvSpPr>
            <a:spLocks noGrp="1"/>
          </p:cNvSpPr>
          <p:nvPr>
            <p:ph type="sldNum" sz="quarter" idx="10"/>
          </p:nvPr>
        </p:nvSpPr>
        <p:spPr/>
        <p:txBody>
          <a:bodyPr/>
          <a:lstStyle/>
          <a:p>
            <a:fld id="{C0EB6FE8-9B89-4729-9AD0-E9F9A4A31CE5}" type="slidenum">
              <a:rPr lang="es-GT" smtClean="0"/>
              <a:pPr/>
              <a:t>7</a:t>
            </a:fld>
            <a:endParaRPr lang="es-GT"/>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560372117"/>
      </p:ext>
    </p:extLst>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a:p>
        </p:txBody>
      </p:sp>
      <p:sp>
        <p:nvSpPr>
          <p:cNvPr id="4" name="Marcador de número de diapositiva 3"/>
          <p:cNvSpPr>
            <a:spLocks noGrp="1"/>
          </p:cNvSpPr>
          <p:nvPr>
            <p:ph type="sldNum" sz="quarter" idx="10"/>
          </p:nvPr>
        </p:nvSpPr>
        <p:spPr/>
        <p:txBody>
          <a:bodyPr/>
          <a:lstStyle/>
          <a:p>
            <a:fld id="{C0EB6FE8-9B89-4729-9AD0-E9F9A4A31CE5}" type="slidenum">
              <a:rPr lang="es-GT" smtClean="0"/>
              <a:pPr/>
              <a:t>8</a:t>
            </a:fld>
            <a:endParaRPr lang="es-GT"/>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399326244"/>
      </p:ext>
    </p:extLst>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a:p>
        </p:txBody>
      </p:sp>
      <p:sp>
        <p:nvSpPr>
          <p:cNvPr id="4" name="Marcador de número de diapositiva 3"/>
          <p:cNvSpPr>
            <a:spLocks noGrp="1"/>
          </p:cNvSpPr>
          <p:nvPr>
            <p:ph type="sldNum" sz="quarter" idx="10"/>
          </p:nvPr>
        </p:nvSpPr>
        <p:spPr/>
        <p:txBody>
          <a:bodyPr/>
          <a:lstStyle/>
          <a:p>
            <a:fld id="{C0EB6FE8-9B89-4729-9AD0-E9F9A4A31CE5}" type="slidenum">
              <a:rPr lang="es-GT" smtClean="0"/>
              <a:pPr/>
              <a:t>9</a:t>
            </a:fld>
            <a:endParaRPr lang="es-GT"/>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0583785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_tradnl"/>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a:t>Haga clic para modificar el estilo de subtítulo del patrón</a:t>
            </a:r>
          </a:p>
        </p:txBody>
      </p:sp>
      <p:sp>
        <p:nvSpPr>
          <p:cNvPr id="4" name="Marcador de fecha 3"/>
          <p:cNvSpPr>
            <a:spLocks noGrp="1"/>
          </p:cNvSpPr>
          <p:nvPr>
            <p:ph type="dt" sz="half" idx="10"/>
          </p:nvPr>
        </p:nvSpPr>
        <p:spPr/>
        <p:txBody>
          <a:bodyPr/>
          <a:lstStyle/>
          <a:p>
            <a:fld id="{5883CD04-3B6C-FF45-9BAB-948A5E3D06CF}" type="datetimeFigureOut">
              <a:rPr lang="es-ES_tradnl" smtClean="0"/>
              <a:pPr/>
              <a:t>6/12/18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AEE12FF1-1292-4144-A37D-A3C906CECB15}" type="slidenum">
              <a:rPr lang="es-ES_tradnl" smtClean="0"/>
              <a:pPr/>
              <a:t>‹#›</a:t>
            </a:fld>
            <a:endParaRPr lang="es-ES_tradnl"/>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823014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p>
            <a:fld id="{5883CD04-3B6C-FF45-9BAB-948A5E3D06CF}" type="datetimeFigureOut">
              <a:rPr lang="es-ES_tradnl" smtClean="0"/>
              <a:pPr/>
              <a:t>6/12/18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AEE12FF1-1292-4144-A37D-A3C906CECB15}" type="slidenum">
              <a:rPr lang="es-ES_tradnl" smtClean="0"/>
              <a:pPr/>
              <a:t>‹#›</a:t>
            </a:fld>
            <a:endParaRPr lang="es-ES_tradnl"/>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592071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_tradnl"/>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p>
            <a:fld id="{5883CD04-3B6C-FF45-9BAB-948A5E3D06CF}" type="datetimeFigureOut">
              <a:rPr lang="es-ES_tradnl" smtClean="0"/>
              <a:pPr/>
              <a:t>6/12/18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AEE12FF1-1292-4144-A37D-A3C906CECB15}" type="slidenum">
              <a:rPr lang="es-ES_tradnl" smtClean="0"/>
              <a:pPr/>
              <a:t>‹#›</a:t>
            </a:fld>
            <a:endParaRPr lang="es-ES_tradnl"/>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463078185"/>
      </p:ext>
    </p:extLst>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2" y="1122365"/>
            <a:ext cx="9144001" cy="2387600"/>
          </a:xfrm>
        </p:spPr>
        <p:txBody>
          <a:bodyPr anchor="b"/>
          <a:lstStyle>
            <a:lvl1pPr algn="ctr">
              <a:defRPr sz="5999"/>
            </a:lvl1pPr>
          </a:lstStyle>
          <a:p>
            <a:r>
              <a:rPr lang="es-ES_tradnl"/>
              <a:t>Haga clic para modificar el estilo de título del patrón</a:t>
            </a:r>
          </a:p>
        </p:txBody>
      </p:sp>
      <p:sp>
        <p:nvSpPr>
          <p:cNvPr id="3" name="Subtítulo 2"/>
          <p:cNvSpPr>
            <a:spLocks noGrp="1"/>
          </p:cNvSpPr>
          <p:nvPr>
            <p:ph type="subTitle" idx="1"/>
          </p:nvPr>
        </p:nvSpPr>
        <p:spPr>
          <a:xfrm>
            <a:off x="1524002" y="3602038"/>
            <a:ext cx="9144001" cy="1655762"/>
          </a:xfrm>
        </p:spPr>
        <p:txBody>
          <a:bodyPr/>
          <a:lstStyle>
            <a:lvl1pPr marL="0" indent="0" algn="ctr">
              <a:buNone/>
              <a:defRPr sz="2400"/>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1" indent="0" algn="ctr">
              <a:buNone/>
              <a:defRPr sz="1600"/>
            </a:lvl7pPr>
            <a:lvl8pPr marL="3199760" indent="0" algn="ctr">
              <a:buNone/>
              <a:defRPr sz="1600"/>
            </a:lvl8pPr>
            <a:lvl9pPr marL="3656868" indent="0" algn="ctr">
              <a:buNone/>
              <a:defRPr sz="1600"/>
            </a:lvl9pPr>
          </a:lstStyle>
          <a:p>
            <a:r>
              <a:rPr lang="es-ES_tradnl"/>
              <a:t>Haga clic para modificar el estilo de subtítulo del patrón</a:t>
            </a:r>
          </a:p>
        </p:txBody>
      </p:sp>
      <p:sp>
        <p:nvSpPr>
          <p:cNvPr id="4" name="Marcador de fecha 3"/>
          <p:cNvSpPr>
            <a:spLocks noGrp="1"/>
          </p:cNvSpPr>
          <p:nvPr>
            <p:ph type="dt" sz="half" idx="10"/>
          </p:nvPr>
        </p:nvSpPr>
        <p:spPr/>
        <p:txBody>
          <a:bodyPr/>
          <a:lstStyle/>
          <a:p>
            <a:fld id="{5883CD04-3B6C-FF45-9BAB-948A5E3D06CF}" type="datetimeFigureOut">
              <a:rPr lang="es-ES_tradnl" smtClean="0"/>
              <a:pPr/>
              <a:t>6/12/18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AEE12FF1-1292-4144-A37D-A3C906CECB15}" type="slidenum">
              <a:rPr lang="es-ES_tradnl" smtClean="0"/>
              <a:pPr/>
              <a:t>‹#›</a:t>
            </a:fld>
            <a:endParaRPr lang="es-ES_tradnl"/>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44822575"/>
      </p:ext>
    </p:extLst>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600" y="1138427"/>
            <a:ext cx="10972800" cy="4987739"/>
          </a:xfrm>
          <a:prstGeom prst="rect">
            <a:avLst/>
          </a:prstGeom>
        </p:spPr>
        <p:txBody>
          <a:bodyPr lIns="108832" tIns="54416" rIns="108832" bIns="54416"/>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2" y="6356355"/>
            <a:ext cx="2844800" cy="365125"/>
          </a:xfrm>
          <a:prstGeom prst="rect">
            <a:avLst/>
          </a:prstGeom>
        </p:spPr>
        <p:txBody>
          <a:bodyPr lIns="108832" tIns="54416" rIns="108832" bIns="54416"/>
          <a:lstStyle/>
          <a:p>
            <a:fld id="{425404F2-BE9A-4460-8815-8F645183555F}" type="datetimeFigureOut">
              <a:rPr lang="en-US" smtClean="0"/>
              <a:pPr/>
              <a:t>6/12/18</a:t>
            </a:fld>
            <a:endParaRPr lang="en-US"/>
          </a:p>
        </p:txBody>
      </p:sp>
      <p:sp>
        <p:nvSpPr>
          <p:cNvPr id="5" name="Footer Placeholder 4"/>
          <p:cNvSpPr>
            <a:spLocks noGrp="1"/>
          </p:cNvSpPr>
          <p:nvPr>
            <p:ph type="ftr" sz="quarter" idx="11"/>
          </p:nvPr>
        </p:nvSpPr>
        <p:spPr>
          <a:xfrm>
            <a:off x="4165600" y="6356355"/>
            <a:ext cx="3860800" cy="365125"/>
          </a:xfrm>
          <a:prstGeom prst="rect">
            <a:avLst/>
          </a:prstGeom>
        </p:spPr>
        <p:txBody>
          <a:bodyPr lIns="108832" tIns="54416" rIns="108832" bIns="54416"/>
          <a:lstStyle/>
          <a:p>
            <a:endParaRPr lang="en-US"/>
          </a:p>
        </p:txBody>
      </p:sp>
      <p:sp>
        <p:nvSpPr>
          <p:cNvPr id="6" name="Slide Number Placeholder 5"/>
          <p:cNvSpPr>
            <a:spLocks noGrp="1"/>
          </p:cNvSpPr>
          <p:nvPr>
            <p:ph type="sldNum" sz="quarter" idx="12"/>
          </p:nvPr>
        </p:nvSpPr>
        <p:spPr>
          <a:xfrm>
            <a:off x="8737601" y="6356355"/>
            <a:ext cx="2844800" cy="365125"/>
          </a:xfrm>
          <a:prstGeom prst="rect">
            <a:avLst/>
          </a:prstGeom>
        </p:spPr>
        <p:txBody>
          <a:bodyPr lIns="108832" tIns="54416" rIns="108832" bIns="54416"/>
          <a:lstStyle/>
          <a:p>
            <a:fld id="{96E69268-9C8B-4EBF-A9EE-DC5DC2D48DC3}"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820109358"/>
      </p:ext>
    </p:extLst>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5883CD04-3B6C-FF45-9BAB-948A5E3D06CF}" type="datetimeFigureOut">
              <a:rPr lang="es-ES_tradnl" smtClean="0"/>
              <a:pPr/>
              <a:t>6/12/18</a:t>
            </a:fld>
            <a:endParaRPr lang="es-ES_tradnl"/>
          </a:p>
        </p:txBody>
      </p:sp>
      <p:sp>
        <p:nvSpPr>
          <p:cNvPr id="3" name="Marcador de pie de página 2"/>
          <p:cNvSpPr>
            <a:spLocks noGrp="1"/>
          </p:cNvSpPr>
          <p:nvPr>
            <p:ph type="ftr" sz="quarter" idx="11"/>
          </p:nvPr>
        </p:nvSpPr>
        <p:spPr/>
        <p:txBody>
          <a:bodyPr/>
          <a:lstStyle/>
          <a:p>
            <a:endParaRPr lang="es-ES_tradnl"/>
          </a:p>
        </p:txBody>
      </p:sp>
      <p:sp>
        <p:nvSpPr>
          <p:cNvPr id="4" name="Marcador de número de diapositiva 3"/>
          <p:cNvSpPr>
            <a:spLocks noGrp="1"/>
          </p:cNvSpPr>
          <p:nvPr>
            <p:ph type="sldNum" sz="quarter" idx="12"/>
          </p:nvPr>
        </p:nvSpPr>
        <p:spPr/>
        <p:txBody>
          <a:bodyPr/>
          <a:lstStyle/>
          <a:p>
            <a:fld id="{AEE12FF1-1292-4144-A37D-A3C906CECB15}" type="slidenum">
              <a:rPr lang="es-ES_tradnl" smtClean="0"/>
              <a:pPr/>
              <a:t>‹#›</a:t>
            </a:fld>
            <a:endParaRPr lang="es-ES_tradnl"/>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349595653"/>
      </p:ext>
    </p:extLst>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Haga clic para modificar el estilo de título del patrón</a:t>
            </a:r>
          </a:p>
        </p:txBody>
      </p:sp>
      <p:sp>
        <p:nvSpPr>
          <p:cNvPr id="3" name="Marcador de contenido 2"/>
          <p:cNvSpPr>
            <a:spLocks noGrp="1"/>
          </p:cNvSpPr>
          <p:nvPr>
            <p:ph idx="1"/>
          </p:nvPr>
        </p:nvSpPr>
        <p:spPr/>
        <p:txBody>
          <a:body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p>
            <a:fld id="{5883CD04-3B6C-FF45-9BAB-948A5E3D06CF}" type="datetimeFigureOut">
              <a:rPr lang="es-ES_tradnl" smtClean="0"/>
              <a:pPr/>
              <a:t>6/12/18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AEE12FF1-1292-4144-A37D-A3C906CECB15}" type="slidenum">
              <a:rPr lang="es-ES_tradnl" smtClean="0"/>
              <a:pPr/>
              <a:t>‹#›</a:t>
            </a:fld>
            <a:endParaRPr lang="es-ES_tradnl"/>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722570754"/>
      </p:ext>
    </p:extLst>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_tradnl"/>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los estilos de texto del patrón</a:t>
            </a:r>
          </a:p>
        </p:txBody>
      </p:sp>
      <p:sp>
        <p:nvSpPr>
          <p:cNvPr id="4" name="Marcador de fecha 3"/>
          <p:cNvSpPr>
            <a:spLocks noGrp="1"/>
          </p:cNvSpPr>
          <p:nvPr>
            <p:ph type="dt" sz="half" idx="10"/>
          </p:nvPr>
        </p:nvSpPr>
        <p:spPr/>
        <p:txBody>
          <a:bodyPr/>
          <a:lstStyle/>
          <a:p>
            <a:fld id="{5883CD04-3B6C-FF45-9BAB-948A5E3D06CF}" type="datetimeFigureOut">
              <a:rPr lang="es-ES_tradnl" smtClean="0"/>
              <a:pPr/>
              <a:t>6/12/18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AEE12FF1-1292-4144-A37D-A3C906CECB15}" type="slidenum">
              <a:rPr lang="es-ES_tradnl" smtClean="0"/>
              <a:pPr/>
              <a:t>‹#›</a:t>
            </a:fld>
            <a:endParaRPr lang="es-ES_tradnl"/>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141353495"/>
      </p:ext>
    </p:extLst>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fecha 4"/>
          <p:cNvSpPr>
            <a:spLocks noGrp="1"/>
          </p:cNvSpPr>
          <p:nvPr>
            <p:ph type="dt" sz="half" idx="10"/>
          </p:nvPr>
        </p:nvSpPr>
        <p:spPr/>
        <p:txBody>
          <a:bodyPr/>
          <a:lstStyle/>
          <a:p>
            <a:fld id="{5883CD04-3B6C-FF45-9BAB-948A5E3D06CF}" type="datetimeFigureOut">
              <a:rPr lang="es-ES_tradnl" smtClean="0"/>
              <a:pPr/>
              <a:t>6/12/18</a:t>
            </a:fld>
            <a:endParaRPr lang="es-ES_tradnl"/>
          </a:p>
        </p:txBody>
      </p:sp>
      <p:sp>
        <p:nvSpPr>
          <p:cNvPr id="6" name="Marcador de pie de página 5"/>
          <p:cNvSpPr>
            <a:spLocks noGrp="1"/>
          </p:cNvSpPr>
          <p:nvPr>
            <p:ph type="ftr" sz="quarter" idx="11"/>
          </p:nvPr>
        </p:nvSpPr>
        <p:spPr/>
        <p:txBody>
          <a:bodyPr/>
          <a:lstStyle/>
          <a:p>
            <a:endParaRPr lang="es-ES_tradnl"/>
          </a:p>
        </p:txBody>
      </p:sp>
      <p:sp>
        <p:nvSpPr>
          <p:cNvPr id="7" name="Marcador de número de diapositiva 6"/>
          <p:cNvSpPr>
            <a:spLocks noGrp="1"/>
          </p:cNvSpPr>
          <p:nvPr>
            <p:ph type="sldNum" sz="quarter" idx="12"/>
          </p:nvPr>
        </p:nvSpPr>
        <p:spPr/>
        <p:txBody>
          <a:bodyPr/>
          <a:lstStyle/>
          <a:p>
            <a:fld id="{AEE12FF1-1292-4144-A37D-A3C906CECB15}" type="slidenum">
              <a:rPr lang="es-ES_tradnl" smtClean="0"/>
              <a:pPr/>
              <a:t>‹#›</a:t>
            </a:fld>
            <a:endParaRPr lang="es-ES_tradnl"/>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705933906"/>
      </p:ext>
    </p:extLst>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_tradnl"/>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los estilos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los estilos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7" name="Marcador de fecha 6"/>
          <p:cNvSpPr>
            <a:spLocks noGrp="1"/>
          </p:cNvSpPr>
          <p:nvPr>
            <p:ph type="dt" sz="half" idx="10"/>
          </p:nvPr>
        </p:nvSpPr>
        <p:spPr/>
        <p:txBody>
          <a:bodyPr/>
          <a:lstStyle/>
          <a:p>
            <a:fld id="{5883CD04-3B6C-FF45-9BAB-948A5E3D06CF}" type="datetimeFigureOut">
              <a:rPr lang="es-ES_tradnl" smtClean="0"/>
              <a:pPr/>
              <a:t>6/12/18</a:t>
            </a:fld>
            <a:endParaRPr lang="es-ES_tradnl"/>
          </a:p>
        </p:txBody>
      </p:sp>
      <p:sp>
        <p:nvSpPr>
          <p:cNvPr id="8" name="Marcador de pie de página 7"/>
          <p:cNvSpPr>
            <a:spLocks noGrp="1"/>
          </p:cNvSpPr>
          <p:nvPr>
            <p:ph type="ftr" sz="quarter" idx="11"/>
          </p:nvPr>
        </p:nvSpPr>
        <p:spPr/>
        <p:txBody>
          <a:bodyPr/>
          <a:lstStyle/>
          <a:p>
            <a:endParaRPr lang="es-ES_tradnl"/>
          </a:p>
        </p:txBody>
      </p:sp>
      <p:sp>
        <p:nvSpPr>
          <p:cNvPr id="9" name="Marcador de número de diapositiva 8"/>
          <p:cNvSpPr>
            <a:spLocks noGrp="1"/>
          </p:cNvSpPr>
          <p:nvPr>
            <p:ph type="sldNum" sz="quarter" idx="12"/>
          </p:nvPr>
        </p:nvSpPr>
        <p:spPr/>
        <p:txBody>
          <a:bodyPr/>
          <a:lstStyle/>
          <a:p>
            <a:fld id="{AEE12FF1-1292-4144-A37D-A3C906CECB15}" type="slidenum">
              <a:rPr lang="es-ES_tradnl" smtClean="0"/>
              <a:pPr/>
              <a:t>‹#›</a:t>
            </a:fld>
            <a:endParaRPr lang="es-ES_tradnl"/>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002328202"/>
      </p:ext>
    </p:extLst>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Haga clic para modificar el estilo de título del patrón</a:t>
            </a:r>
          </a:p>
        </p:txBody>
      </p:sp>
      <p:sp>
        <p:nvSpPr>
          <p:cNvPr id="3" name="Marcador de fecha 2"/>
          <p:cNvSpPr>
            <a:spLocks noGrp="1"/>
          </p:cNvSpPr>
          <p:nvPr>
            <p:ph type="dt" sz="half" idx="10"/>
          </p:nvPr>
        </p:nvSpPr>
        <p:spPr/>
        <p:txBody>
          <a:bodyPr/>
          <a:lstStyle/>
          <a:p>
            <a:fld id="{5883CD04-3B6C-FF45-9BAB-948A5E3D06CF}" type="datetimeFigureOut">
              <a:rPr lang="es-ES_tradnl" smtClean="0"/>
              <a:pPr/>
              <a:t>6/12/18</a:t>
            </a:fld>
            <a:endParaRPr lang="es-ES_tradnl"/>
          </a:p>
        </p:txBody>
      </p:sp>
      <p:sp>
        <p:nvSpPr>
          <p:cNvPr id="4" name="Marcador de pie de página 3"/>
          <p:cNvSpPr>
            <a:spLocks noGrp="1"/>
          </p:cNvSpPr>
          <p:nvPr>
            <p:ph type="ftr" sz="quarter" idx="11"/>
          </p:nvPr>
        </p:nvSpPr>
        <p:spPr/>
        <p:txBody>
          <a:bodyPr/>
          <a:lstStyle/>
          <a:p>
            <a:endParaRPr lang="es-ES_tradnl"/>
          </a:p>
        </p:txBody>
      </p:sp>
      <p:sp>
        <p:nvSpPr>
          <p:cNvPr id="5" name="Marcador de número de diapositiva 4"/>
          <p:cNvSpPr>
            <a:spLocks noGrp="1"/>
          </p:cNvSpPr>
          <p:nvPr>
            <p:ph type="sldNum" sz="quarter" idx="12"/>
          </p:nvPr>
        </p:nvSpPr>
        <p:spPr/>
        <p:txBody>
          <a:bodyPr/>
          <a:lstStyle/>
          <a:p>
            <a:fld id="{AEE12FF1-1292-4144-A37D-A3C906CECB15}" type="slidenum">
              <a:rPr lang="es-ES_tradnl" smtClean="0"/>
              <a:pPr/>
              <a:t>‹#›</a:t>
            </a:fld>
            <a:endParaRPr lang="es-ES_tradnl"/>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874866220"/>
      </p:ext>
    </p:extLst>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5883CD04-3B6C-FF45-9BAB-948A5E3D06CF}" type="datetimeFigureOut">
              <a:rPr lang="es-ES_tradnl" smtClean="0"/>
              <a:pPr/>
              <a:t>6/12/18</a:t>
            </a:fld>
            <a:endParaRPr lang="es-ES_tradnl"/>
          </a:p>
        </p:txBody>
      </p:sp>
      <p:sp>
        <p:nvSpPr>
          <p:cNvPr id="3" name="Marcador de pie de página 2"/>
          <p:cNvSpPr>
            <a:spLocks noGrp="1"/>
          </p:cNvSpPr>
          <p:nvPr>
            <p:ph type="ftr" sz="quarter" idx="11"/>
          </p:nvPr>
        </p:nvSpPr>
        <p:spPr/>
        <p:txBody>
          <a:bodyPr/>
          <a:lstStyle/>
          <a:p>
            <a:endParaRPr lang="es-ES_tradnl"/>
          </a:p>
        </p:txBody>
      </p:sp>
      <p:sp>
        <p:nvSpPr>
          <p:cNvPr id="4" name="Marcador de número de diapositiva 3"/>
          <p:cNvSpPr>
            <a:spLocks noGrp="1"/>
          </p:cNvSpPr>
          <p:nvPr>
            <p:ph type="sldNum" sz="quarter" idx="12"/>
          </p:nvPr>
        </p:nvSpPr>
        <p:spPr/>
        <p:txBody>
          <a:bodyPr/>
          <a:lstStyle/>
          <a:p>
            <a:fld id="{AEE12FF1-1292-4144-A37D-A3C906CECB15}" type="slidenum">
              <a:rPr lang="es-ES_tradnl" smtClean="0"/>
              <a:pPr/>
              <a:t>‹#›</a:t>
            </a:fld>
            <a:endParaRPr lang="es-ES_tradnl"/>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129562588"/>
      </p:ext>
    </p:extLst>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_tradnl"/>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a:t>Haga clic para modificar los estilos de texto del patrón</a:t>
            </a:r>
          </a:p>
        </p:txBody>
      </p:sp>
      <p:sp>
        <p:nvSpPr>
          <p:cNvPr id="5" name="Marcador de fecha 4"/>
          <p:cNvSpPr>
            <a:spLocks noGrp="1"/>
          </p:cNvSpPr>
          <p:nvPr>
            <p:ph type="dt" sz="half" idx="10"/>
          </p:nvPr>
        </p:nvSpPr>
        <p:spPr/>
        <p:txBody>
          <a:bodyPr/>
          <a:lstStyle/>
          <a:p>
            <a:fld id="{5883CD04-3B6C-FF45-9BAB-948A5E3D06CF}" type="datetimeFigureOut">
              <a:rPr lang="es-ES_tradnl" smtClean="0"/>
              <a:pPr/>
              <a:t>6/12/18</a:t>
            </a:fld>
            <a:endParaRPr lang="es-ES_tradnl"/>
          </a:p>
        </p:txBody>
      </p:sp>
      <p:sp>
        <p:nvSpPr>
          <p:cNvPr id="6" name="Marcador de pie de página 5"/>
          <p:cNvSpPr>
            <a:spLocks noGrp="1"/>
          </p:cNvSpPr>
          <p:nvPr>
            <p:ph type="ftr" sz="quarter" idx="11"/>
          </p:nvPr>
        </p:nvSpPr>
        <p:spPr/>
        <p:txBody>
          <a:bodyPr/>
          <a:lstStyle/>
          <a:p>
            <a:endParaRPr lang="es-ES_tradnl"/>
          </a:p>
        </p:txBody>
      </p:sp>
      <p:sp>
        <p:nvSpPr>
          <p:cNvPr id="7" name="Marcador de número de diapositiva 6"/>
          <p:cNvSpPr>
            <a:spLocks noGrp="1"/>
          </p:cNvSpPr>
          <p:nvPr>
            <p:ph type="sldNum" sz="quarter" idx="12"/>
          </p:nvPr>
        </p:nvSpPr>
        <p:spPr/>
        <p:txBody>
          <a:bodyPr/>
          <a:lstStyle/>
          <a:p>
            <a:fld id="{AEE12FF1-1292-4144-A37D-A3C906CECB15}" type="slidenum">
              <a:rPr lang="es-ES_tradnl" smtClean="0"/>
              <a:pPr/>
              <a:t>‹#›</a:t>
            </a:fld>
            <a:endParaRPr lang="es-ES_tradnl"/>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810495216"/>
      </p:ext>
    </p:extLst>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_tradnl"/>
              <a:t>Haga clic para modificar el estilo de título del patrón</a:t>
            </a:r>
          </a:p>
        </p:txBody>
      </p:sp>
      <p:sp>
        <p:nvSpPr>
          <p:cNvPr id="3" name="Marcador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a:t>Haga clic para modificar los estilos de texto del patrón</a:t>
            </a:r>
          </a:p>
        </p:txBody>
      </p:sp>
      <p:sp>
        <p:nvSpPr>
          <p:cNvPr id="5" name="Marcador de fecha 4"/>
          <p:cNvSpPr>
            <a:spLocks noGrp="1"/>
          </p:cNvSpPr>
          <p:nvPr>
            <p:ph type="dt" sz="half" idx="10"/>
          </p:nvPr>
        </p:nvSpPr>
        <p:spPr/>
        <p:txBody>
          <a:bodyPr/>
          <a:lstStyle/>
          <a:p>
            <a:fld id="{5883CD04-3B6C-FF45-9BAB-948A5E3D06CF}" type="datetimeFigureOut">
              <a:rPr lang="es-ES_tradnl" smtClean="0"/>
              <a:pPr/>
              <a:t>6/12/18</a:t>
            </a:fld>
            <a:endParaRPr lang="es-ES_tradnl"/>
          </a:p>
        </p:txBody>
      </p:sp>
      <p:sp>
        <p:nvSpPr>
          <p:cNvPr id="6" name="Marcador de pie de página 5"/>
          <p:cNvSpPr>
            <a:spLocks noGrp="1"/>
          </p:cNvSpPr>
          <p:nvPr>
            <p:ph type="ftr" sz="quarter" idx="11"/>
          </p:nvPr>
        </p:nvSpPr>
        <p:spPr/>
        <p:txBody>
          <a:bodyPr/>
          <a:lstStyle/>
          <a:p>
            <a:endParaRPr lang="es-ES_tradnl"/>
          </a:p>
        </p:txBody>
      </p:sp>
      <p:sp>
        <p:nvSpPr>
          <p:cNvPr id="7" name="Marcador de número de diapositiva 6"/>
          <p:cNvSpPr>
            <a:spLocks noGrp="1"/>
          </p:cNvSpPr>
          <p:nvPr>
            <p:ph type="sldNum" sz="quarter" idx="12"/>
          </p:nvPr>
        </p:nvSpPr>
        <p:spPr/>
        <p:txBody>
          <a:bodyPr/>
          <a:lstStyle/>
          <a:p>
            <a:fld id="{AEE12FF1-1292-4144-A37D-A3C906CECB15}" type="slidenum">
              <a:rPr lang="es-ES_tradnl" smtClean="0"/>
              <a:pPr/>
              <a:t>‹#›</a:t>
            </a:fld>
            <a:endParaRPr lang="es-ES_tradnl"/>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73483397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_tradnl"/>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83CD04-3B6C-FF45-9BAB-948A5E3D06CF}" type="datetimeFigureOut">
              <a:rPr lang="es-ES_tradnl" smtClean="0"/>
              <a:pPr/>
              <a:t>6/12/18</a:t>
            </a:fld>
            <a:endParaRPr lang="es-ES_tradnl"/>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E12FF1-1292-4144-A37D-A3C906CECB15}" type="slidenum">
              <a:rPr lang="es-ES_tradnl" smtClean="0"/>
              <a:pPr/>
              <a:t>‹#›</a:t>
            </a:fld>
            <a:endParaRPr lang="es-ES_tradnl"/>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813004780"/>
      </p:ext>
    </p:extLst>
  </p:cSld>
  <p:clrMap bg1="lt1" tx1="dk1" bg2="lt2" tx2="dk2" accent1="accent1" accent2="accent2" accent3="accent3" accent4="accent4" accent5="accent5" accent6="accent6" hlink="hlink" folHlink="folHlink"/>
  <p:sldLayoutIdLst>
    <p:sldLayoutId r:id="rId1"/>
    <p:sldLayoutId r:id="rId2"/>
    <p:sldLayoutId r:id="rId3"/>
    <p:sldLayoutId r:id="rId4"/>
    <p:sldLayoutId r:id="rId5"/>
    <p:sldLayoutId r:id="rId6"/>
    <p:sldLayoutId r:id="rId7"/>
    <p:sldLayoutId r:id="rId8"/>
    <p:sldLayoutId r:id="rId9"/>
    <p:sldLayoutId r:id="rId10"/>
    <p:sldLayoutId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1" y="365125"/>
            <a:ext cx="10515600" cy="1325563"/>
          </a:xfrm>
          <a:prstGeom prst="rect">
            <a:avLst/>
          </a:prstGeom>
        </p:spPr>
        <p:txBody>
          <a:bodyPr vert="horz" lIns="91440" tIns="45720" rIns="91440" bIns="45720" rtlCol="0" anchor="ctr">
            <a:normAutofit/>
          </a:bodyPr>
          <a:lstStyle/>
          <a:p>
            <a:r>
              <a:rPr lang="es-ES_tradnl"/>
              <a:t>Haga clic para modificar el estilo de título del patrón</a:t>
            </a:r>
          </a:p>
        </p:txBody>
      </p:sp>
      <p:sp>
        <p:nvSpPr>
          <p:cNvPr id="3" name="Marcador de texto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83CD04-3B6C-FF45-9BAB-948A5E3D06CF}" type="datetimeFigureOut">
              <a:rPr lang="es-ES_tradnl" smtClean="0"/>
              <a:pPr/>
              <a:t>6/12/18</a:t>
            </a:fld>
            <a:endParaRPr lang="es-ES_tradnl"/>
          </a:p>
        </p:txBody>
      </p:sp>
      <p:sp>
        <p:nvSpPr>
          <p:cNvPr id="5" name="Marcador de pie de página 4"/>
          <p:cNvSpPr>
            <a:spLocks noGrp="1"/>
          </p:cNvSpPr>
          <p:nvPr>
            <p:ph type="ftr" sz="quarter" idx="3"/>
          </p:nvPr>
        </p:nvSpPr>
        <p:spPr>
          <a:xfrm>
            <a:off x="4038601"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Marcador de número de diapositiva 5"/>
          <p:cNvSpPr>
            <a:spLocks noGrp="1"/>
          </p:cNvSpPr>
          <p:nvPr>
            <p:ph type="sldNum" sz="quarter" idx="4"/>
          </p:nvPr>
        </p:nvSpPr>
        <p:spPr>
          <a:xfrm>
            <a:off x="8610601"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E12FF1-1292-4144-A37D-A3C906CECB15}" type="slidenum">
              <a:rPr lang="es-ES_tradnl" smtClean="0"/>
              <a:pPr/>
              <a:t>‹#›</a:t>
            </a:fld>
            <a:endParaRPr lang="es-ES_tradnl"/>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893586332"/>
      </p:ext>
    </p:extLst>
  </p:cSld>
  <p:clrMap bg1="lt1" tx1="dk1" bg2="lt2" tx2="dk2" accent1="accent1" accent2="accent2" accent3="accent3" accent4="accent4" accent5="accent5" accent6="accent6" hlink="hlink" folHlink="folHlink"/>
  <p:sldLayoutIdLst>
    <p:sldLayoutId r:id="rId1"/>
    <p:sldLayoutId r:id="rId2"/>
    <p:sldLayoutId r:id="rId3"/>
  </p:sldLayoutIdLst>
  <p:txStyles>
    <p:titleStyle>
      <a:lvl1pPr algn="l" defTabSz="9142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4" indent="-228554" algn="l" defTabSz="914217" rtl="0" eaLnBrk="1" latinLnBrk="0" hangingPunct="1">
        <a:lnSpc>
          <a:spcPct val="90000"/>
        </a:lnSpc>
        <a:spcBef>
          <a:spcPts val="1000"/>
        </a:spcBef>
        <a:buFont typeface="Arial"/>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37.jpeg"/><Relationship Id="rId9" Type="http://schemas.openxmlformats.org/officeDocument/2006/relationships/image" Target="../media/image38.jpeg"/><Relationship Id="rId10" Type="http://schemas.openxmlformats.org/officeDocument/2006/relationships/image" Target="../media/image39.jpeg"/><Relationship Id="rId11" Type="http://schemas.openxmlformats.org/officeDocument/2006/relationships/image" Target="../media/image40.jpe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41.jpeg"/><Relationship Id="rId9" Type="http://schemas.openxmlformats.org/officeDocument/2006/relationships/image" Target="../media/image42.jpeg"/><Relationship Id="rId10" Type="http://schemas.openxmlformats.org/officeDocument/2006/relationships/image" Target="../media/image43.jpe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44.jpeg"/><Relationship Id="rId9" Type="http://schemas.openxmlformats.org/officeDocument/2006/relationships/image" Target="../media/image45.jpeg"/><Relationship Id="rId10" Type="http://schemas.openxmlformats.org/officeDocument/2006/relationships/image" Target="../media/image46.jpeg"/><Relationship Id="rId11" Type="http://schemas.openxmlformats.org/officeDocument/2006/relationships/image" Target="../media/image47.jpe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48.jpe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1" Type="http://schemas.openxmlformats.org/officeDocument/2006/relationships/image" Target="../media/image52.png"/><Relationship Id="rId12" Type="http://schemas.openxmlformats.org/officeDocument/2006/relationships/image" Target="../media/image53.jpeg"/><Relationship Id="rId13" Type="http://schemas.openxmlformats.org/officeDocument/2006/relationships/image" Target="../media/image54.jpeg"/><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jpe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49.jpeg"/><Relationship Id="rId9" Type="http://schemas.openxmlformats.org/officeDocument/2006/relationships/image" Target="../media/image50.jpeg"/><Relationship Id="rId10" Type="http://schemas.openxmlformats.org/officeDocument/2006/relationships/image" Target="../media/image51.png"/></Relationships>
</file>

<file path=ppt/slides/_rels/slide16.xml.rels><?xml version="1.0" encoding="UTF-8" standalone="yes"?>
<Relationships xmlns="http://schemas.openxmlformats.org/package/2006/relationships"><Relationship Id="rId11" Type="http://schemas.openxmlformats.org/officeDocument/2006/relationships/image" Target="../media/image58.jpeg"/><Relationship Id="rId12" Type="http://schemas.openxmlformats.org/officeDocument/2006/relationships/image" Target="../media/image59.jpeg"/><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6.jpe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55.jpeg"/><Relationship Id="rId9" Type="http://schemas.openxmlformats.org/officeDocument/2006/relationships/image" Target="../media/image56.jpeg"/><Relationship Id="rId10" Type="http://schemas.openxmlformats.org/officeDocument/2006/relationships/image" Target="../media/image57.jpeg"/></Relationships>
</file>

<file path=ppt/slides/_rels/slide17.xml.rels><?xml version="1.0" encoding="UTF-8" standalone="yes"?>
<Relationships xmlns="http://schemas.openxmlformats.org/package/2006/relationships"><Relationship Id="rId11" Type="http://schemas.openxmlformats.org/officeDocument/2006/relationships/image" Target="../media/image63.jpeg"/><Relationship Id="rId12" Type="http://schemas.openxmlformats.org/officeDocument/2006/relationships/image" Target="../media/image64.jpeg"/><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jpe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0.jpeg"/><Relationship Id="rId9" Type="http://schemas.openxmlformats.org/officeDocument/2006/relationships/image" Target="../media/image61.jpeg"/><Relationship Id="rId10" Type="http://schemas.openxmlformats.org/officeDocument/2006/relationships/image" Target="../media/image62.jpeg"/></Relationships>
</file>

<file path=ppt/slides/_rels/slide18.xml.rels><?xml version="1.0" encoding="UTF-8" standalone="yes"?>
<Relationships xmlns="http://schemas.openxmlformats.org/package/2006/relationships"><Relationship Id="rId11" Type="http://schemas.openxmlformats.org/officeDocument/2006/relationships/image" Target="../media/image68.jpeg"/><Relationship Id="rId12" Type="http://schemas.openxmlformats.org/officeDocument/2006/relationships/image" Target="../media/image69.jpeg"/><Relationship Id="rId13" Type="http://schemas.openxmlformats.org/officeDocument/2006/relationships/image" Target="../media/image70.jpeg"/><Relationship Id="rId14" Type="http://schemas.openxmlformats.org/officeDocument/2006/relationships/image" Target="../media/image71.jpeg"/><Relationship Id="rId15" Type="http://schemas.openxmlformats.org/officeDocument/2006/relationships/image" Target="../media/image72.jpeg"/><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6.jpe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5.jpeg"/><Relationship Id="rId9" Type="http://schemas.openxmlformats.org/officeDocument/2006/relationships/image" Target="../media/image66.jpeg"/><Relationship Id="rId10" Type="http://schemas.openxmlformats.org/officeDocument/2006/relationships/image" Target="../media/image67.jpeg"/></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73.jpe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1" Type="http://schemas.openxmlformats.org/officeDocument/2006/relationships/diagramLayout" Target="../diagrams/layout1.xml"/><Relationship Id="rId12" Type="http://schemas.openxmlformats.org/officeDocument/2006/relationships/diagramQuickStyle" Target="../diagrams/quickStyle1.xml"/><Relationship Id="rId13" Type="http://schemas.openxmlformats.org/officeDocument/2006/relationships/diagramColors" Target="../diagrams/colors1.xml"/><Relationship Id="rId14" Type="http://schemas.openxmlformats.org/officeDocument/2006/relationships/image" Target="../media/image9.jpeg"/><Relationship Id="rId15" Type="http://schemas.openxmlformats.org/officeDocument/2006/relationships/image" Target="../media/image10.jpeg"/><Relationship Id="rId16" Type="http://schemas.openxmlformats.org/officeDocument/2006/relationships/image" Target="../media/image11.gif"/><Relationship Id="rId17" Type="http://schemas.openxmlformats.org/officeDocument/2006/relationships/image" Target="../media/image12.jpeg"/><Relationship Id="rId18" Type="http://schemas.openxmlformats.org/officeDocument/2006/relationships/image" Target="../media/image13.jpeg"/><Relationship Id="rId19" Type="http://schemas.microsoft.com/office/2007/relationships/diagramDrawing" Target="../diagrams/drawing1.xml"/><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jpe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7.jpeg"/><Relationship Id="rId9" Type="http://schemas.openxmlformats.org/officeDocument/2006/relationships/image" Target="../media/image8.jpeg"/><Relationship Id="rId10"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4.jpeg"/><Relationship Id="rId5" Type="http://schemas.openxmlformats.org/officeDocument/2006/relationships/image" Target="../media/image75.jpeg"/><Relationship Id="rId6" Type="http://schemas.openxmlformats.org/officeDocument/2006/relationships/image" Target="../media/image76.jpe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77.jpeg"/><Relationship Id="rId4" Type="http://schemas.openxmlformats.org/officeDocument/2006/relationships/image" Target="../media/image78.jpeg"/><Relationship Id="rId5" Type="http://schemas.openxmlformats.org/officeDocument/2006/relationships/image" Target="../media/image79.jpeg"/><Relationship Id="rId6" Type="http://schemas.openxmlformats.org/officeDocument/2006/relationships/image" Target="../media/image80.jpeg"/><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77.jpeg"/><Relationship Id="rId8" Type="http://schemas.openxmlformats.org/officeDocument/2006/relationships/image" Target="../media/image81.jpeg"/><Relationship Id="rId9" Type="http://schemas.openxmlformats.org/officeDocument/2006/relationships/image" Target="../media/image82.png"/><Relationship Id="rId10" Type="http://schemas.openxmlformats.org/officeDocument/2006/relationships/image" Target="../media/image83.jpeg"/><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84.jpeg"/><Relationship Id="rId9" Type="http://schemas.openxmlformats.org/officeDocument/2006/relationships/image" Target="../media/image85.jpe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86.png"/><Relationship Id="rId9" Type="http://schemas.openxmlformats.org/officeDocument/2006/relationships/image" Target="../media/image87.jpe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chart" Target="../charts/chart2.xml"/><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chart" Target="../charts/chart3.xml"/><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chart" Target="../charts/chart4.xml"/><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14.png"/><Relationship Id="rId5" Type="http://schemas.openxmlformats.org/officeDocument/2006/relationships/hyperlink" Target="Amenazas%20Latentes%5CEl%20Salvador.PPT" TargetMode="External"/><Relationship Id="rId6" Type="http://schemas.openxmlformats.org/officeDocument/2006/relationships/hyperlink" Target="Amenazas%20Latentes%5CHonduras.PPT" TargetMode="External"/><Relationship Id="rId7" Type="http://schemas.openxmlformats.org/officeDocument/2006/relationships/image" Target="../media/image2.png"/><Relationship Id="rId8" Type="http://schemas.openxmlformats.org/officeDocument/2006/relationships/image" Target="../media/image3.png"/><Relationship Id="rId9" Type="http://schemas.openxmlformats.org/officeDocument/2006/relationships/image" Target="../media/image4.png"/><Relationship Id="rId10"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chart" Target="../charts/chart5.xml"/><Relationship Id="rId5" Type="http://schemas.openxmlformats.org/officeDocument/2006/relationships/image" Target="../media/image88.png"/><Relationship Id="rId10" Type="http://schemas.openxmlformats.org/officeDocument/2006/relationships/image" Target="../media/image98.svg"/><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chart" Target="../charts/chart6.xml"/><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89.png"/><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chart" Target="../charts/chart7.xml"/><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chart" Target="../charts/chart8.xml"/><Relationship Id="rId5" Type="http://schemas.openxmlformats.org/officeDocument/2006/relationships/chart" Target="../charts/chart9.xml"/><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chart" Target="../charts/chart10.xml"/><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chart" Target="../charts/chart11.xml"/><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chart" Target="../charts/chart12.xml"/><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chart" Target="../charts/chart13.xml"/><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90.png"/><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48.jpeg"/><Relationship Id="rId5" Type="http://schemas.openxmlformats.org/officeDocument/2006/relationships/image" Target="../media/image91.jpeg"/><Relationship Id="rId6" Type="http://schemas.openxmlformats.org/officeDocument/2006/relationships/image" Target="../media/image92.jpeg"/><Relationship Id="rId7" Type="http://schemas.openxmlformats.org/officeDocument/2006/relationships/image" Target="../media/image2.png"/><Relationship Id="rId8" Type="http://schemas.openxmlformats.org/officeDocument/2006/relationships/image" Target="../media/image3.png"/><Relationship Id="rId9" Type="http://schemas.openxmlformats.org/officeDocument/2006/relationships/image" Target="../media/image4.png"/><Relationship Id="rId10" Type="http://schemas.openxmlformats.org/officeDocument/2006/relationships/image" Target="../media/image5.png"/><Relationship Id="rId11" Type="http://schemas.openxmlformats.org/officeDocument/2006/relationships/image" Target="../media/image93.png"/><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1" Type="http://schemas.openxmlformats.org/officeDocument/2006/relationships/image" Target="../media/image59.jpeg"/><Relationship Id="rId12" Type="http://schemas.openxmlformats.org/officeDocument/2006/relationships/image" Target="../media/image63.jpeg"/><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6.jpe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38.jpeg"/><Relationship Id="rId9" Type="http://schemas.openxmlformats.org/officeDocument/2006/relationships/image" Target="../media/image53.jpeg"/><Relationship Id="rId10" Type="http://schemas.openxmlformats.org/officeDocument/2006/relationships/image" Target="../media/image55.jpeg"/></Relationships>
</file>

<file path=ppt/slides/_rels/slide43.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94.jpe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9" Type="http://schemas.openxmlformats.org/officeDocument/2006/relationships/image" Target="../media/image23.png"/><Relationship Id="rId20" Type="http://schemas.openxmlformats.org/officeDocument/2006/relationships/image" Target="../media/image5.png"/><Relationship Id="rId10" Type="http://schemas.openxmlformats.org/officeDocument/2006/relationships/image" Target="../media/image24.jpeg"/><Relationship Id="rId11" Type="http://schemas.openxmlformats.org/officeDocument/2006/relationships/image" Target="../media/image25.jpeg"/><Relationship Id="rId12" Type="http://schemas.openxmlformats.org/officeDocument/2006/relationships/image" Target="../media/image26.jpeg"/><Relationship Id="rId13" Type="http://schemas.openxmlformats.org/officeDocument/2006/relationships/image" Target="../media/image27.png"/><Relationship Id="rId14" Type="http://schemas.openxmlformats.org/officeDocument/2006/relationships/image" Target="../media/image28.png"/><Relationship Id="rId15" Type="http://schemas.microsoft.com/office/2007/relationships/hdphoto" Target="NULL"/><Relationship Id="rId16" Type="http://schemas.openxmlformats.org/officeDocument/2006/relationships/image" Target="../media/image29.png"/><Relationship Id="rId17" Type="http://schemas.openxmlformats.org/officeDocument/2006/relationships/image" Target="../media/image2.png"/><Relationship Id="rId18" Type="http://schemas.openxmlformats.org/officeDocument/2006/relationships/image" Target="../media/image3.png"/><Relationship Id="rId19"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20.jpeg"/><Relationship Id="rId6" Type="http://schemas.openxmlformats.org/officeDocument/2006/relationships/hyperlink" Target="C:%5CUsers%5CBelice%5CDesktop%5CPropuesta%20PF-CVNC-DMP%2008JUL2012%5CVinculos%5CPuertos%20Fronterizos%20Propuestos%5CPFP%20Santa%20Rosita.pptx" TargetMode="External"/><Relationship Id="rId7" Type="http://schemas.openxmlformats.org/officeDocument/2006/relationships/image" Target="../media/image21.gif"/><Relationship Id="rId8" Type="http://schemas.openxmlformats.org/officeDocument/2006/relationships/image" Target="../media/image22.gif"/></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30.png"/><Relationship Id="rId9" Type="http://schemas.openxmlformats.org/officeDocument/2006/relationships/image" Target="../media/image31.jpe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30.png"/><Relationship Id="rId9" Type="http://schemas.openxmlformats.org/officeDocument/2006/relationships/image" Target="../media/image31.jpe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chart" Target="../charts/chart1.xml"/><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4" name="Grupo 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F86E879-45D4-4CF8-A3DD-7881EE29EC5E}"/>
              </a:ext>
            </a:extLst>
          </p:cNvPr>
          <p:cNvGrpSpPr/>
          <p:nvPr/>
        </p:nvGrpSpPr>
        <p:grpSpPr>
          <a:xfrm>
            <a:off x="11029344" y="420972"/>
            <a:ext cx="694741" cy="598946"/>
            <a:chOff x="0" y="0"/>
            <a:chExt cx="2706370" cy="2851785"/>
          </a:xfrm>
        </p:grpSpPr>
        <p:pic>
          <p:nvPicPr>
            <p:cNvPr id="5" name="Imagen 4"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534C76B-1364-46B0-AB92-36E166D738C9}"/>
                </a:ext>
              </a:extLst>
            </p:cNvPr>
            <p:cNvPicPr>
              <a:picLocks noChangeAspect="1"/>
            </p:cNvPicPr>
            <p:nvPr/>
          </p:nvPicPr>
          <p:blipFill>
            <a:blip r:embed="rId4"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0" y="0"/>
              <a:ext cx="2706370" cy="2851785"/>
            </a:xfrm>
            <a:prstGeom prst="rect">
              <a:avLst/>
            </a:prstGeom>
            <a:noFill/>
            <a:ln>
              <a:noFill/>
            </a:ln>
          </p:spPr>
        </p:pic>
        <p:grpSp>
          <p:nvGrpSpPr>
            <p:cNvPr id="6" name="Grupo 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35A6A63-01D4-40F0-A1DF-2845BD924725}"/>
                </a:ext>
              </a:extLst>
            </p:cNvPr>
            <p:cNvGrpSpPr/>
            <p:nvPr/>
          </p:nvGrpSpPr>
          <p:grpSpPr>
            <a:xfrm>
              <a:off x="469784" y="528506"/>
              <a:ext cx="1701800" cy="501149"/>
              <a:chOff x="0" y="8389"/>
              <a:chExt cx="1701800" cy="501149"/>
            </a:xfrm>
          </p:grpSpPr>
          <p:pic>
            <p:nvPicPr>
              <p:cNvPr id="7" name="Imagen 6"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51C770E-C713-4232-9D64-1C62C81DA104}"/>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822122" y="8389"/>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8" name="Imagen 7"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1A4751F-ED12-4E0C-AA0D-EB58E0124386}"/>
                  </a:ext>
                </a:extLst>
              </p:cNvPr>
              <p:cNvPicPr>
                <a:picLocks noChangeAspect="1"/>
              </p:cNvPicPr>
              <p:nvPr/>
            </p:nvPicPr>
            <p:blipFill rotWithShape="1">
              <a:blip r:embed="rId6"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3" t="18842" r="42279" b="65297"/>
              <a:stretch/>
            </p:blipFill>
            <p:spPr bwMode="auto">
              <a:xfrm>
                <a:off x="1241464" y="41945"/>
                <a:ext cx="460336" cy="450556"/>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9" name="Imagen 8"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85E0E3E-91DA-484D-8083-1A96F2BAD59A}"/>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419450" y="16778"/>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10" name="Imagen 9"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D44427B-6BE6-4102-A0FF-BE542B58CF0B}"/>
                  </a:ext>
                </a:extLst>
              </p:cNvPr>
              <p:cNvPicPr>
                <a:picLocks noChangeAspect="1"/>
              </p:cNvPicPr>
              <p:nvPr/>
            </p:nvPicPr>
            <p:blipFill rotWithShape="1">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5" r="42275" b="67278"/>
              <a:stretch/>
            </p:blipFill>
            <p:spPr bwMode="auto">
              <a:xfrm>
                <a:off x="0" y="33522"/>
                <a:ext cx="460336" cy="436262"/>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grpSp>
      </p:grpSp>
      <p:sp>
        <p:nvSpPr>
          <p:cNvPr id="11" name="CuadroTexto 1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7C2C0E8A-E768-4AF4-9537-746E9CD4AEF1}"/>
              </a:ext>
            </a:extLst>
          </p:cNvPr>
          <p:cNvSpPr txBox="1"/>
          <p:nvPr/>
        </p:nvSpPr>
        <p:spPr>
          <a:xfrm>
            <a:off x="2405208" y="5785591"/>
            <a:ext cx="7638941" cy="861774"/>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GT" sz="1200" b="0" i="0" u="none" strike="noStrike" kern="1200" cap="none" spc="0" normalizeH="0" baseline="0" noProof="0" dirty="0">
                <a:ln w="0"/>
                <a:solidFill>
                  <a:prstClr val="white">
                    <a:lumMod val="95000"/>
                  </a:prstClr>
                </a:solidFill>
                <a:effectLst>
                  <a:glow rad="101600">
                    <a:srgbClr val="4472C4">
                      <a:satMod val="175000"/>
                      <a:alpha val="40000"/>
                    </a:srgbClr>
                  </a:glow>
                  <a:reflection blurRad="6350" stA="53000" endA="300" endPos="35500" dir="5400000" sy="-90000" algn="bl" rotWithShape="0"/>
                </a:effectLst>
                <a:uLnTx/>
                <a:uFillTx/>
                <a:latin typeface="Arial Black" panose="020B0A04020102020204" pitchFamily="34" charset="0"/>
                <a:ea typeface="+mn-ea"/>
                <a:cs typeface="+mn-cs"/>
              </a:rPr>
              <a:t>GENERAL DE DIVISIÓN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GT" sz="2400" b="0" i="0" u="none" strike="noStrike" kern="1200" cap="none" spc="0" normalizeH="0" baseline="0" noProof="0" dirty="0">
                <a:ln w="0"/>
                <a:solidFill>
                  <a:prstClr val="white">
                    <a:lumMod val="95000"/>
                  </a:prstClr>
                </a:solidFill>
                <a:effectLst>
                  <a:glow rad="101600">
                    <a:srgbClr val="4472C4">
                      <a:satMod val="175000"/>
                      <a:alpha val="40000"/>
                    </a:srgbClr>
                  </a:glow>
                  <a:reflection blurRad="6350" stA="53000" endA="300" endPos="35500" dir="5400000" sy="-90000" algn="bl" rotWithShape="0"/>
                </a:effectLst>
                <a:uLnTx/>
                <a:uFillTx/>
                <a:latin typeface="Arial Black" panose="020B0A04020102020204" pitchFamily="34" charset="0"/>
                <a:ea typeface="+mn-ea"/>
                <a:cs typeface="+mn-cs"/>
              </a:rPr>
              <a:t>LUIS MIGUEL RALDA MORENO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GT" sz="1200" b="0" i="0" u="none" strike="noStrike" kern="1200" cap="none" spc="0" normalizeH="0" baseline="0" noProof="0" dirty="0">
                <a:ln w="0"/>
                <a:solidFill>
                  <a:prstClr val="white">
                    <a:lumMod val="95000"/>
                  </a:prstClr>
                </a:solidFill>
                <a:effectLst>
                  <a:glow rad="101600">
                    <a:srgbClr val="4472C4">
                      <a:satMod val="175000"/>
                      <a:alpha val="40000"/>
                    </a:srgbClr>
                  </a:glow>
                  <a:reflection blurRad="6350" stA="53000" endA="300" endPos="35500" dir="5400000" sy="-90000" algn="bl" rotWithShape="0"/>
                </a:effectLst>
                <a:uLnTx/>
                <a:uFillTx/>
                <a:latin typeface="Arial Black" panose="020B0A04020102020204" pitchFamily="34" charset="0"/>
                <a:ea typeface="+mn-ea"/>
                <a:cs typeface="+mn-cs"/>
              </a:rPr>
              <a:t>MINISTRO DE LA DEFENSA NACIONAL</a:t>
            </a:r>
          </a:p>
        </p:txBody>
      </p:sp>
      <p:sp>
        <p:nvSpPr>
          <p:cNvPr id="13" name="CuadroTexto 1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9BF0D057-95FC-44FD-BA89-551305C6B0FC}"/>
              </a:ext>
            </a:extLst>
          </p:cNvPr>
          <p:cNvSpPr txBox="1"/>
          <p:nvPr/>
        </p:nvSpPr>
        <p:spPr>
          <a:xfrm>
            <a:off x="1641638" y="3252198"/>
            <a:ext cx="8908724" cy="2062103"/>
          </a:xfrm>
          <a:prstGeom prst="rect">
            <a:avLst/>
          </a:prstGeom>
          <a:noFill/>
        </p:spPr>
        <p:txBody>
          <a:bodyPr wrap="square" rtlCol="0">
            <a:spAutoFit/>
          </a:bodyPr>
          <a:lstStyle/>
          <a:p>
            <a:pPr algn="ctr" defTabSz="816239"/>
            <a:r>
              <a:rPr lang="es-ES_tradnl" sz="3200" b="1" dirty="0">
                <a:ln w="0"/>
                <a:solidFill>
                  <a:schemeClr val="bg1"/>
                </a:solidFill>
                <a:effectLst>
                  <a:glow rad="101600">
                    <a:srgbClr val="4472C4">
                      <a:satMod val="175000"/>
                      <a:alpha val="40000"/>
                    </a:srgbClr>
                  </a:glow>
                  <a:reflection blurRad="6350" stA="53000" endA="300" endPos="35500" dir="5400000" sy="-90000" algn="bl" rotWithShape="0"/>
                </a:effectLst>
                <a:latin typeface="Arial Black" panose="020B0A04020102020204" pitchFamily="34" charset="0"/>
              </a:rPr>
              <a:t>FORMULACIÓN PRESUPUESTARIA EJERCICIO FISCAL 2019</a:t>
            </a:r>
          </a:p>
          <a:p>
            <a:pPr algn="ctr" defTabSz="816239"/>
            <a:endParaRPr lang="es-ES_tradnl" sz="3200" b="1" dirty="0">
              <a:ln w="0"/>
              <a:solidFill>
                <a:schemeClr val="bg1"/>
              </a:solidFill>
              <a:effectLst>
                <a:glow rad="101600">
                  <a:srgbClr val="4472C4">
                    <a:satMod val="175000"/>
                    <a:alpha val="40000"/>
                  </a:srgbClr>
                </a:glow>
                <a:reflection blurRad="6350" stA="53000" endA="300" endPos="35500" dir="5400000" sy="-90000" algn="bl" rotWithShape="0"/>
              </a:effectLst>
              <a:latin typeface="Arial Black" panose="020B0A04020102020204" pitchFamily="34" charset="0"/>
            </a:endParaRPr>
          </a:p>
          <a:p>
            <a:pPr algn="ctr" defTabSz="816239"/>
            <a:r>
              <a:rPr lang="es-ES_tradnl" sz="3200" b="1" dirty="0">
                <a:ln w="0"/>
                <a:solidFill>
                  <a:schemeClr val="bg1"/>
                </a:solidFill>
                <a:effectLst>
                  <a:glow rad="101600">
                    <a:srgbClr val="4472C4">
                      <a:satMod val="175000"/>
                      <a:alpha val="40000"/>
                    </a:srgbClr>
                  </a:glow>
                  <a:reflection blurRad="6350" stA="53000" endA="300" endPos="35500" dir="5400000" sy="-90000" algn="bl" rotWithShape="0"/>
                </a:effectLst>
                <a:latin typeface="Arial Black" panose="020B0A04020102020204" pitchFamily="34" charset="0"/>
              </a:rPr>
              <a:t>MULTIANUAL 2019-2023</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1956049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4" name="object 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76F9F55-D1DF-437A-8826-AFDF33105949}"/>
              </a:ext>
            </a:extLst>
          </p:cNvPr>
          <p:cNvSpPr/>
          <p:nvPr/>
        </p:nvSpPr>
        <p:spPr>
          <a:xfrm>
            <a:off x="8629076" y="4408958"/>
            <a:ext cx="3566381" cy="2237292"/>
          </a:xfrm>
          <a:prstGeom prst="rect">
            <a:avLst/>
          </a:prstGeom>
          <a:blipFill>
            <a:blip r:embed="rId4"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7C537E9-8566-4F5D-B2F9-C935CE68A7F1}"/>
              </a:ext>
            </a:extLst>
          </p:cNvPr>
          <p:cNvSpPr/>
          <p:nvPr/>
        </p:nvSpPr>
        <p:spPr>
          <a:xfrm>
            <a:off x="0" y="0"/>
            <a:ext cx="3591339" cy="2163616"/>
          </a:xfrm>
          <a:prstGeom prst="rect">
            <a:avLst/>
          </a:prstGeom>
          <a:blipFill>
            <a:blip r:embed="rId5"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9BA4923-EF4A-4515-B8D0-378ACD459B14}"/>
              </a:ext>
            </a:extLst>
          </p:cNvPr>
          <p:cNvSpPr/>
          <p:nvPr/>
        </p:nvSpPr>
        <p:spPr>
          <a:xfrm>
            <a:off x="8600663" y="-6814"/>
            <a:ext cx="3566381" cy="4415772"/>
          </a:xfrm>
          <a:prstGeom prst="rect">
            <a:avLst/>
          </a:prstGeom>
          <a:blipFill>
            <a:blip r:embed="rId6"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A1E3B09-5460-4ABE-9BA0-9595921B6114}"/>
              </a:ext>
            </a:extLst>
          </p:cNvPr>
          <p:cNvSpPr/>
          <p:nvPr/>
        </p:nvSpPr>
        <p:spPr>
          <a:xfrm>
            <a:off x="-3455" y="4408958"/>
            <a:ext cx="3566381" cy="2237293"/>
          </a:xfrm>
          <a:prstGeom prst="rect">
            <a:avLst/>
          </a:prstGeom>
          <a:blipFill>
            <a:blip r:embed="rId7"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7">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448A2CA-4B3D-4AD6-8026-B1DD3DD8FFF6}"/>
              </a:ext>
            </a:extLst>
          </p:cNvPr>
          <p:cNvSpPr/>
          <p:nvPr/>
        </p:nvSpPr>
        <p:spPr>
          <a:xfrm>
            <a:off x="-15934" y="2163616"/>
            <a:ext cx="3578860" cy="2319019"/>
          </a:xfrm>
          <a:prstGeom prst="rect">
            <a:avLst/>
          </a:prstGeom>
          <a:blipFill>
            <a:blip r:embed="rId8"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CuadroTexto 1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E94832C-9609-4202-AEFB-4CDC383C9474}"/>
              </a:ext>
            </a:extLst>
          </p:cNvPr>
          <p:cNvSpPr txBox="1"/>
          <p:nvPr/>
        </p:nvSpPr>
        <p:spPr>
          <a:xfrm>
            <a:off x="3166500" y="158741"/>
            <a:ext cx="5802177" cy="230832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GT" sz="3600" b="1" i="0" u="none" strike="noStrike" kern="1200" cap="none" spc="0" normalizeH="0" baseline="0" noProof="0" dirty="0">
                <a:ln w="0"/>
                <a:solidFill>
                  <a:srgbClr val="002060"/>
                </a:solidFill>
                <a:effectLst>
                  <a:glow rad="101600">
                    <a:srgbClr val="4472C4">
                      <a:satMod val="175000"/>
                      <a:alpha val="40000"/>
                    </a:srgbClr>
                  </a:glow>
                  <a:reflection blurRad="6350" stA="53000" endA="300" endPos="35500" dir="5400000" sy="-90000" algn="bl" rotWithShape="0"/>
                </a:effectLst>
                <a:uLnTx/>
                <a:uFillTx/>
                <a:latin typeface="Arial Black" panose="020B0A04020102020204" pitchFamily="34" charset="0"/>
                <a:ea typeface="+mn-ea"/>
                <a:cs typeface="+mn-cs"/>
              </a:rPr>
              <a:t>EJÉRCITO DE GUATEMALA </a:t>
            </a:r>
            <a:br>
              <a:rPr kumimoji="0" lang="es-GT" sz="3600" b="1" i="0" u="none" strike="noStrike" kern="1200" cap="none" spc="0" normalizeH="0" baseline="0" noProof="0" dirty="0">
                <a:ln w="0"/>
                <a:solidFill>
                  <a:srgbClr val="002060"/>
                </a:solidFill>
                <a:effectLst>
                  <a:glow rad="101600">
                    <a:srgbClr val="4472C4">
                      <a:satMod val="175000"/>
                      <a:alpha val="40000"/>
                    </a:srgbClr>
                  </a:glow>
                  <a:reflection blurRad="6350" stA="53000" endA="300" endPos="35500" dir="5400000" sy="-90000" algn="bl" rotWithShape="0"/>
                </a:effectLst>
                <a:uLnTx/>
                <a:uFillTx/>
                <a:latin typeface="Arial Black" panose="020B0A04020102020204" pitchFamily="34" charset="0"/>
                <a:ea typeface="+mn-ea"/>
                <a:cs typeface="+mn-cs"/>
              </a:rPr>
            </a:br>
            <a:r>
              <a:rPr kumimoji="0" lang="es-GT" sz="3600" b="1" i="0" u="none" strike="noStrike" kern="1200" cap="none" spc="0" normalizeH="0" baseline="0" noProof="0" dirty="0">
                <a:ln w="0"/>
                <a:solidFill>
                  <a:srgbClr val="002060"/>
                </a:solidFill>
                <a:effectLst>
                  <a:glow rad="101600">
                    <a:srgbClr val="4472C4">
                      <a:satMod val="175000"/>
                      <a:alpha val="40000"/>
                    </a:srgbClr>
                  </a:glow>
                  <a:reflection blurRad="6350" stA="53000" endA="300" endPos="35500" dir="5400000" sy="-90000" algn="bl" rotWithShape="0"/>
                </a:effectLst>
                <a:uLnTx/>
                <a:uFillTx/>
                <a:latin typeface="Arial Black" panose="020B0A04020102020204" pitchFamily="34" charset="0"/>
                <a:ea typeface="+mn-ea"/>
                <a:cs typeface="+mn-cs"/>
              </a:rPr>
              <a:t>EN TAREAS DE AYUDA HUMANITARIA</a:t>
            </a:r>
          </a:p>
        </p:txBody>
      </p:sp>
      <p:sp>
        <p:nvSpPr>
          <p:cNvPr id="3" name="CuadroTexto 2">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90276B80-EF4C-4457-9894-E8C55F773BDC}"/>
              </a:ext>
            </a:extLst>
          </p:cNvPr>
          <p:cNvSpPr txBox="1"/>
          <p:nvPr/>
        </p:nvSpPr>
        <p:spPr>
          <a:xfrm>
            <a:off x="3676138" y="2814434"/>
            <a:ext cx="4839725" cy="304698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GT" sz="32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panose="020B0604020202020204" pitchFamily="34" charset="0"/>
                <a:ea typeface="+mn-ea"/>
                <a:cs typeface="Arial" panose="020B0604020202020204" pitchFamily="34" charset="0"/>
              </a:rPr>
              <a:t>Búsqueda y rescate.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GT" sz="32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panose="020B0604020202020204" pitchFamily="34" charset="0"/>
                <a:ea typeface="+mn-ea"/>
                <a:cs typeface="Arial" panose="020B0604020202020204" pitchFamily="34" charset="0"/>
              </a:rPr>
              <a:t>Evacuación de personal.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GT" sz="32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panose="020B0604020202020204" pitchFamily="34" charset="0"/>
                <a:ea typeface="+mn-ea"/>
                <a:cs typeface="Arial" panose="020B0604020202020204" pitchFamily="34" charset="0"/>
              </a:rPr>
              <a:t>Entrega de víveres.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GT" sz="32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panose="020B0604020202020204" pitchFamily="34" charset="0"/>
                <a:ea typeface="+mn-ea"/>
                <a:cs typeface="Arial" panose="020B0604020202020204" pitchFamily="34" charset="0"/>
              </a:rPr>
              <a:t>Rehabilitación de rutas.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GT" sz="32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panose="020B0604020202020204" pitchFamily="34" charset="0"/>
                <a:ea typeface="+mn-ea"/>
                <a:cs typeface="Arial" panose="020B0604020202020204" pitchFamily="34" charset="0"/>
              </a:rPr>
              <a:t>Asistencia a la población afectada.</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8282105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Conector recto 1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DA43EB0-F525-4FC8-890E-D00E5FF79A1D}"/>
              </a:ext>
            </a:extLst>
          </p:cNvPr>
          <p:cNvCxnSpPr>
            <a:cxnSpLocks/>
          </p:cNvCxnSpPr>
          <p:nvPr/>
        </p:nvCxnSpPr>
        <p:spPr>
          <a:xfrm flipH="1">
            <a:off x="148165" y="549619"/>
            <a:ext cx="11877672" cy="9279"/>
          </a:xfrm>
          <a:prstGeom prst="line">
            <a:avLst/>
          </a:prstGeom>
          <a:ln w="317500" cap="sq" cmpd="tri">
            <a:solidFill>
              <a:srgbClr val="00B0F0"/>
            </a:solidFill>
            <a:miter lim="800000"/>
            <a:tailEnd w="lg" len="lg"/>
          </a:ln>
        </p:spPr>
        <p:style>
          <a:lnRef idx="3">
            <a:schemeClr val="accent1"/>
          </a:lnRef>
          <a:fillRef idx="0">
            <a:schemeClr val="accent1"/>
          </a:fillRef>
          <a:effectRef idx="2">
            <a:schemeClr val="accent1"/>
          </a:effectRef>
          <a:fontRef idx="minor">
            <a:schemeClr val="tx1"/>
          </a:fontRef>
        </p:style>
      </p:cxnSp>
      <p:grpSp>
        <p:nvGrpSpPr>
          <p:cNvPr id="17" name="Grupo 1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85B79A4-67D7-4267-B096-DE7F4CFD5306}"/>
              </a:ext>
            </a:extLst>
          </p:cNvPr>
          <p:cNvGrpSpPr/>
          <p:nvPr/>
        </p:nvGrpSpPr>
        <p:grpSpPr>
          <a:xfrm>
            <a:off x="10831157" y="50662"/>
            <a:ext cx="1144955" cy="1016472"/>
            <a:chOff x="0" y="0"/>
            <a:chExt cx="2706370" cy="2851785"/>
          </a:xfrm>
        </p:grpSpPr>
        <p:pic>
          <p:nvPicPr>
            <p:cNvPr id="18" name="Imagen 17"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C09A44F-AB02-40CB-A319-E9FDBF87F63F}"/>
                </a:ext>
              </a:extLst>
            </p:cNvPr>
            <p:cNvPicPr>
              <a:picLocks noChangeAspect="1"/>
            </p:cNvPicPr>
            <p:nvPr/>
          </p:nvPicPr>
          <p:blipFill>
            <a:blip r:embed="rId4"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0" y="0"/>
              <a:ext cx="2706370" cy="2851785"/>
            </a:xfrm>
            <a:prstGeom prst="rect">
              <a:avLst/>
            </a:prstGeom>
            <a:noFill/>
            <a:ln>
              <a:noFill/>
            </a:ln>
          </p:spPr>
        </p:pic>
        <p:grpSp>
          <p:nvGrpSpPr>
            <p:cNvPr id="19" name="Grupo 1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F49C58A-D2B6-4F8E-9A8B-BD17D0D28A5E}"/>
                </a:ext>
              </a:extLst>
            </p:cNvPr>
            <p:cNvGrpSpPr/>
            <p:nvPr/>
          </p:nvGrpSpPr>
          <p:grpSpPr>
            <a:xfrm>
              <a:off x="469784" y="528506"/>
              <a:ext cx="1701800" cy="501149"/>
              <a:chOff x="0" y="8389"/>
              <a:chExt cx="1701800" cy="501149"/>
            </a:xfrm>
          </p:grpSpPr>
          <p:pic>
            <p:nvPicPr>
              <p:cNvPr id="20" name="Imagen 19"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45EB7C5-B20B-4A67-8184-D7382EFCD0CB}"/>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822122" y="8389"/>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1" name="Imagen 20"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D5B2139-1455-4E96-B92A-9E49E21FCF11}"/>
                  </a:ext>
                </a:extLst>
              </p:cNvPr>
              <p:cNvPicPr>
                <a:picLocks noChangeAspect="1"/>
              </p:cNvPicPr>
              <p:nvPr/>
            </p:nvPicPr>
            <p:blipFill rotWithShape="1">
              <a:blip r:embed="rId6"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3" t="18842" r="42279" b="65297"/>
              <a:stretch/>
            </p:blipFill>
            <p:spPr bwMode="auto">
              <a:xfrm>
                <a:off x="1241464" y="41945"/>
                <a:ext cx="460336" cy="450556"/>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2" name="Imagen 21"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6B87993-E859-46B1-8029-B8D5C71B0010}"/>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419450" y="16778"/>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3" name="Imagen 22"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46B7FA1-3A95-4EB9-8359-3E72F6574141}"/>
                  </a:ext>
                </a:extLst>
              </p:cNvPr>
              <p:cNvPicPr>
                <a:picLocks noChangeAspect="1"/>
              </p:cNvPicPr>
              <p:nvPr/>
            </p:nvPicPr>
            <p:blipFill rotWithShape="1">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5" r="42275" b="67278"/>
              <a:stretch/>
            </p:blipFill>
            <p:spPr bwMode="auto">
              <a:xfrm>
                <a:off x="0" y="33522"/>
                <a:ext cx="460336" cy="436262"/>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grpSp>
      </p:grpSp>
      <p:sp>
        <p:nvSpPr>
          <p:cNvPr id="15" name="5 Rectángulo redondead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4BD3638-22E1-4F6B-8F29-EE88124FF500}"/>
              </a:ext>
            </a:extLst>
          </p:cNvPr>
          <p:cNvSpPr/>
          <p:nvPr/>
        </p:nvSpPr>
        <p:spPr>
          <a:xfrm>
            <a:off x="967347" y="153233"/>
            <a:ext cx="9170565" cy="988107"/>
          </a:xfrm>
          <a:prstGeom prst="roundRect">
            <a:avLst/>
          </a:prstGeom>
          <a:solidFill>
            <a:srgbClr val="002060"/>
          </a:solidFill>
          <a:ln>
            <a:noFill/>
          </a:ln>
          <a:effectLst>
            <a:glow rad="101600">
              <a:schemeClr val="bg1">
                <a:alpha val="6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GT" sz="5400" b="1" i="0" u="none" strike="noStrike" kern="0" cap="none" spc="0" normalizeH="0" baseline="0" noProof="0" dirty="0">
                <a:ln w="12700" cmpd="sng">
                  <a:solidFill>
                    <a:srgbClr val="FFC000"/>
                  </a:solidFill>
                  <a:prstDash val="solid"/>
                </a:ln>
                <a:solidFill>
                  <a:srgbClr val="FFFF00"/>
                </a:solidFill>
                <a:effectLst/>
                <a:uLnTx/>
                <a:uFillTx/>
                <a:latin typeface="Arial Black" panose="020B0A04020102020204" pitchFamily="34" charset="0"/>
                <a:ea typeface="+mn-ea"/>
                <a:cs typeface="Narkisim" pitchFamily="34" charset="-79"/>
              </a:rPr>
              <a:t>AYUDA HUMANITARIA</a:t>
            </a:r>
          </a:p>
        </p:txBody>
      </p:sp>
      <p:pic>
        <p:nvPicPr>
          <p:cNvPr id="11" name="Imagen 1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4D50DE5-2392-4330-B128-EB3C3C531864}"/>
              </a:ext>
            </a:extLst>
          </p:cNvPr>
          <p:cNvPicPr>
            <a:picLocks noChangeAspect="1"/>
          </p:cNvPicPr>
          <p:nvPr/>
        </p:nvPicPr>
        <p:blipFill>
          <a:blip r:embed="rId8"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311020" y="3429000"/>
            <a:ext cx="2236863" cy="25713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Imagen 1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01D6D99-9381-4280-8380-B17AC7E6B348}"/>
              </a:ext>
            </a:extLst>
          </p:cNvPr>
          <p:cNvPicPr>
            <a:picLocks noChangeAspect="1"/>
          </p:cNvPicPr>
          <p:nvPr/>
        </p:nvPicPr>
        <p:blipFill>
          <a:blip r:embed="rId9"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2810342" y="3429000"/>
            <a:ext cx="2236863" cy="25713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Imagen 12">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0C415BE-BCB9-41E0-9430-61296CC4D272}"/>
              </a:ext>
            </a:extLst>
          </p:cNvPr>
          <p:cNvPicPr>
            <a:picLocks noChangeAspect="1"/>
          </p:cNvPicPr>
          <p:nvPr/>
        </p:nvPicPr>
        <p:blipFill>
          <a:blip r:embed="rId10"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9457615" y="3429001"/>
            <a:ext cx="2402532" cy="25713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Imagen 1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B827257-9CBD-4C2E-A8AB-DCBE8C169644}"/>
              </a:ext>
            </a:extLst>
          </p:cNvPr>
          <p:cNvPicPr>
            <a:picLocks noChangeAspect="1"/>
          </p:cNvPicPr>
          <p:nvPr/>
        </p:nvPicPr>
        <p:blipFill>
          <a:blip r:embed="rId11"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5336168" y="3429000"/>
            <a:ext cx="3866259" cy="25713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5" name="CuadroTexto 2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00C15B6-7A49-4A1D-9143-DE42F9F1945F}"/>
              </a:ext>
            </a:extLst>
          </p:cNvPr>
          <p:cNvSpPr txBox="1"/>
          <p:nvPr/>
        </p:nvSpPr>
        <p:spPr>
          <a:xfrm>
            <a:off x="424775" y="2089311"/>
            <a:ext cx="5160292" cy="52322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2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DESBORDAMIENTO DE RÍOS</a:t>
            </a:r>
            <a:endParaRPr kumimoji="0" lang="es-ES_tradnl"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6" name="CuadroTexto 2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3A2C153-7361-4AB5-9632-D8D77DDF31BA}"/>
              </a:ext>
            </a:extLst>
          </p:cNvPr>
          <p:cNvSpPr txBox="1"/>
          <p:nvPr/>
        </p:nvSpPr>
        <p:spPr>
          <a:xfrm>
            <a:off x="6144446" y="1566091"/>
            <a:ext cx="5160292" cy="1200328"/>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marL="342900" marR="0" lvl="0" indent="-342900" algn="ctr" defTabSz="914400" rtl="0" eaLnBrk="1" fontAlgn="auto" latinLnBrk="0" hangingPunct="1">
              <a:lnSpc>
                <a:spcPct val="100000"/>
              </a:lnSpc>
              <a:spcBef>
                <a:spcPts val="0"/>
              </a:spcBef>
              <a:spcAft>
                <a:spcPts val="0"/>
              </a:spcAft>
              <a:buClrTx/>
              <a:buSzTx/>
              <a:tabLst/>
              <a:defRPr/>
            </a:pPr>
            <a:r>
              <a:rPr kumimoji="0" lang="es-US" sz="2400" b="0" i="0" u="none" strike="noStrike" kern="1200" cap="none" spc="0" normalizeH="0" baseline="0" noProof="0" dirty="0" smtClean="0">
                <a:ln>
                  <a:noFill/>
                </a:ln>
                <a:solidFill>
                  <a:prstClr val="white"/>
                </a:solidFill>
                <a:effectLst/>
                <a:uLnTx/>
                <a:uFillTx/>
                <a:latin typeface="Arial" panose="020B0604020202020204" pitchFamily="34" charset="0"/>
                <a:ea typeface="+mn-ea"/>
                <a:cs typeface="Arial" panose="020B0604020202020204" pitchFamily="34" charset="0"/>
              </a:rPr>
              <a:t>En </a:t>
            </a:r>
            <a:r>
              <a:rPr kumimoji="0" lang="es-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evacuación de personas en los cantones El Sauce y La Línea, aldea Telemán, Panzos, A.V.</a:t>
            </a:r>
            <a:endParaRPr kumimoji="0" lang="es-GT"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9203756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Conector recto 1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DA43EB0-F525-4FC8-890E-D00E5FF79A1D}"/>
              </a:ext>
            </a:extLst>
          </p:cNvPr>
          <p:cNvCxnSpPr>
            <a:cxnSpLocks/>
          </p:cNvCxnSpPr>
          <p:nvPr/>
        </p:nvCxnSpPr>
        <p:spPr>
          <a:xfrm flipH="1">
            <a:off x="148165" y="549619"/>
            <a:ext cx="11877672" cy="9279"/>
          </a:xfrm>
          <a:prstGeom prst="line">
            <a:avLst/>
          </a:prstGeom>
          <a:ln w="317500" cap="sq" cmpd="tri">
            <a:solidFill>
              <a:srgbClr val="00B0F0"/>
            </a:solidFill>
            <a:miter lim="800000"/>
            <a:tailEnd w="lg" len="lg"/>
          </a:ln>
        </p:spPr>
        <p:style>
          <a:lnRef idx="3">
            <a:schemeClr val="accent1"/>
          </a:lnRef>
          <a:fillRef idx="0">
            <a:schemeClr val="accent1"/>
          </a:fillRef>
          <a:effectRef idx="2">
            <a:schemeClr val="accent1"/>
          </a:effectRef>
          <a:fontRef idx="minor">
            <a:schemeClr val="tx1"/>
          </a:fontRef>
        </p:style>
      </p:cxnSp>
      <p:grpSp>
        <p:nvGrpSpPr>
          <p:cNvPr id="17" name="Grupo 1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85B79A4-67D7-4267-B096-DE7F4CFD5306}"/>
              </a:ext>
            </a:extLst>
          </p:cNvPr>
          <p:cNvGrpSpPr/>
          <p:nvPr/>
        </p:nvGrpSpPr>
        <p:grpSpPr>
          <a:xfrm>
            <a:off x="10831157" y="50662"/>
            <a:ext cx="1144955" cy="1016472"/>
            <a:chOff x="0" y="0"/>
            <a:chExt cx="2706370" cy="2851785"/>
          </a:xfrm>
        </p:grpSpPr>
        <p:pic>
          <p:nvPicPr>
            <p:cNvPr id="18" name="Imagen 17"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C09A44F-AB02-40CB-A319-E9FDBF87F63F}"/>
                </a:ext>
              </a:extLst>
            </p:cNvPr>
            <p:cNvPicPr>
              <a:picLocks noChangeAspect="1"/>
            </p:cNvPicPr>
            <p:nvPr/>
          </p:nvPicPr>
          <p:blipFill>
            <a:blip r:embed="rId4"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0" y="0"/>
              <a:ext cx="2706370" cy="2851785"/>
            </a:xfrm>
            <a:prstGeom prst="rect">
              <a:avLst/>
            </a:prstGeom>
            <a:noFill/>
            <a:ln>
              <a:noFill/>
            </a:ln>
          </p:spPr>
        </p:pic>
        <p:grpSp>
          <p:nvGrpSpPr>
            <p:cNvPr id="19" name="Grupo 1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F49C58A-D2B6-4F8E-9A8B-BD17D0D28A5E}"/>
                </a:ext>
              </a:extLst>
            </p:cNvPr>
            <p:cNvGrpSpPr/>
            <p:nvPr/>
          </p:nvGrpSpPr>
          <p:grpSpPr>
            <a:xfrm>
              <a:off x="469784" y="528506"/>
              <a:ext cx="1701800" cy="501149"/>
              <a:chOff x="0" y="8389"/>
              <a:chExt cx="1701800" cy="501149"/>
            </a:xfrm>
          </p:grpSpPr>
          <p:pic>
            <p:nvPicPr>
              <p:cNvPr id="20" name="Imagen 19"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45EB7C5-B20B-4A67-8184-D7382EFCD0CB}"/>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822122" y="8389"/>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1" name="Imagen 20"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D5B2139-1455-4E96-B92A-9E49E21FCF11}"/>
                  </a:ext>
                </a:extLst>
              </p:cNvPr>
              <p:cNvPicPr>
                <a:picLocks noChangeAspect="1"/>
              </p:cNvPicPr>
              <p:nvPr/>
            </p:nvPicPr>
            <p:blipFill rotWithShape="1">
              <a:blip r:embed="rId6"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3" t="18842" r="42279" b="65297"/>
              <a:stretch/>
            </p:blipFill>
            <p:spPr bwMode="auto">
              <a:xfrm>
                <a:off x="1241464" y="41945"/>
                <a:ext cx="460336" cy="450556"/>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2" name="Imagen 21"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6B87993-E859-46B1-8029-B8D5C71B0010}"/>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419450" y="16778"/>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3" name="Imagen 22"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46B7FA1-3A95-4EB9-8359-3E72F6574141}"/>
                  </a:ext>
                </a:extLst>
              </p:cNvPr>
              <p:cNvPicPr>
                <a:picLocks noChangeAspect="1"/>
              </p:cNvPicPr>
              <p:nvPr/>
            </p:nvPicPr>
            <p:blipFill rotWithShape="1">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5" r="42275" b="67278"/>
              <a:stretch/>
            </p:blipFill>
            <p:spPr bwMode="auto">
              <a:xfrm>
                <a:off x="0" y="33522"/>
                <a:ext cx="460336" cy="436262"/>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grpSp>
      </p:grpSp>
      <p:sp>
        <p:nvSpPr>
          <p:cNvPr id="15" name="5 Rectángulo redondead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4BD3638-22E1-4F6B-8F29-EE88124FF500}"/>
              </a:ext>
            </a:extLst>
          </p:cNvPr>
          <p:cNvSpPr/>
          <p:nvPr/>
        </p:nvSpPr>
        <p:spPr>
          <a:xfrm>
            <a:off x="967347" y="153233"/>
            <a:ext cx="9170565" cy="988107"/>
          </a:xfrm>
          <a:prstGeom prst="roundRect">
            <a:avLst/>
          </a:prstGeom>
          <a:solidFill>
            <a:srgbClr val="002060"/>
          </a:solidFill>
          <a:ln>
            <a:noFill/>
          </a:ln>
          <a:effectLst>
            <a:glow rad="101600">
              <a:schemeClr val="bg1">
                <a:alpha val="6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GT" sz="5400" b="1" i="0" u="none" strike="noStrike" kern="0" cap="none" spc="0" normalizeH="0" baseline="0" noProof="0" dirty="0">
                <a:ln w="12700" cmpd="sng">
                  <a:solidFill>
                    <a:srgbClr val="FFC000"/>
                  </a:solidFill>
                  <a:prstDash val="solid"/>
                </a:ln>
                <a:solidFill>
                  <a:srgbClr val="FFFF00"/>
                </a:solidFill>
                <a:effectLst/>
                <a:uLnTx/>
                <a:uFillTx/>
                <a:latin typeface="Arial Black" panose="020B0A04020102020204" pitchFamily="34" charset="0"/>
                <a:ea typeface="+mn-ea"/>
                <a:cs typeface="Narkisim" pitchFamily="34" charset="-79"/>
              </a:rPr>
              <a:t>AYUDA HUMANITARIA</a:t>
            </a:r>
          </a:p>
        </p:txBody>
      </p:sp>
      <p:sp>
        <p:nvSpPr>
          <p:cNvPr id="26" name="CuadroTexto 2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3A2C153-7361-4AB5-9632-D8D77DDF31BA}"/>
              </a:ext>
            </a:extLst>
          </p:cNvPr>
          <p:cNvSpPr txBox="1"/>
          <p:nvPr/>
        </p:nvSpPr>
        <p:spPr>
          <a:xfrm>
            <a:off x="5928717" y="1483995"/>
            <a:ext cx="5895714" cy="1200328"/>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marL="342900" marR="0" lvl="0" indent="-342900" algn="ctr" defTabSz="914400" rtl="0" eaLnBrk="1" fontAlgn="auto" latinLnBrk="0" hangingPunct="1">
              <a:lnSpc>
                <a:spcPct val="100000"/>
              </a:lnSpc>
              <a:spcBef>
                <a:spcPts val="0"/>
              </a:spcBef>
              <a:spcAft>
                <a:spcPts val="0"/>
              </a:spcAft>
              <a:buClrTx/>
              <a:buSzTx/>
              <a:tabLst/>
              <a:defRPr/>
            </a:pPr>
            <a:r>
              <a:rPr kumimoji="0" lang="es-US" sz="2400" b="0" i="0" u="none" strike="noStrike" kern="1200" cap="none" spc="0" normalizeH="0" baseline="0" noProof="0" dirty="0" smtClean="0">
                <a:ln>
                  <a:noFill/>
                </a:ln>
                <a:solidFill>
                  <a:prstClr val="white"/>
                </a:solidFill>
                <a:effectLst/>
                <a:uLnTx/>
                <a:uFillTx/>
                <a:latin typeface="Arial" panose="020B0604020202020204" pitchFamily="34" charset="0"/>
                <a:ea typeface="+mn-ea"/>
                <a:cs typeface="Arial" panose="020B0604020202020204" pitchFamily="34" charset="0"/>
              </a:rPr>
              <a:t>En </a:t>
            </a:r>
            <a:r>
              <a:rPr kumimoji="0" lang="es-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evacuación de </a:t>
            </a:r>
            <a:r>
              <a:rPr kumimoji="0" lang="es-US" sz="24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ciudadanos de la comunidad La Isla, Panzos A. V. hacia comunidad La Playa </a:t>
            </a:r>
            <a:r>
              <a:rPr kumimoji="0" lang="es-US" sz="24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Panzos</a:t>
            </a:r>
            <a:r>
              <a:rPr kumimoji="0" lang="es-US" sz="24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A. V</a:t>
            </a:r>
            <a:r>
              <a:rPr kumimoji="0" lang="es-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t>
            </a:r>
            <a:endParaRPr kumimoji="0" lang="es-GT"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24" name="Imagen 2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E1E5CBF-16D8-4CB0-83FA-1224CB853E36}"/>
              </a:ext>
            </a:extLst>
          </p:cNvPr>
          <p:cNvPicPr>
            <a:picLocks noChangeAspect="1"/>
          </p:cNvPicPr>
          <p:nvPr/>
        </p:nvPicPr>
        <p:blipFill>
          <a:blip r:embed="rId8">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563688" y="2937858"/>
            <a:ext cx="2368869" cy="31149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7" name="Imagen 2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BF759D1-F1D6-471C-9043-A693E179DE3B}"/>
              </a:ext>
            </a:extLst>
          </p:cNvPr>
          <p:cNvPicPr>
            <a:picLocks noChangeAspect="1"/>
          </p:cNvPicPr>
          <p:nvPr/>
        </p:nvPicPr>
        <p:blipFill>
          <a:blip r:embed="rId9"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3276207" y="3392261"/>
            <a:ext cx="4161507" cy="26605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8" name="Imagen 27">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8999529-79F3-4318-99C7-13FC614BA8D7}"/>
              </a:ext>
            </a:extLst>
          </p:cNvPr>
          <p:cNvPicPr>
            <a:picLocks noChangeAspect="1"/>
          </p:cNvPicPr>
          <p:nvPr/>
        </p:nvPicPr>
        <p:blipFill>
          <a:blip r:embed="rId10"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7781364" y="3392261"/>
            <a:ext cx="4043067" cy="26605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9" name="CuadroTexto 2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042E696-5A45-4B34-B6B2-60D2C917983F}"/>
              </a:ext>
            </a:extLst>
          </p:cNvPr>
          <p:cNvSpPr txBox="1"/>
          <p:nvPr/>
        </p:nvSpPr>
        <p:spPr>
          <a:xfrm>
            <a:off x="424775" y="2089311"/>
            <a:ext cx="5160292" cy="52322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2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DESBORDAMIENTO DE RÍOS</a:t>
            </a:r>
            <a:endParaRPr kumimoji="0" lang="es-ES_tradnl"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0038416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Conector recto 1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DA43EB0-F525-4FC8-890E-D00E5FF79A1D}"/>
              </a:ext>
            </a:extLst>
          </p:cNvPr>
          <p:cNvCxnSpPr>
            <a:cxnSpLocks/>
          </p:cNvCxnSpPr>
          <p:nvPr/>
        </p:nvCxnSpPr>
        <p:spPr>
          <a:xfrm flipH="1">
            <a:off x="148165" y="549619"/>
            <a:ext cx="11877672" cy="9279"/>
          </a:xfrm>
          <a:prstGeom prst="line">
            <a:avLst/>
          </a:prstGeom>
          <a:ln w="317500" cap="sq" cmpd="tri">
            <a:solidFill>
              <a:srgbClr val="00B0F0"/>
            </a:solidFill>
            <a:miter lim="800000"/>
            <a:tailEnd w="lg" len="lg"/>
          </a:ln>
        </p:spPr>
        <p:style>
          <a:lnRef idx="3">
            <a:schemeClr val="accent1"/>
          </a:lnRef>
          <a:fillRef idx="0">
            <a:schemeClr val="accent1"/>
          </a:fillRef>
          <a:effectRef idx="2">
            <a:schemeClr val="accent1"/>
          </a:effectRef>
          <a:fontRef idx="minor">
            <a:schemeClr val="tx1"/>
          </a:fontRef>
        </p:style>
      </p:cxnSp>
      <p:grpSp>
        <p:nvGrpSpPr>
          <p:cNvPr id="17" name="Grupo 1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85B79A4-67D7-4267-B096-DE7F4CFD5306}"/>
              </a:ext>
            </a:extLst>
          </p:cNvPr>
          <p:cNvGrpSpPr/>
          <p:nvPr/>
        </p:nvGrpSpPr>
        <p:grpSpPr>
          <a:xfrm>
            <a:off x="10831157" y="50662"/>
            <a:ext cx="1144955" cy="1016472"/>
            <a:chOff x="0" y="0"/>
            <a:chExt cx="2706370" cy="2851785"/>
          </a:xfrm>
        </p:grpSpPr>
        <p:pic>
          <p:nvPicPr>
            <p:cNvPr id="18" name="Imagen 17"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C09A44F-AB02-40CB-A319-E9FDBF87F63F}"/>
                </a:ext>
              </a:extLst>
            </p:cNvPr>
            <p:cNvPicPr>
              <a:picLocks noChangeAspect="1"/>
            </p:cNvPicPr>
            <p:nvPr/>
          </p:nvPicPr>
          <p:blipFill>
            <a:blip r:embed="rId4"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0" y="0"/>
              <a:ext cx="2706370" cy="2851785"/>
            </a:xfrm>
            <a:prstGeom prst="rect">
              <a:avLst/>
            </a:prstGeom>
            <a:noFill/>
            <a:ln>
              <a:noFill/>
            </a:ln>
          </p:spPr>
        </p:pic>
        <p:grpSp>
          <p:nvGrpSpPr>
            <p:cNvPr id="19" name="Grupo 1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F49C58A-D2B6-4F8E-9A8B-BD17D0D28A5E}"/>
                </a:ext>
              </a:extLst>
            </p:cNvPr>
            <p:cNvGrpSpPr/>
            <p:nvPr/>
          </p:nvGrpSpPr>
          <p:grpSpPr>
            <a:xfrm>
              <a:off x="469784" y="528506"/>
              <a:ext cx="1701800" cy="501149"/>
              <a:chOff x="0" y="8389"/>
              <a:chExt cx="1701800" cy="501149"/>
            </a:xfrm>
          </p:grpSpPr>
          <p:pic>
            <p:nvPicPr>
              <p:cNvPr id="20" name="Imagen 19"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45EB7C5-B20B-4A67-8184-D7382EFCD0CB}"/>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822122" y="8389"/>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1" name="Imagen 20"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D5B2139-1455-4E96-B92A-9E49E21FCF11}"/>
                  </a:ext>
                </a:extLst>
              </p:cNvPr>
              <p:cNvPicPr>
                <a:picLocks noChangeAspect="1"/>
              </p:cNvPicPr>
              <p:nvPr/>
            </p:nvPicPr>
            <p:blipFill rotWithShape="1">
              <a:blip r:embed="rId6"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3" t="18842" r="42279" b="65297"/>
              <a:stretch/>
            </p:blipFill>
            <p:spPr bwMode="auto">
              <a:xfrm>
                <a:off x="1241464" y="41945"/>
                <a:ext cx="460336" cy="450556"/>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2" name="Imagen 21"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6B87993-E859-46B1-8029-B8D5C71B0010}"/>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419450" y="16778"/>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3" name="Imagen 22"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46B7FA1-3A95-4EB9-8359-3E72F6574141}"/>
                  </a:ext>
                </a:extLst>
              </p:cNvPr>
              <p:cNvPicPr>
                <a:picLocks noChangeAspect="1"/>
              </p:cNvPicPr>
              <p:nvPr/>
            </p:nvPicPr>
            <p:blipFill rotWithShape="1">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5" r="42275" b="67278"/>
              <a:stretch/>
            </p:blipFill>
            <p:spPr bwMode="auto">
              <a:xfrm>
                <a:off x="0" y="33522"/>
                <a:ext cx="460336" cy="436262"/>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grpSp>
      </p:grpSp>
      <p:sp>
        <p:nvSpPr>
          <p:cNvPr id="15" name="5 Rectángulo redondead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4BD3638-22E1-4F6B-8F29-EE88124FF500}"/>
              </a:ext>
            </a:extLst>
          </p:cNvPr>
          <p:cNvSpPr/>
          <p:nvPr/>
        </p:nvSpPr>
        <p:spPr>
          <a:xfrm>
            <a:off x="967347" y="153233"/>
            <a:ext cx="9170565" cy="988107"/>
          </a:xfrm>
          <a:prstGeom prst="roundRect">
            <a:avLst/>
          </a:prstGeom>
          <a:solidFill>
            <a:srgbClr val="002060"/>
          </a:solidFill>
          <a:ln>
            <a:noFill/>
          </a:ln>
          <a:effectLst>
            <a:glow rad="101600">
              <a:schemeClr val="bg1">
                <a:alpha val="6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GT" sz="5400" b="1" i="0" u="none" strike="noStrike" kern="0" cap="none" spc="0" normalizeH="0" baseline="0" noProof="0" dirty="0">
                <a:ln w="12700" cmpd="sng">
                  <a:solidFill>
                    <a:srgbClr val="FFC000"/>
                  </a:solidFill>
                  <a:prstDash val="solid"/>
                </a:ln>
                <a:solidFill>
                  <a:srgbClr val="FFFF00"/>
                </a:solidFill>
                <a:effectLst/>
                <a:uLnTx/>
                <a:uFillTx/>
                <a:latin typeface="Arial Black" panose="020B0A04020102020204" pitchFamily="34" charset="0"/>
                <a:ea typeface="+mn-ea"/>
                <a:cs typeface="Narkisim" pitchFamily="34" charset="-79"/>
              </a:rPr>
              <a:t>AYUDA HUMANITARIA</a:t>
            </a:r>
          </a:p>
        </p:txBody>
      </p:sp>
      <p:sp>
        <p:nvSpPr>
          <p:cNvPr id="25" name="CuadroTexto 2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00C15B6-7A49-4A1D-9143-DE42F9F1945F}"/>
              </a:ext>
            </a:extLst>
          </p:cNvPr>
          <p:cNvSpPr txBox="1"/>
          <p:nvPr/>
        </p:nvSpPr>
        <p:spPr>
          <a:xfrm>
            <a:off x="641379" y="4388744"/>
            <a:ext cx="4006597" cy="1200329"/>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GT"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INSTALACIÓN DE PUENTE TIPO VHICOA 70 PIES</a:t>
            </a:r>
          </a:p>
        </p:txBody>
      </p:sp>
      <p:sp>
        <p:nvSpPr>
          <p:cNvPr id="26" name="CuadroTexto 2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3A2C153-7361-4AB5-9632-D8D77DDF31BA}"/>
              </a:ext>
            </a:extLst>
          </p:cNvPr>
          <p:cNvSpPr txBox="1"/>
          <p:nvPr/>
        </p:nvSpPr>
        <p:spPr>
          <a:xfrm>
            <a:off x="8101410" y="1818023"/>
            <a:ext cx="3025867" cy="1200329"/>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2400" b="1" i="0" u="none" strike="noStrike" kern="1200" cap="none" spc="0" normalizeH="0" baseline="0" noProof="0" dirty="0">
                <a:ln w="0"/>
                <a:solidFill>
                  <a:prstClr val="white"/>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ALDEA PALACAL, NAHUALÁ, SOLOLÁ</a:t>
            </a:r>
          </a:p>
        </p:txBody>
      </p:sp>
      <p:pic>
        <p:nvPicPr>
          <p:cNvPr id="29" name="Imagen 2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0D5CA69-D2FD-4A06-9706-4866F943525B}"/>
              </a:ext>
            </a:extLst>
          </p:cNvPr>
          <p:cNvPicPr>
            <a:picLocks noChangeAspect="1"/>
          </p:cNvPicPr>
          <p:nvPr/>
        </p:nvPicPr>
        <p:blipFill>
          <a:blip r:embed="rId8"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9488523" y="3432716"/>
            <a:ext cx="1913598" cy="26548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 name="Imagen 2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EE64CE4-FE10-4E37-93F8-7D4953BAC376}"/>
              </a:ext>
            </a:extLst>
          </p:cNvPr>
          <p:cNvPicPr>
            <a:picLocks noChangeAspect="1"/>
          </p:cNvPicPr>
          <p:nvPr/>
        </p:nvPicPr>
        <p:blipFill>
          <a:blip r:embed="rId9"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5254417" y="3890238"/>
            <a:ext cx="4006597" cy="21973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 name="Imagen 3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F7DA2E9-9288-44C9-8AC3-2DA4434631D9}"/>
              </a:ext>
            </a:extLst>
          </p:cNvPr>
          <p:cNvPicPr>
            <a:picLocks noChangeAspect="1"/>
          </p:cNvPicPr>
          <p:nvPr/>
        </p:nvPicPr>
        <p:blipFill>
          <a:blip r:embed="rId10"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409176" y="1417118"/>
            <a:ext cx="3635550" cy="21973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2" name="Imagen 3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3AD0D34-93BA-40B1-AE82-8C2AD6885236}"/>
              </a:ext>
            </a:extLst>
          </p:cNvPr>
          <p:cNvPicPr>
            <a:picLocks noChangeAspect="1"/>
          </p:cNvPicPr>
          <p:nvPr/>
        </p:nvPicPr>
        <p:blipFill>
          <a:blip r:embed="rId11"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4305028" y="1417118"/>
            <a:ext cx="3373673" cy="21973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4889067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26" name="Grupo 32">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24795AD-CCB5-4EE6-92EC-8F9CD2695FD1}"/>
              </a:ext>
            </a:extLst>
          </p:cNvPr>
          <p:cNvGrpSpPr>
            <a:grpSpLocks/>
          </p:cNvGrpSpPr>
          <p:nvPr/>
        </p:nvGrpSpPr>
        <p:grpSpPr bwMode="auto">
          <a:xfrm>
            <a:off x="5257588" y="544449"/>
            <a:ext cx="5718257" cy="5689544"/>
            <a:chOff x="-99795" y="825168"/>
            <a:chExt cx="5707209" cy="6199611"/>
          </a:xfrm>
        </p:grpSpPr>
        <p:pic>
          <p:nvPicPr>
            <p:cNvPr id="79" name="3 Imagen" descr="Guate.jp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815D1DD-11EE-4813-8016-74F5EAF250D1}"/>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6805" t="4335" r="9935" b="10390"/>
            <a:stretch>
              <a:fillRect/>
            </a:stretch>
          </p:blipFill>
          <p:spPr bwMode="auto">
            <a:xfrm>
              <a:off x="-99795" y="825168"/>
              <a:ext cx="5707209" cy="6199611"/>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sp>
          <p:nvSpPr>
            <p:cNvPr id="80" name="CuadroTexto 3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F270488-AE34-496B-80F4-3C82CF39C4F6}"/>
                </a:ext>
              </a:extLst>
            </p:cNvPr>
            <p:cNvSpPr txBox="1">
              <a:spLocks noChangeArrowheads="1"/>
            </p:cNvSpPr>
            <p:nvPr/>
          </p:nvSpPr>
          <p:spPr bwMode="auto">
            <a:xfrm>
              <a:off x="3163791" y="2821881"/>
              <a:ext cx="102562" cy="186676"/>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Font typeface="Arial" charset="0"/>
                <a:buChar char="»"/>
                <a:defRPr sz="2000">
                  <a:solidFill>
                    <a:schemeClr val="tx1"/>
                  </a:solidFill>
                  <a:latin typeface="Calibri" pitchFamily="34" charset="0"/>
                </a:defRPr>
              </a:lvl6pPr>
              <a:lvl7pPr eaLnBrk="0" fontAlgn="base" hangingPunct="0">
                <a:spcAft>
                  <a:spcPct val="0"/>
                </a:spcAft>
                <a:buFont typeface="Arial" charset="0"/>
                <a:buChar char="»"/>
                <a:defRPr sz="2000">
                  <a:solidFill>
                    <a:schemeClr val="tx1"/>
                  </a:solidFill>
                  <a:latin typeface="Calibri" pitchFamily="34" charset="0"/>
                </a:defRPr>
              </a:lvl7pPr>
              <a:lvl8pPr eaLnBrk="0" fontAlgn="base" hangingPunct="0">
                <a:spcAft>
                  <a:spcPct val="0"/>
                </a:spcAft>
                <a:buFont typeface="Arial" charset="0"/>
                <a:buChar char="»"/>
                <a:defRPr sz="2000">
                  <a:solidFill>
                    <a:schemeClr val="tx1"/>
                  </a:solidFill>
                  <a:latin typeface="Calibri" pitchFamily="34" charset="0"/>
                </a:defRPr>
              </a:lvl8pPr>
              <a:lvl9pPr eaLnBrk="0" fontAlgn="base" hangingPunct="0">
                <a:spcAft>
                  <a:spcPct val="0"/>
                </a:spcAft>
                <a:buFont typeface="Arial" charset="0"/>
                <a:buChar char="»"/>
                <a:defRPr sz="2000">
                  <a:solidFill>
                    <a:schemeClr val="tx1"/>
                  </a:solidFill>
                  <a:latin typeface="Calibri"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 altLang="es-ES" sz="700" b="1" i="0" u="none" strike="noStrike" kern="1200" cap="none" spc="0" normalizeH="0" baseline="0" noProof="0">
                <a:ln>
                  <a:noFill/>
                </a:ln>
                <a:solidFill>
                  <a:srgbClr val="000000"/>
                </a:solidFill>
                <a:effectLst/>
                <a:uLnTx/>
                <a:uFillTx/>
                <a:latin typeface="Century Gothic" pitchFamily="34" charset="0"/>
                <a:ea typeface="+mn-ea"/>
                <a:cs typeface="+mn-cs"/>
              </a:endParaRPr>
            </a:p>
          </p:txBody>
        </p:sp>
      </p:grpSp>
      <p:sp>
        <p:nvSpPr>
          <p:cNvPr id="29" name="22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819BE83-1B6A-439C-A0BE-6955BD40D7B6}"/>
              </a:ext>
            </a:extLst>
          </p:cNvPr>
          <p:cNvSpPr txBox="1"/>
          <p:nvPr/>
        </p:nvSpPr>
        <p:spPr>
          <a:xfrm rot="16200000">
            <a:off x="8891290" y="2283634"/>
            <a:ext cx="1389086" cy="198267"/>
          </a:xfrm>
          <a:prstGeom prst="rect">
            <a:avLst/>
          </a:prstGeom>
          <a:ln>
            <a:noFill/>
          </a:ln>
        </p:spPr>
        <p:style>
          <a:lnRef idx="3">
            <a:schemeClr val="lt1"/>
          </a:lnRef>
          <a:fillRef idx="1">
            <a:schemeClr val="accent5"/>
          </a:fillRef>
          <a:effectRef idx="1">
            <a:schemeClr val="accent5"/>
          </a:effectRef>
          <a:fontRef idx="minor">
            <a:schemeClr val="lt1"/>
          </a:fontRef>
        </p:style>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GT" sz="825"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LIMITES NO DEFINIDOS</a:t>
            </a:r>
          </a:p>
        </p:txBody>
      </p:sp>
      <p:sp>
        <p:nvSpPr>
          <p:cNvPr id="31" name="CuadroTexto 1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3C686CE-BED8-404B-8972-A46088D783F7}"/>
              </a:ext>
            </a:extLst>
          </p:cNvPr>
          <p:cNvSpPr txBox="1">
            <a:spLocks noChangeArrowheads="1"/>
          </p:cNvSpPr>
          <p:nvPr/>
        </p:nvSpPr>
        <p:spPr bwMode="auto">
          <a:xfrm>
            <a:off x="10639985" y="3901082"/>
            <a:ext cx="1528547" cy="304071"/>
          </a:xfrm>
          <a:prstGeom prst="rect">
            <a:avLst/>
          </a:prstGeom>
          <a:solidFill>
            <a:schemeClr val="bg1"/>
          </a:solid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s-GT" altLang="es-ES" sz="1467"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17 Guatemala</a:t>
            </a:r>
          </a:p>
        </p:txBody>
      </p:sp>
      <p:cxnSp>
        <p:nvCxnSpPr>
          <p:cNvPr id="32" name="Conector recto de flecha 12">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30461C4-B351-47E5-88C6-3B0B9799D329}"/>
              </a:ext>
            </a:extLst>
          </p:cNvPr>
          <p:cNvCxnSpPr>
            <a:stCxn id="31" idx="1"/>
          </p:cNvCxnSpPr>
          <p:nvPr/>
        </p:nvCxnSpPr>
        <p:spPr>
          <a:xfrm flipH="1">
            <a:off x="7731833" y="4053118"/>
            <a:ext cx="2908152" cy="8574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CuadroTexto 1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D320373-0557-42F7-927F-853B9749452D}"/>
              </a:ext>
            </a:extLst>
          </p:cNvPr>
          <p:cNvSpPr txBox="1">
            <a:spLocks noChangeArrowheads="1"/>
          </p:cNvSpPr>
          <p:nvPr/>
        </p:nvSpPr>
        <p:spPr bwMode="auto">
          <a:xfrm>
            <a:off x="3615729" y="2690436"/>
            <a:ext cx="2028178" cy="304070"/>
          </a:xfrm>
          <a:prstGeom prst="rect">
            <a:avLst/>
          </a:prstGeom>
          <a:solidFill>
            <a:schemeClr val="bg1"/>
          </a:solid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s-GT" sz="1467"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11 Huehuetenango</a:t>
            </a:r>
            <a:endParaRPr kumimoji="0" sz="1467"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8" name="CuadroTexto 1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59E0D08-3925-47C3-A777-B8317CC755D4}"/>
              </a:ext>
            </a:extLst>
          </p:cNvPr>
          <p:cNvSpPr txBox="1">
            <a:spLocks noChangeArrowheads="1"/>
          </p:cNvSpPr>
          <p:nvPr/>
        </p:nvSpPr>
        <p:spPr bwMode="auto">
          <a:xfrm>
            <a:off x="4576248" y="1734662"/>
            <a:ext cx="1720932" cy="271837"/>
          </a:xfrm>
          <a:prstGeom prst="rect">
            <a:avLst/>
          </a:prstGeom>
          <a:solidFill>
            <a:schemeClr val="bg1"/>
          </a:solidFill>
          <a:ln>
            <a:noFil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s-GT" altLang="es-ES" sz="1467"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55 Petén</a:t>
            </a:r>
            <a:endParaRPr kumimoji="0" altLang="es-ES" sz="1467"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39" name="Conector recto de flecha 3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90340564-67B0-4E6E-B01D-7129FC96A87D}"/>
              </a:ext>
            </a:extLst>
          </p:cNvPr>
          <p:cNvCxnSpPr/>
          <p:nvPr/>
        </p:nvCxnSpPr>
        <p:spPr>
          <a:xfrm>
            <a:off x="5453198" y="1914020"/>
            <a:ext cx="3017301" cy="1596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CuadroTexto 1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6ACB709-3916-4844-A0CB-A3021AAC1B5B}"/>
              </a:ext>
            </a:extLst>
          </p:cNvPr>
          <p:cNvSpPr txBox="1">
            <a:spLocks noChangeArrowheads="1"/>
          </p:cNvSpPr>
          <p:nvPr/>
        </p:nvSpPr>
        <p:spPr bwMode="auto">
          <a:xfrm>
            <a:off x="3104173" y="4994901"/>
            <a:ext cx="1924298" cy="304070"/>
          </a:xfrm>
          <a:prstGeom prst="rect">
            <a:avLst/>
          </a:prstGeom>
          <a:solidFill>
            <a:schemeClr val="bg1"/>
          </a:solid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s-GT" altLang="es-ES" sz="1467"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Quetzaltenango</a:t>
            </a:r>
          </a:p>
        </p:txBody>
      </p:sp>
      <p:sp>
        <p:nvSpPr>
          <p:cNvPr id="41" name="CuadroTexto 1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54DC74B-6B28-46E5-B635-1DD80096217D}"/>
              </a:ext>
            </a:extLst>
          </p:cNvPr>
          <p:cNvSpPr txBox="1">
            <a:spLocks noChangeArrowheads="1"/>
          </p:cNvSpPr>
          <p:nvPr/>
        </p:nvSpPr>
        <p:spPr bwMode="auto">
          <a:xfrm>
            <a:off x="10596432" y="5111817"/>
            <a:ext cx="1367195" cy="271837"/>
          </a:xfrm>
          <a:prstGeom prst="rect">
            <a:avLst/>
          </a:prstGeom>
          <a:solidFill>
            <a:schemeClr val="bg1"/>
          </a:solid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s-GT" altLang="es-ES" sz="1467"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7 Jutiapa</a:t>
            </a:r>
            <a:endParaRPr kumimoji="0" altLang="es-ES" sz="1467"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42" name="Conector recto de flecha 4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961BA20-6488-4410-96A3-72DC96905EE9}"/>
              </a:ext>
            </a:extLst>
          </p:cNvPr>
          <p:cNvCxnSpPr>
            <a:stCxn id="50" idx="1"/>
          </p:cNvCxnSpPr>
          <p:nvPr/>
        </p:nvCxnSpPr>
        <p:spPr>
          <a:xfrm flipH="1" flipV="1">
            <a:off x="8200022" y="5666683"/>
            <a:ext cx="2364294" cy="1359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CuadroTexto 1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936A9539-BAA4-436C-9DA9-6237ED245C4D}"/>
              </a:ext>
            </a:extLst>
          </p:cNvPr>
          <p:cNvSpPr txBox="1">
            <a:spLocks noChangeArrowheads="1"/>
          </p:cNvSpPr>
          <p:nvPr/>
        </p:nvSpPr>
        <p:spPr bwMode="auto">
          <a:xfrm>
            <a:off x="10660079" y="2994507"/>
            <a:ext cx="1303547" cy="271837"/>
          </a:xfrm>
          <a:prstGeom prst="rect">
            <a:avLst/>
          </a:prstGeom>
          <a:solidFill>
            <a:schemeClr val="bg1"/>
          </a:solid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s-GT" altLang="es-ES" sz="1467"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4 Salamá</a:t>
            </a:r>
          </a:p>
        </p:txBody>
      </p:sp>
      <p:cxnSp>
        <p:nvCxnSpPr>
          <p:cNvPr id="44" name="Conector recto de flecha 4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6C659AF-81A3-4391-A156-41B013232714}"/>
              </a:ext>
            </a:extLst>
          </p:cNvPr>
          <p:cNvCxnSpPr>
            <a:stCxn id="43" idx="1"/>
          </p:cNvCxnSpPr>
          <p:nvPr/>
        </p:nvCxnSpPr>
        <p:spPr>
          <a:xfrm flipH="1">
            <a:off x="7907053" y="3130425"/>
            <a:ext cx="2753027" cy="14013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CuadroTexto 1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7749942-117D-4EB4-9801-3EB84B801AD9}"/>
              </a:ext>
            </a:extLst>
          </p:cNvPr>
          <p:cNvSpPr txBox="1">
            <a:spLocks noChangeArrowheads="1"/>
          </p:cNvSpPr>
          <p:nvPr/>
        </p:nvSpPr>
        <p:spPr bwMode="auto">
          <a:xfrm>
            <a:off x="3858574" y="3739780"/>
            <a:ext cx="1594624" cy="271837"/>
          </a:xfrm>
          <a:prstGeom prst="rect">
            <a:avLst/>
          </a:prstGeom>
          <a:solidFill>
            <a:schemeClr val="bg1"/>
          </a:solidFill>
          <a:ln>
            <a:noFil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s-GT" altLang="es-ES" sz="1467"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 Quiché</a:t>
            </a:r>
            <a:endParaRPr kumimoji="0" altLang="es-ES" sz="1467"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6" name="CuadroTexto 1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375B9BE-BBA1-4E6C-811E-662F8A8A92EC}"/>
              </a:ext>
            </a:extLst>
          </p:cNvPr>
          <p:cNvSpPr txBox="1">
            <a:spLocks noChangeArrowheads="1"/>
          </p:cNvSpPr>
          <p:nvPr/>
        </p:nvSpPr>
        <p:spPr bwMode="auto">
          <a:xfrm>
            <a:off x="3711265" y="4154827"/>
            <a:ext cx="1540082" cy="271837"/>
          </a:xfrm>
          <a:prstGeom prst="rect">
            <a:avLst/>
          </a:prstGeom>
          <a:solidFill>
            <a:schemeClr val="bg1"/>
          </a:solid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s-GT" altLang="es-ES" sz="1467"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 San Marcos</a:t>
            </a:r>
            <a:endParaRPr kumimoji="0" altLang="es-ES" sz="1467"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7" name="CuadroTexto 1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845EC25-D793-4378-901A-C4FDF643A3B0}"/>
              </a:ext>
            </a:extLst>
          </p:cNvPr>
          <p:cNvSpPr txBox="1">
            <a:spLocks noChangeArrowheads="1"/>
          </p:cNvSpPr>
          <p:nvPr/>
        </p:nvSpPr>
        <p:spPr bwMode="auto">
          <a:xfrm>
            <a:off x="3524363" y="4569566"/>
            <a:ext cx="1594625" cy="271837"/>
          </a:xfrm>
          <a:prstGeom prst="rect">
            <a:avLst/>
          </a:prstGeom>
          <a:solidFill>
            <a:schemeClr val="bg1"/>
          </a:solidFill>
          <a:ln>
            <a:noFil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s-GT" altLang="es-ES" sz="1467"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Sololá</a:t>
            </a:r>
            <a:endParaRPr kumimoji="0" altLang="es-ES" sz="1467"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8" name="CuadroTexto 1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5C53A15-F414-4A43-B8F1-5EC23F384024}"/>
              </a:ext>
            </a:extLst>
          </p:cNvPr>
          <p:cNvSpPr txBox="1">
            <a:spLocks noChangeArrowheads="1"/>
          </p:cNvSpPr>
          <p:nvPr/>
        </p:nvSpPr>
        <p:spPr bwMode="auto">
          <a:xfrm>
            <a:off x="4660495" y="3266344"/>
            <a:ext cx="1017930" cy="304070"/>
          </a:xfrm>
          <a:prstGeom prst="rect">
            <a:avLst/>
          </a:prstGeom>
          <a:solidFill>
            <a:schemeClr val="bg1"/>
          </a:solid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s-GT" altLang="es-ES" sz="1467"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Cobán</a:t>
            </a:r>
            <a:endParaRPr kumimoji="0" altLang="es-ES" sz="1467"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49" name="Conector recto de flecha 47">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C82F835-960A-44BC-B820-ED3C39B9EC95}"/>
              </a:ext>
            </a:extLst>
          </p:cNvPr>
          <p:cNvCxnSpPr>
            <a:stCxn id="41" idx="1"/>
          </p:cNvCxnSpPr>
          <p:nvPr/>
        </p:nvCxnSpPr>
        <p:spPr>
          <a:xfrm flipH="1">
            <a:off x="8838609" y="5247736"/>
            <a:ext cx="1757823" cy="2339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CuadroTexto 1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DF20811-7EA1-4AB4-87AE-17FB613C8655}"/>
              </a:ext>
            </a:extLst>
          </p:cNvPr>
          <p:cNvSpPr txBox="1">
            <a:spLocks noChangeArrowheads="1"/>
          </p:cNvSpPr>
          <p:nvPr/>
        </p:nvSpPr>
        <p:spPr bwMode="auto">
          <a:xfrm>
            <a:off x="10564316" y="5666683"/>
            <a:ext cx="1399310" cy="271837"/>
          </a:xfrm>
          <a:prstGeom prst="rect">
            <a:avLst/>
          </a:prstGeom>
          <a:solidFill>
            <a:schemeClr val="bg1"/>
          </a:solid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s-GT" altLang="es-ES" sz="1467"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 Santa Rosa</a:t>
            </a:r>
            <a:endParaRPr kumimoji="0" altLang="es-ES" sz="1467"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51" name="Conector recto de flecha 4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1B0177B-3AB8-4A9F-A683-9C49B78E0FCB}"/>
              </a:ext>
            </a:extLst>
          </p:cNvPr>
          <p:cNvCxnSpPr>
            <a:stCxn id="52" idx="1"/>
          </p:cNvCxnSpPr>
          <p:nvPr/>
        </p:nvCxnSpPr>
        <p:spPr>
          <a:xfrm flipH="1">
            <a:off x="9283566" y="4569566"/>
            <a:ext cx="1313360" cy="924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CuadroTexto 1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DB4FE7A-4AE1-42AB-90F1-5D66E05029AF}"/>
              </a:ext>
            </a:extLst>
          </p:cNvPr>
          <p:cNvSpPr txBox="1">
            <a:spLocks noChangeArrowheads="1"/>
          </p:cNvSpPr>
          <p:nvPr/>
        </p:nvSpPr>
        <p:spPr bwMode="auto">
          <a:xfrm>
            <a:off x="10596926" y="4433648"/>
            <a:ext cx="1366701" cy="271837"/>
          </a:xfrm>
          <a:prstGeom prst="rect">
            <a:avLst/>
          </a:prstGeom>
          <a:solidFill>
            <a:schemeClr val="bg1"/>
          </a:solid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s-GT" altLang="es-ES" sz="1467"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 Zacapa</a:t>
            </a:r>
            <a:endParaRPr kumimoji="0" altLang="es-ES" sz="1467"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3" name="CuadroTexto 1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F10746C-2231-4771-9178-068A67F853AF}"/>
              </a:ext>
            </a:extLst>
          </p:cNvPr>
          <p:cNvSpPr txBox="1">
            <a:spLocks noChangeArrowheads="1"/>
          </p:cNvSpPr>
          <p:nvPr/>
        </p:nvSpPr>
        <p:spPr bwMode="auto">
          <a:xfrm>
            <a:off x="3872923" y="5420076"/>
            <a:ext cx="1787622" cy="304070"/>
          </a:xfrm>
          <a:prstGeom prst="rect">
            <a:avLst/>
          </a:prstGeom>
          <a:solidFill>
            <a:schemeClr val="bg1"/>
          </a:solid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s-GT" altLang="es-ES" sz="1467"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Sacatepéquez</a:t>
            </a:r>
            <a:endParaRPr kumimoji="0" altLang="es-ES" sz="1467"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4" name="CuadroTexto 1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67EE3BB-FA28-48B4-8A61-8DBA158F962E}"/>
              </a:ext>
            </a:extLst>
          </p:cNvPr>
          <p:cNvSpPr txBox="1">
            <a:spLocks noChangeArrowheads="1"/>
          </p:cNvSpPr>
          <p:nvPr/>
        </p:nvSpPr>
        <p:spPr bwMode="auto">
          <a:xfrm>
            <a:off x="4120916" y="5888209"/>
            <a:ext cx="1594625" cy="271837"/>
          </a:xfrm>
          <a:prstGeom prst="rect">
            <a:avLst/>
          </a:prstGeom>
          <a:solidFill>
            <a:schemeClr val="bg1"/>
          </a:solidFill>
          <a:ln>
            <a:noFil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s-GT" altLang="es-ES" sz="1467"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 Escuintla</a:t>
            </a:r>
            <a:endParaRPr kumimoji="0" altLang="es-ES" sz="1467"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7" name="53 Elips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DB9E11A-A05B-42A2-87AA-5225B3040606}"/>
              </a:ext>
            </a:extLst>
          </p:cNvPr>
          <p:cNvSpPr/>
          <p:nvPr/>
        </p:nvSpPr>
        <p:spPr>
          <a:xfrm>
            <a:off x="8551503" y="2073659"/>
            <a:ext cx="195314" cy="184955"/>
          </a:xfrm>
          <a:prstGeom prst="ellipse">
            <a:avLst/>
          </a:prstGeom>
          <a:solidFill>
            <a:srgbClr val="FF0000"/>
          </a:solidFill>
          <a:ln>
            <a:solidFill>
              <a:srgbClr val="0000CC"/>
            </a:solidFill>
          </a:ln>
          <a:effectLst>
            <a:glow rad="139700">
              <a:schemeClr val="accent1">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GT" sz="1800" b="0" i="0" u="none" strike="noStrike" kern="1200" cap="none" spc="0" normalizeH="0" baseline="0" noProof="0">
              <a:ln>
                <a:noFill/>
              </a:ln>
              <a:solidFill>
                <a:prstClr val="white"/>
              </a:solidFill>
              <a:effectLst/>
              <a:uLnTx/>
              <a:uFillTx/>
              <a:latin typeface="Calibri"/>
              <a:ea typeface="+mn-ea"/>
              <a:cs typeface="+mn-cs"/>
            </a:endParaRPr>
          </a:p>
        </p:txBody>
      </p:sp>
      <p:sp>
        <p:nvSpPr>
          <p:cNvPr id="58" name="54 Elips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7B4D3C4-2FB5-48C5-8317-8FB349A9168E}"/>
              </a:ext>
            </a:extLst>
          </p:cNvPr>
          <p:cNvSpPr/>
          <p:nvPr/>
        </p:nvSpPr>
        <p:spPr>
          <a:xfrm>
            <a:off x="6212067" y="3647303"/>
            <a:ext cx="195314" cy="184955"/>
          </a:xfrm>
          <a:prstGeom prst="ellipse">
            <a:avLst/>
          </a:prstGeom>
          <a:solidFill>
            <a:srgbClr val="FF0000"/>
          </a:solidFill>
          <a:ln>
            <a:solidFill>
              <a:srgbClr val="0000CC"/>
            </a:solidFill>
          </a:ln>
          <a:effectLst>
            <a:glow rad="139700">
              <a:schemeClr val="accent1">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GT" sz="1800" b="0" i="0" u="none" strike="noStrike" kern="1200" cap="none" spc="0" normalizeH="0" baseline="0" noProof="0">
              <a:ln>
                <a:noFill/>
              </a:ln>
              <a:solidFill>
                <a:prstClr val="white"/>
              </a:solidFill>
              <a:effectLst/>
              <a:uLnTx/>
              <a:uFillTx/>
              <a:latin typeface="Calibri"/>
              <a:ea typeface="+mn-ea"/>
              <a:cs typeface="+mn-cs"/>
            </a:endParaRPr>
          </a:p>
        </p:txBody>
      </p:sp>
      <p:sp>
        <p:nvSpPr>
          <p:cNvPr id="59" name="55 Elips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48AFFB5-D2E8-4CC2-9C89-3648C43725EC}"/>
              </a:ext>
            </a:extLst>
          </p:cNvPr>
          <p:cNvSpPr/>
          <p:nvPr/>
        </p:nvSpPr>
        <p:spPr>
          <a:xfrm>
            <a:off x="8144837" y="3793654"/>
            <a:ext cx="195314" cy="184955"/>
          </a:xfrm>
          <a:prstGeom prst="ellipse">
            <a:avLst/>
          </a:prstGeom>
          <a:solidFill>
            <a:srgbClr val="FF0000"/>
          </a:solidFill>
          <a:ln>
            <a:solidFill>
              <a:srgbClr val="0000CC"/>
            </a:solidFill>
          </a:ln>
          <a:effectLst>
            <a:glow rad="139700">
              <a:schemeClr val="accent1">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GT" sz="1800" b="0" i="0" u="none" strike="noStrike" kern="1200" cap="none" spc="0" normalizeH="0" baseline="0" noProof="0">
              <a:ln>
                <a:noFill/>
              </a:ln>
              <a:solidFill>
                <a:prstClr val="white"/>
              </a:solidFill>
              <a:effectLst/>
              <a:uLnTx/>
              <a:uFillTx/>
              <a:latin typeface="Calibri"/>
              <a:ea typeface="+mn-ea"/>
              <a:cs typeface="+mn-cs"/>
            </a:endParaRPr>
          </a:p>
        </p:txBody>
      </p:sp>
      <p:sp>
        <p:nvSpPr>
          <p:cNvPr id="60" name="56 Elips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3362F1B-3A1E-475D-AFFD-AC42E0B0D209}"/>
              </a:ext>
            </a:extLst>
          </p:cNvPr>
          <p:cNvSpPr/>
          <p:nvPr/>
        </p:nvSpPr>
        <p:spPr>
          <a:xfrm>
            <a:off x="7145890" y="3890041"/>
            <a:ext cx="195314" cy="184955"/>
          </a:xfrm>
          <a:prstGeom prst="ellipse">
            <a:avLst/>
          </a:prstGeom>
          <a:solidFill>
            <a:srgbClr val="FF0000"/>
          </a:solidFill>
          <a:ln>
            <a:solidFill>
              <a:srgbClr val="0000CC"/>
            </a:solidFill>
          </a:ln>
          <a:effectLst>
            <a:glow rad="139700">
              <a:schemeClr val="accent1">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GT" sz="1800" b="0" i="0" u="none" strike="noStrike" kern="1200" cap="none" spc="0" normalizeH="0" baseline="0" noProof="0">
              <a:ln>
                <a:noFill/>
              </a:ln>
              <a:solidFill>
                <a:prstClr val="white"/>
              </a:solidFill>
              <a:effectLst/>
              <a:uLnTx/>
              <a:uFillTx/>
              <a:latin typeface="Calibri"/>
              <a:ea typeface="+mn-ea"/>
              <a:cs typeface="+mn-cs"/>
            </a:endParaRPr>
          </a:p>
        </p:txBody>
      </p:sp>
      <p:sp>
        <p:nvSpPr>
          <p:cNvPr id="61" name="57 Elips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2B47E80-0CA6-4B5E-A9E9-41FDAFA04F42}"/>
              </a:ext>
            </a:extLst>
          </p:cNvPr>
          <p:cNvSpPr/>
          <p:nvPr/>
        </p:nvSpPr>
        <p:spPr>
          <a:xfrm>
            <a:off x="5874070" y="4346841"/>
            <a:ext cx="195314" cy="184955"/>
          </a:xfrm>
          <a:prstGeom prst="ellipse">
            <a:avLst/>
          </a:prstGeom>
          <a:solidFill>
            <a:srgbClr val="FF0000"/>
          </a:solidFill>
          <a:ln>
            <a:solidFill>
              <a:srgbClr val="0000CC"/>
            </a:solidFill>
          </a:ln>
          <a:effectLst>
            <a:glow rad="139700">
              <a:schemeClr val="accent1">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GT" sz="1800" b="0" i="0" u="none" strike="noStrike" kern="1200" cap="none" spc="0" normalizeH="0" baseline="0" noProof="0">
              <a:ln>
                <a:noFill/>
              </a:ln>
              <a:solidFill>
                <a:prstClr val="white"/>
              </a:solidFill>
              <a:effectLst/>
              <a:uLnTx/>
              <a:uFillTx/>
              <a:latin typeface="Calibri"/>
              <a:ea typeface="+mn-ea"/>
              <a:cs typeface="+mn-cs"/>
            </a:endParaRPr>
          </a:p>
        </p:txBody>
      </p:sp>
      <p:sp>
        <p:nvSpPr>
          <p:cNvPr id="62" name="58 Elips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4CF2551-E64A-4696-BBCD-8BFB27DFC0F3}"/>
              </a:ext>
            </a:extLst>
          </p:cNvPr>
          <p:cNvSpPr/>
          <p:nvPr/>
        </p:nvSpPr>
        <p:spPr>
          <a:xfrm>
            <a:off x="6548647" y="4870807"/>
            <a:ext cx="195314" cy="184955"/>
          </a:xfrm>
          <a:prstGeom prst="ellipse">
            <a:avLst/>
          </a:prstGeom>
          <a:solidFill>
            <a:srgbClr val="FF0000"/>
          </a:solidFill>
          <a:ln>
            <a:solidFill>
              <a:srgbClr val="0000CC"/>
            </a:solidFill>
          </a:ln>
          <a:effectLst>
            <a:glow rad="139700">
              <a:schemeClr val="accent1">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GT" sz="1800" b="0" i="0" u="none" strike="noStrike" kern="1200" cap="none" spc="0" normalizeH="0" baseline="0" noProof="0">
              <a:ln>
                <a:noFill/>
              </a:ln>
              <a:solidFill>
                <a:prstClr val="white"/>
              </a:solidFill>
              <a:effectLst/>
              <a:uLnTx/>
              <a:uFillTx/>
              <a:latin typeface="Calibri"/>
              <a:ea typeface="+mn-ea"/>
              <a:cs typeface="+mn-cs"/>
            </a:endParaRPr>
          </a:p>
        </p:txBody>
      </p:sp>
      <p:sp>
        <p:nvSpPr>
          <p:cNvPr id="63" name="59 Elips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543F1C6-3641-4734-B945-1AF649045969}"/>
              </a:ext>
            </a:extLst>
          </p:cNvPr>
          <p:cNvSpPr/>
          <p:nvPr/>
        </p:nvSpPr>
        <p:spPr>
          <a:xfrm>
            <a:off x="6450990" y="5155258"/>
            <a:ext cx="195314" cy="184955"/>
          </a:xfrm>
          <a:prstGeom prst="ellipse">
            <a:avLst/>
          </a:prstGeom>
          <a:solidFill>
            <a:srgbClr val="FF0000"/>
          </a:solidFill>
          <a:ln>
            <a:solidFill>
              <a:srgbClr val="0000CC"/>
            </a:solidFill>
          </a:ln>
          <a:effectLst>
            <a:glow rad="139700">
              <a:schemeClr val="accent1">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GT" sz="1800" b="0" i="0" u="none" strike="noStrike" kern="1200" cap="none" spc="0" normalizeH="0" baseline="0" noProof="0">
              <a:ln>
                <a:noFill/>
              </a:ln>
              <a:solidFill>
                <a:prstClr val="white"/>
              </a:solidFill>
              <a:effectLst/>
              <a:uLnTx/>
              <a:uFillTx/>
              <a:latin typeface="Calibri"/>
              <a:ea typeface="+mn-ea"/>
              <a:cs typeface="+mn-cs"/>
            </a:endParaRPr>
          </a:p>
        </p:txBody>
      </p:sp>
      <p:sp>
        <p:nvSpPr>
          <p:cNvPr id="64" name="60 Elips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AB45786-DC1B-4276-BEEC-BD8ECEAA3E34}"/>
              </a:ext>
            </a:extLst>
          </p:cNvPr>
          <p:cNvSpPr/>
          <p:nvPr/>
        </p:nvSpPr>
        <p:spPr>
          <a:xfrm>
            <a:off x="6880426" y="5481727"/>
            <a:ext cx="195314" cy="184955"/>
          </a:xfrm>
          <a:prstGeom prst="ellipse">
            <a:avLst/>
          </a:prstGeom>
          <a:solidFill>
            <a:srgbClr val="FF0000"/>
          </a:solidFill>
          <a:ln>
            <a:solidFill>
              <a:srgbClr val="0000CC"/>
            </a:solidFill>
          </a:ln>
          <a:effectLst>
            <a:glow rad="139700">
              <a:schemeClr val="accent1">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GT" sz="1800" b="0" i="0" u="none" strike="noStrike" kern="1200" cap="none" spc="0" normalizeH="0" baseline="0" noProof="0">
              <a:ln>
                <a:noFill/>
              </a:ln>
              <a:solidFill>
                <a:prstClr val="white"/>
              </a:solidFill>
              <a:effectLst/>
              <a:uLnTx/>
              <a:uFillTx/>
              <a:latin typeface="Calibri"/>
              <a:ea typeface="+mn-ea"/>
              <a:cs typeface="+mn-cs"/>
            </a:endParaRPr>
          </a:p>
        </p:txBody>
      </p:sp>
      <p:sp>
        <p:nvSpPr>
          <p:cNvPr id="65" name="61 Elips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7B6B3A6E-D795-4F7B-9CA7-59D3844B3F9E}"/>
              </a:ext>
            </a:extLst>
          </p:cNvPr>
          <p:cNvSpPr/>
          <p:nvPr/>
        </p:nvSpPr>
        <p:spPr>
          <a:xfrm>
            <a:off x="7907052" y="5508317"/>
            <a:ext cx="195314" cy="184955"/>
          </a:xfrm>
          <a:prstGeom prst="ellipse">
            <a:avLst/>
          </a:prstGeom>
          <a:solidFill>
            <a:srgbClr val="FF0000"/>
          </a:solidFill>
          <a:ln>
            <a:solidFill>
              <a:srgbClr val="0000CC"/>
            </a:solidFill>
          </a:ln>
          <a:effectLst>
            <a:glow rad="139700">
              <a:schemeClr val="accent1">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GT" sz="1800" b="0" i="0" u="none" strike="noStrike" kern="1200" cap="none" spc="0" normalizeH="0" baseline="0" noProof="0">
              <a:ln>
                <a:noFill/>
              </a:ln>
              <a:solidFill>
                <a:prstClr val="white"/>
              </a:solidFill>
              <a:effectLst/>
              <a:uLnTx/>
              <a:uFillTx/>
              <a:latin typeface="Calibri"/>
              <a:ea typeface="+mn-ea"/>
              <a:cs typeface="+mn-cs"/>
            </a:endParaRPr>
          </a:p>
        </p:txBody>
      </p:sp>
      <p:sp>
        <p:nvSpPr>
          <p:cNvPr id="66" name="62 Elips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AD5EC5E-65A9-4E0B-8ECB-F8883D7CCDFA}"/>
              </a:ext>
            </a:extLst>
          </p:cNvPr>
          <p:cNvSpPr/>
          <p:nvPr/>
        </p:nvSpPr>
        <p:spPr>
          <a:xfrm>
            <a:off x="8527492" y="5401006"/>
            <a:ext cx="195314" cy="184955"/>
          </a:xfrm>
          <a:prstGeom prst="ellipse">
            <a:avLst/>
          </a:prstGeom>
          <a:solidFill>
            <a:srgbClr val="FF0000"/>
          </a:solidFill>
          <a:ln>
            <a:solidFill>
              <a:srgbClr val="0000CC"/>
            </a:solidFill>
          </a:ln>
          <a:effectLst>
            <a:glow rad="139700">
              <a:schemeClr val="accent1">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GT" sz="1800" b="0" i="0" u="none" strike="noStrike" kern="1200" cap="none" spc="0" normalizeH="0" baseline="0" noProof="0">
              <a:ln>
                <a:noFill/>
              </a:ln>
              <a:solidFill>
                <a:prstClr val="white"/>
              </a:solidFill>
              <a:effectLst/>
              <a:uLnTx/>
              <a:uFillTx/>
              <a:latin typeface="Calibri"/>
              <a:ea typeface="+mn-ea"/>
              <a:cs typeface="+mn-cs"/>
            </a:endParaRPr>
          </a:p>
        </p:txBody>
      </p:sp>
      <p:sp>
        <p:nvSpPr>
          <p:cNvPr id="67" name="63 Elips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71A711E-2887-414E-A350-E78E9F240F71}"/>
              </a:ext>
            </a:extLst>
          </p:cNvPr>
          <p:cNvSpPr/>
          <p:nvPr/>
        </p:nvSpPr>
        <p:spPr>
          <a:xfrm>
            <a:off x="8994390" y="4569566"/>
            <a:ext cx="195314" cy="184955"/>
          </a:xfrm>
          <a:prstGeom prst="ellipse">
            <a:avLst/>
          </a:prstGeom>
          <a:solidFill>
            <a:srgbClr val="FF0000"/>
          </a:solidFill>
          <a:ln>
            <a:solidFill>
              <a:srgbClr val="0000CC"/>
            </a:solidFill>
          </a:ln>
          <a:effectLst>
            <a:glow rad="139700">
              <a:schemeClr val="accent1">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GT" sz="1800" b="0" i="0" u="none" strike="noStrike" kern="1200" cap="none" spc="0" normalizeH="0" baseline="0" noProof="0">
              <a:ln>
                <a:noFill/>
              </a:ln>
              <a:solidFill>
                <a:prstClr val="white"/>
              </a:solidFill>
              <a:effectLst/>
              <a:uLnTx/>
              <a:uFillTx/>
              <a:latin typeface="Calibri"/>
              <a:ea typeface="+mn-ea"/>
              <a:cs typeface="+mn-cs"/>
            </a:endParaRPr>
          </a:p>
        </p:txBody>
      </p:sp>
      <p:sp>
        <p:nvSpPr>
          <p:cNvPr id="68" name="64 Elips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D7B59E1-3000-438A-8084-9D01ED0A9BA6}"/>
              </a:ext>
            </a:extLst>
          </p:cNvPr>
          <p:cNvSpPr/>
          <p:nvPr/>
        </p:nvSpPr>
        <p:spPr>
          <a:xfrm>
            <a:off x="7536518" y="4910581"/>
            <a:ext cx="195314" cy="184955"/>
          </a:xfrm>
          <a:prstGeom prst="ellipse">
            <a:avLst/>
          </a:prstGeom>
          <a:solidFill>
            <a:srgbClr val="FF0000"/>
          </a:solidFill>
          <a:ln>
            <a:solidFill>
              <a:srgbClr val="0000CC"/>
            </a:solidFill>
          </a:ln>
          <a:effectLst>
            <a:glow rad="139700">
              <a:schemeClr val="accent1">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GT" sz="1800" b="0" i="0" u="none" strike="noStrike" kern="1200" cap="none" spc="0" normalizeH="0" baseline="0" noProof="0">
              <a:ln>
                <a:noFill/>
              </a:ln>
              <a:solidFill>
                <a:prstClr val="white"/>
              </a:solidFill>
              <a:effectLst/>
              <a:uLnTx/>
              <a:uFillTx/>
              <a:latin typeface="Calibri"/>
              <a:ea typeface="+mn-ea"/>
              <a:cs typeface="+mn-cs"/>
            </a:endParaRPr>
          </a:p>
        </p:txBody>
      </p:sp>
      <p:sp>
        <p:nvSpPr>
          <p:cNvPr id="69" name="65 Elips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C5DADDB-CB42-4F75-B8A6-01612F267698}"/>
              </a:ext>
            </a:extLst>
          </p:cNvPr>
          <p:cNvSpPr/>
          <p:nvPr/>
        </p:nvSpPr>
        <p:spPr>
          <a:xfrm>
            <a:off x="7650521" y="4523328"/>
            <a:ext cx="195314" cy="184955"/>
          </a:xfrm>
          <a:prstGeom prst="ellipse">
            <a:avLst/>
          </a:prstGeom>
          <a:solidFill>
            <a:srgbClr val="FF0000"/>
          </a:solidFill>
          <a:ln>
            <a:solidFill>
              <a:srgbClr val="0000CC"/>
            </a:solidFill>
          </a:ln>
          <a:effectLst>
            <a:glow rad="139700">
              <a:schemeClr val="accent1">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GT" sz="1800" b="0" i="0" u="none" strike="noStrike" kern="1200" cap="none" spc="0" normalizeH="0" baseline="0" noProof="0">
              <a:ln>
                <a:noFill/>
              </a:ln>
              <a:solidFill>
                <a:prstClr val="white"/>
              </a:solidFill>
              <a:effectLst/>
              <a:uLnTx/>
              <a:uFillTx/>
              <a:latin typeface="Calibri"/>
              <a:ea typeface="+mn-ea"/>
              <a:cs typeface="+mn-cs"/>
            </a:endParaRPr>
          </a:p>
        </p:txBody>
      </p:sp>
      <p:sp>
        <p:nvSpPr>
          <p:cNvPr id="70" name="66 Elips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69FFB68-E21D-4D0A-90E0-5CAC8801FDED}"/>
              </a:ext>
            </a:extLst>
          </p:cNvPr>
          <p:cNvSpPr/>
          <p:nvPr/>
        </p:nvSpPr>
        <p:spPr>
          <a:xfrm>
            <a:off x="5999484" y="4865211"/>
            <a:ext cx="195314" cy="184955"/>
          </a:xfrm>
          <a:prstGeom prst="ellipse">
            <a:avLst/>
          </a:prstGeom>
          <a:solidFill>
            <a:srgbClr val="FF0000"/>
          </a:solidFill>
          <a:ln>
            <a:solidFill>
              <a:srgbClr val="0000CC"/>
            </a:solidFill>
          </a:ln>
          <a:effectLst>
            <a:glow rad="139700">
              <a:schemeClr val="accent1">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GT"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71" name="Conector recto de flecha 3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B44C9F2-1516-4AC9-879C-D180D1AB1A29}"/>
              </a:ext>
            </a:extLst>
          </p:cNvPr>
          <p:cNvCxnSpPr/>
          <p:nvPr/>
        </p:nvCxnSpPr>
        <p:spPr>
          <a:xfrm>
            <a:off x="4821326" y="3890041"/>
            <a:ext cx="2244029" cy="803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ector recto de flecha 37">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D1BBCB5-B83D-4D25-B926-5AD51AB62A09}"/>
              </a:ext>
            </a:extLst>
          </p:cNvPr>
          <p:cNvCxnSpPr/>
          <p:nvPr/>
        </p:nvCxnSpPr>
        <p:spPr>
          <a:xfrm flipV="1">
            <a:off x="4821326" y="5014299"/>
            <a:ext cx="1178158" cy="1314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ector recto de flecha 3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7C1A9554-1468-429C-B1ED-7EDF80BBD313}"/>
              </a:ext>
            </a:extLst>
          </p:cNvPr>
          <p:cNvCxnSpPr>
            <a:endCxn id="61" idx="2"/>
          </p:cNvCxnSpPr>
          <p:nvPr/>
        </p:nvCxnSpPr>
        <p:spPr>
          <a:xfrm>
            <a:off x="5043772" y="4346841"/>
            <a:ext cx="830297" cy="924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onector recto de flecha 4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9CB58129-627A-4C83-9E10-034F786ABF47}"/>
              </a:ext>
            </a:extLst>
          </p:cNvPr>
          <p:cNvCxnSpPr/>
          <p:nvPr/>
        </p:nvCxnSpPr>
        <p:spPr>
          <a:xfrm>
            <a:off x="4404105" y="4754521"/>
            <a:ext cx="2068357" cy="1781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ector recto de flecha 5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2F38537-CDC0-4DD0-9951-693EC66A23F7}"/>
              </a:ext>
            </a:extLst>
          </p:cNvPr>
          <p:cNvCxnSpPr/>
          <p:nvPr/>
        </p:nvCxnSpPr>
        <p:spPr>
          <a:xfrm flipV="1">
            <a:off x="5436714" y="5340214"/>
            <a:ext cx="934314" cy="2318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Conector recto de flecha 5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CC7C679-9C88-4284-A48E-AA8EC49AC1AE}"/>
              </a:ext>
            </a:extLst>
          </p:cNvPr>
          <p:cNvCxnSpPr/>
          <p:nvPr/>
        </p:nvCxnSpPr>
        <p:spPr>
          <a:xfrm flipV="1">
            <a:off x="5290600" y="5635401"/>
            <a:ext cx="1596061" cy="3914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ector recto de flecha 7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FA333E5-6AA7-41B3-9517-8894C7345F71}"/>
              </a:ext>
            </a:extLst>
          </p:cNvPr>
          <p:cNvCxnSpPr/>
          <p:nvPr/>
        </p:nvCxnSpPr>
        <p:spPr>
          <a:xfrm>
            <a:off x="5453198" y="2880142"/>
            <a:ext cx="758869" cy="7671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ector recto de flecha 4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DEAA07E-2793-43E7-A27D-B3F6263ECF49}"/>
              </a:ext>
            </a:extLst>
          </p:cNvPr>
          <p:cNvCxnSpPr/>
          <p:nvPr/>
        </p:nvCxnSpPr>
        <p:spPr>
          <a:xfrm>
            <a:off x="5545932" y="3418379"/>
            <a:ext cx="2556433" cy="4500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DA43EB0-F525-4FC8-890E-D00E5FF79A1D}"/>
              </a:ext>
            </a:extLst>
          </p:cNvPr>
          <p:cNvCxnSpPr>
            <a:cxnSpLocks/>
          </p:cNvCxnSpPr>
          <p:nvPr/>
        </p:nvCxnSpPr>
        <p:spPr>
          <a:xfrm flipH="1">
            <a:off x="148165" y="549619"/>
            <a:ext cx="11877672" cy="9279"/>
          </a:xfrm>
          <a:prstGeom prst="line">
            <a:avLst/>
          </a:prstGeom>
          <a:ln w="317500" cap="sq" cmpd="tri">
            <a:solidFill>
              <a:srgbClr val="00B0F0"/>
            </a:solidFill>
            <a:miter lim="800000"/>
            <a:tailEnd w="lg" len="lg"/>
          </a:ln>
        </p:spPr>
        <p:style>
          <a:lnRef idx="3">
            <a:schemeClr val="accent1"/>
          </a:lnRef>
          <a:fillRef idx="0">
            <a:schemeClr val="accent1"/>
          </a:fillRef>
          <a:effectRef idx="2">
            <a:schemeClr val="accent1"/>
          </a:effectRef>
          <a:fontRef idx="minor">
            <a:schemeClr val="tx1"/>
          </a:fontRef>
        </p:style>
      </p:cxnSp>
      <p:sp>
        <p:nvSpPr>
          <p:cNvPr id="15" name="5 Rectángulo redondead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4BD3638-22E1-4F6B-8F29-EE88124FF500}"/>
              </a:ext>
            </a:extLst>
          </p:cNvPr>
          <p:cNvSpPr/>
          <p:nvPr/>
        </p:nvSpPr>
        <p:spPr>
          <a:xfrm>
            <a:off x="409329" y="95502"/>
            <a:ext cx="9170565" cy="821120"/>
          </a:xfrm>
          <a:prstGeom prst="roundRect">
            <a:avLst/>
          </a:prstGeom>
          <a:solidFill>
            <a:srgbClr val="002060"/>
          </a:solidFill>
          <a:ln>
            <a:noFill/>
          </a:ln>
          <a:effectLst>
            <a:glow rad="101600">
              <a:schemeClr val="bg1">
                <a:alpha val="6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GT" sz="2800" b="1" i="0" u="none" strike="noStrike" kern="0" cap="none" spc="0" normalizeH="0" baseline="0" noProof="0" dirty="0">
                <a:ln w="12700" cmpd="sng">
                  <a:solidFill>
                    <a:srgbClr val="FFC000"/>
                  </a:solidFill>
                  <a:prstDash val="solid"/>
                </a:ln>
                <a:solidFill>
                  <a:srgbClr val="FFFF00"/>
                </a:solidFill>
                <a:effectLst/>
                <a:uLnTx/>
                <a:uFillTx/>
                <a:latin typeface="Arial Black" panose="020B0A04020102020204" pitchFamily="34" charset="0"/>
                <a:ea typeface="+mn-ea"/>
                <a:cs typeface="Narkisim" pitchFamily="34" charset="-79"/>
              </a:rPr>
              <a:t>SOFOCAMIENTO DE INCENDIOS FORESTALES</a:t>
            </a:r>
            <a:r>
              <a:rPr kumimoji="0" lang="es-GT" sz="2800" b="1" i="0" u="none" strike="noStrike" kern="0" cap="none" spc="0" normalizeH="0" baseline="0" noProof="0" dirty="0" smtClean="0">
                <a:ln w="12700" cmpd="sng">
                  <a:solidFill>
                    <a:srgbClr val="FFC000"/>
                  </a:solidFill>
                  <a:prstDash val="solid"/>
                </a:ln>
                <a:solidFill>
                  <a:srgbClr val="FFFF00"/>
                </a:solidFill>
                <a:effectLst/>
                <a:uLnTx/>
                <a:uFillTx/>
                <a:latin typeface="Arial Black" panose="020B0A04020102020204" pitchFamily="34" charset="0"/>
                <a:ea typeface="+mn-ea"/>
                <a:cs typeface="Narkisim" pitchFamily="34" charset="-79"/>
              </a:rPr>
              <a:t> </a:t>
            </a:r>
            <a:endParaRPr kumimoji="0" lang="es-GT" sz="2800" b="1" i="0" u="none" strike="noStrike" kern="0" cap="none" spc="0" normalizeH="0" baseline="0" noProof="0" dirty="0">
              <a:ln w="12700" cmpd="sng">
                <a:solidFill>
                  <a:srgbClr val="FFC000"/>
                </a:solidFill>
                <a:prstDash val="solid"/>
              </a:ln>
              <a:solidFill>
                <a:srgbClr val="FFFF00"/>
              </a:solidFill>
              <a:effectLst/>
              <a:uLnTx/>
              <a:uFillTx/>
              <a:latin typeface="Arial Black" panose="020B0A04020102020204" pitchFamily="34" charset="0"/>
              <a:ea typeface="+mn-ea"/>
              <a:cs typeface="Narkisim" pitchFamily="34" charset="-79"/>
            </a:endParaRPr>
          </a:p>
        </p:txBody>
      </p:sp>
      <p:sp>
        <p:nvSpPr>
          <p:cNvPr id="81" name="CuadroTexto 8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A322D90-4EAC-4561-953D-CF15D9E9CEDA}"/>
              </a:ext>
            </a:extLst>
          </p:cNvPr>
          <p:cNvSpPr txBox="1"/>
          <p:nvPr/>
        </p:nvSpPr>
        <p:spPr>
          <a:xfrm>
            <a:off x="428967" y="1705702"/>
            <a:ext cx="2545257" cy="923330"/>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GT" sz="4000" b="1" i="0" u="none" strike="noStrike" kern="1200" cap="none" spc="0" normalizeH="0" baseline="0" noProof="0" dirty="0">
                <a:ln>
                  <a:noFill/>
                </a:ln>
                <a:solidFill>
                  <a:srgbClr val="FFFF00"/>
                </a:solidFill>
                <a:effectLst/>
                <a:uLnTx/>
                <a:uFillTx/>
                <a:latin typeface="Arial" panose="020B0604020202020204" pitchFamily="34" charset="0"/>
                <a:ea typeface="+mn-ea"/>
                <a:cs typeface="Arial" panose="020B0604020202020204" pitchFamily="34" charset="0"/>
              </a:rPr>
              <a:t>119</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GT" sz="1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INCENDIOS</a:t>
            </a:r>
            <a:endParaRPr kumimoji="0" lang="es-GT" sz="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2" name="CuadroTexto 8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4269A2F-98C5-4932-B880-6F75C1DE8A78}"/>
              </a:ext>
            </a:extLst>
          </p:cNvPr>
          <p:cNvSpPr txBox="1"/>
          <p:nvPr/>
        </p:nvSpPr>
        <p:spPr>
          <a:xfrm>
            <a:off x="255789" y="2871626"/>
            <a:ext cx="3095396" cy="830997"/>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GT" sz="3600" b="1" i="0" u="none" strike="noStrike" kern="1200" cap="none" spc="0" normalizeH="0" baseline="0" noProof="0" dirty="0">
                <a:ln>
                  <a:noFill/>
                </a:ln>
                <a:solidFill>
                  <a:srgbClr val="FFFF00"/>
                </a:solidFill>
                <a:effectLst/>
                <a:uLnTx/>
                <a:uFillTx/>
                <a:latin typeface="Arial" panose="020B0604020202020204" pitchFamily="34" charset="0"/>
                <a:ea typeface="+mn-ea"/>
                <a:cs typeface="Arial" panose="020B0604020202020204" pitchFamily="34" charset="0"/>
              </a:rPr>
              <a:t>5,000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GT" sz="11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HECTÁREAS CONTROLADAS</a:t>
            </a:r>
          </a:p>
        </p:txBody>
      </p:sp>
      <p:sp>
        <p:nvSpPr>
          <p:cNvPr id="84" name="CuadroTexto 8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A322D90-4EAC-4561-953D-CF15D9E9CEDA}"/>
              </a:ext>
            </a:extLst>
          </p:cNvPr>
          <p:cNvSpPr txBox="1"/>
          <p:nvPr/>
        </p:nvSpPr>
        <p:spPr>
          <a:xfrm>
            <a:off x="767786" y="1026776"/>
            <a:ext cx="1818160"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GT" sz="24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2017</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GT" sz="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5" name="CuadroTexto 8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A322D90-4EAC-4561-953D-CF15D9E9CEDA}"/>
              </a:ext>
            </a:extLst>
          </p:cNvPr>
          <p:cNvSpPr txBox="1"/>
          <p:nvPr/>
        </p:nvSpPr>
        <p:spPr>
          <a:xfrm>
            <a:off x="427431" y="4648482"/>
            <a:ext cx="2545257" cy="923330"/>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GT" sz="4000" b="1" dirty="0" smtClean="0">
                <a:solidFill>
                  <a:srgbClr val="FFFF00"/>
                </a:solidFill>
                <a:latin typeface="Arial" panose="020B0604020202020204" pitchFamily="34" charset="0"/>
                <a:cs typeface="Arial" panose="020B0604020202020204" pitchFamily="34" charset="0"/>
              </a:rPr>
              <a:t>54</a:t>
            </a:r>
            <a:endParaRPr kumimoji="0" lang="es-GT" sz="4000" b="1" i="0" u="none" strike="noStrike" kern="1200" cap="none" spc="0" normalizeH="0" baseline="0" noProof="0" dirty="0" smtClean="0">
              <a:ln>
                <a:noFill/>
              </a:ln>
              <a:solidFill>
                <a:srgbClr val="FFFF00"/>
              </a:solidFill>
              <a:effectLst/>
              <a:uLnTx/>
              <a:uFillTx/>
              <a:latin typeface="Arial" panose="020B0604020202020204" pitchFamily="34" charset="0"/>
              <a:ea typeface="+mn-ea"/>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GT" sz="1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INCENDIOS</a:t>
            </a:r>
            <a:endParaRPr kumimoji="0" lang="es-GT" sz="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6" name="CuadroTexto 8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4269A2F-98C5-4932-B880-6F75C1DE8A78}"/>
              </a:ext>
            </a:extLst>
          </p:cNvPr>
          <p:cNvSpPr txBox="1"/>
          <p:nvPr/>
        </p:nvSpPr>
        <p:spPr>
          <a:xfrm>
            <a:off x="254253" y="5814406"/>
            <a:ext cx="3095396" cy="830997"/>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GT" sz="3600" b="1" dirty="0" smtClean="0">
                <a:solidFill>
                  <a:srgbClr val="FFFF00"/>
                </a:solidFill>
                <a:latin typeface="Arial" panose="020B0604020202020204" pitchFamily="34" charset="0"/>
                <a:cs typeface="Arial" panose="020B0604020202020204" pitchFamily="34" charset="0"/>
              </a:rPr>
              <a:t>1,350</a:t>
            </a:r>
            <a:endParaRPr kumimoji="0" lang="es-GT" sz="3600" b="1" i="0" u="none" strike="noStrike" kern="1200" cap="none" spc="0" normalizeH="0" baseline="0" noProof="0" dirty="0" smtClean="0">
              <a:ln>
                <a:noFill/>
              </a:ln>
              <a:solidFill>
                <a:srgbClr val="FFFF00"/>
              </a:solidFill>
              <a:effectLst/>
              <a:uLnTx/>
              <a:uFillTx/>
              <a:latin typeface="Arial" panose="020B0604020202020204" pitchFamily="34" charset="0"/>
              <a:ea typeface="+mn-ea"/>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GT" sz="11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HECTÁREAS CONTROLADAS</a:t>
            </a:r>
          </a:p>
        </p:txBody>
      </p:sp>
      <p:sp>
        <p:nvSpPr>
          <p:cNvPr id="87" name="CuadroTexto 8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A322D90-4EAC-4561-953D-CF15D9E9CEDA}"/>
              </a:ext>
            </a:extLst>
          </p:cNvPr>
          <p:cNvSpPr txBox="1"/>
          <p:nvPr/>
        </p:nvSpPr>
        <p:spPr>
          <a:xfrm>
            <a:off x="766250" y="3969556"/>
            <a:ext cx="1818160"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GT" sz="24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2018</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GT" sz="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5555176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Conector recto 1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DA43EB0-F525-4FC8-890E-D00E5FF79A1D}"/>
              </a:ext>
            </a:extLst>
          </p:cNvPr>
          <p:cNvCxnSpPr>
            <a:cxnSpLocks/>
          </p:cNvCxnSpPr>
          <p:nvPr/>
        </p:nvCxnSpPr>
        <p:spPr>
          <a:xfrm flipH="1">
            <a:off x="148165" y="549619"/>
            <a:ext cx="11877672" cy="9279"/>
          </a:xfrm>
          <a:prstGeom prst="line">
            <a:avLst/>
          </a:prstGeom>
          <a:ln w="317500" cap="sq" cmpd="tri">
            <a:solidFill>
              <a:srgbClr val="00B0F0"/>
            </a:solidFill>
            <a:miter lim="800000"/>
            <a:tailEnd w="lg" len="lg"/>
          </a:ln>
        </p:spPr>
        <p:style>
          <a:lnRef idx="3">
            <a:schemeClr val="accent1"/>
          </a:lnRef>
          <a:fillRef idx="0">
            <a:schemeClr val="accent1"/>
          </a:fillRef>
          <a:effectRef idx="2">
            <a:schemeClr val="accent1"/>
          </a:effectRef>
          <a:fontRef idx="minor">
            <a:schemeClr val="tx1"/>
          </a:fontRef>
        </p:style>
      </p:cxnSp>
      <p:grpSp>
        <p:nvGrpSpPr>
          <p:cNvPr id="17" name="Grupo 1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85B79A4-67D7-4267-B096-DE7F4CFD5306}"/>
              </a:ext>
            </a:extLst>
          </p:cNvPr>
          <p:cNvGrpSpPr/>
          <p:nvPr/>
        </p:nvGrpSpPr>
        <p:grpSpPr>
          <a:xfrm>
            <a:off x="10831157" y="50662"/>
            <a:ext cx="1144955" cy="1016472"/>
            <a:chOff x="0" y="0"/>
            <a:chExt cx="2706370" cy="2851785"/>
          </a:xfrm>
        </p:grpSpPr>
        <p:pic>
          <p:nvPicPr>
            <p:cNvPr id="18" name="Imagen 17"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C09A44F-AB02-40CB-A319-E9FDBF87F63F}"/>
                </a:ext>
              </a:extLst>
            </p:cNvPr>
            <p:cNvPicPr>
              <a:picLocks noChangeAspect="1"/>
            </p:cNvPicPr>
            <p:nvPr/>
          </p:nvPicPr>
          <p:blipFill>
            <a:blip r:embed="rId4"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0" y="0"/>
              <a:ext cx="2706370" cy="2851785"/>
            </a:xfrm>
            <a:prstGeom prst="rect">
              <a:avLst/>
            </a:prstGeom>
            <a:noFill/>
            <a:ln>
              <a:noFill/>
            </a:ln>
          </p:spPr>
        </p:pic>
        <p:grpSp>
          <p:nvGrpSpPr>
            <p:cNvPr id="19" name="Grupo 1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F49C58A-D2B6-4F8E-9A8B-BD17D0D28A5E}"/>
                </a:ext>
              </a:extLst>
            </p:cNvPr>
            <p:cNvGrpSpPr/>
            <p:nvPr/>
          </p:nvGrpSpPr>
          <p:grpSpPr>
            <a:xfrm>
              <a:off x="469784" y="528506"/>
              <a:ext cx="1701800" cy="501149"/>
              <a:chOff x="0" y="8389"/>
              <a:chExt cx="1701800" cy="501149"/>
            </a:xfrm>
          </p:grpSpPr>
          <p:pic>
            <p:nvPicPr>
              <p:cNvPr id="20" name="Imagen 19"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45EB7C5-B20B-4A67-8184-D7382EFCD0CB}"/>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822122" y="8389"/>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1" name="Imagen 20"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D5B2139-1455-4E96-B92A-9E49E21FCF11}"/>
                  </a:ext>
                </a:extLst>
              </p:cNvPr>
              <p:cNvPicPr>
                <a:picLocks noChangeAspect="1"/>
              </p:cNvPicPr>
              <p:nvPr/>
            </p:nvPicPr>
            <p:blipFill rotWithShape="1">
              <a:blip r:embed="rId6"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3" t="18842" r="42279" b="65297"/>
              <a:stretch/>
            </p:blipFill>
            <p:spPr bwMode="auto">
              <a:xfrm>
                <a:off x="1241464" y="41945"/>
                <a:ext cx="460336" cy="450556"/>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2" name="Imagen 21"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6B87993-E859-46B1-8029-B8D5C71B0010}"/>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419450" y="16778"/>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3" name="Imagen 22"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46B7FA1-3A95-4EB9-8359-3E72F6574141}"/>
                  </a:ext>
                </a:extLst>
              </p:cNvPr>
              <p:cNvPicPr>
                <a:picLocks noChangeAspect="1"/>
              </p:cNvPicPr>
              <p:nvPr/>
            </p:nvPicPr>
            <p:blipFill rotWithShape="1">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5" r="42275" b="67278"/>
              <a:stretch/>
            </p:blipFill>
            <p:spPr bwMode="auto">
              <a:xfrm>
                <a:off x="0" y="33522"/>
                <a:ext cx="460336" cy="436262"/>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grpSp>
      </p:grpSp>
      <p:sp>
        <p:nvSpPr>
          <p:cNvPr id="15" name="5 Rectángulo redondead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4BD3638-22E1-4F6B-8F29-EE88124FF500}"/>
              </a:ext>
            </a:extLst>
          </p:cNvPr>
          <p:cNvSpPr/>
          <p:nvPr/>
        </p:nvSpPr>
        <p:spPr>
          <a:xfrm>
            <a:off x="967347" y="153234"/>
            <a:ext cx="9170565" cy="783626"/>
          </a:xfrm>
          <a:prstGeom prst="roundRect">
            <a:avLst/>
          </a:prstGeom>
          <a:solidFill>
            <a:srgbClr val="002060"/>
          </a:solidFill>
          <a:ln>
            <a:noFill/>
          </a:ln>
          <a:effectLst>
            <a:glow rad="101600">
              <a:schemeClr val="bg1">
                <a:alpha val="6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GT" sz="4400" b="1" i="0" u="none" strike="noStrike" kern="0" cap="none" spc="0" normalizeH="0" baseline="0" noProof="0" dirty="0">
                <a:ln w="12700" cmpd="sng">
                  <a:solidFill>
                    <a:srgbClr val="FFC000"/>
                  </a:solidFill>
                  <a:prstDash val="solid"/>
                </a:ln>
                <a:solidFill>
                  <a:srgbClr val="FFFF00"/>
                </a:solidFill>
                <a:effectLst/>
                <a:uLnTx/>
                <a:uFillTx/>
                <a:latin typeface="Arial Black" panose="020B0A04020102020204" pitchFamily="34" charset="0"/>
                <a:ea typeface="+mn-ea"/>
                <a:cs typeface="Narkisim" pitchFamily="34" charset="-79"/>
              </a:rPr>
              <a:t>INCENDIOS FORESTALES</a:t>
            </a:r>
          </a:p>
        </p:txBody>
      </p:sp>
      <p:pic>
        <p:nvPicPr>
          <p:cNvPr id="24" name="Picture 2" descr="Resultado de imagen para fotos sofocamiento de incendios guatemala">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810A089-0FE4-4FFD-A85C-23CDDD32E0F1}"/>
              </a:ext>
            </a:extLst>
          </p:cNvPr>
          <p:cNvPicPr>
            <a:picLocks noChangeAspect="1" noChangeArrowheads="1"/>
          </p:cNvPicPr>
          <p:nvPr/>
        </p:nvPicPr>
        <p:blipFill>
          <a:blip r:embed="rId8"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516852" y="1333245"/>
            <a:ext cx="3622662" cy="21631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27" name="Picture 6" descr="Resultado de imagen para fotos sofocamiento de incendios guatemala">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1FF6BAD-AF18-4141-9777-F607E9DAC203}"/>
              </a:ext>
            </a:extLst>
          </p:cNvPr>
          <p:cNvPicPr>
            <a:picLocks noChangeAspect="1" noChangeArrowheads="1"/>
          </p:cNvPicPr>
          <p:nvPr/>
        </p:nvPicPr>
        <p:blipFill>
          <a:blip r:embed="rId9"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516852" y="3736516"/>
            <a:ext cx="3622662" cy="21631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28" name="Picture 8" descr="Imagen relacionada">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6005B07-2BB3-491D-8700-186E8614E518}"/>
              </a:ext>
            </a:extLst>
          </p:cNvPr>
          <p:cNvPicPr>
            <a:picLocks noChangeAspect="1" noChangeArrowheads="1"/>
          </p:cNvPicPr>
          <p:nvPr/>
        </p:nvPicPr>
        <p:blipFill>
          <a:blip r:embed="rId10"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429698" y="1333245"/>
            <a:ext cx="3622662" cy="21631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33" name="Picture 2">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A8004C6-9A6D-4EB7-9A99-C2D78902F440}"/>
              </a:ext>
            </a:extLst>
          </p:cNvPr>
          <p:cNvPicPr>
            <a:picLocks noChangeAspect="1" noChangeArrowheads="1"/>
          </p:cNvPicPr>
          <p:nvPr/>
        </p:nvPicPr>
        <p:blipFill>
          <a:blip r:embed="rId11">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429698" y="3736517"/>
            <a:ext cx="3622662" cy="21631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34" name="Imagen 33" descr="Imagen que contiene hierba, exterior, árbol, campo&#10;&#10;Descripción generada con confianza muy alta">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C18CB60-1C5C-4DDE-8979-F5C469615A71}"/>
              </a:ext>
            </a:extLst>
          </p:cNvPr>
          <p:cNvPicPr>
            <a:picLocks noChangeAspect="1"/>
          </p:cNvPicPr>
          <p:nvPr/>
        </p:nvPicPr>
        <p:blipFill>
          <a:blip r:embed="rId12"/>
          <a:stretch>
            <a:fillRect/>
          </a:stretch>
        </p:blipFill>
        <p:spPr>
          <a:xfrm>
            <a:off x="8342544" y="1333245"/>
            <a:ext cx="3622662" cy="21631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5" name="Imagen 34" descr="Imagen que contiene exterior, hierba, árbol, hombre&#10;&#10;Descripción generada con confianza muy alta">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B485088-7EE6-4A16-A6CC-3DCDF02C9811}"/>
              </a:ext>
            </a:extLst>
          </p:cNvPr>
          <p:cNvPicPr>
            <a:picLocks noChangeAspect="1"/>
          </p:cNvPicPr>
          <p:nvPr/>
        </p:nvPicPr>
        <p:blipFill>
          <a:blip r:embed="rId13"/>
          <a:stretch>
            <a:fillRect/>
          </a:stretch>
        </p:blipFill>
        <p:spPr>
          <a:xfrm>
            <a:off x="8326731" y="3736515"/>
            <a:ext cx="3654287" cy="21631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7337474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Conector recto 1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DA43EB0-F525-4FC8-890E-D00E5FF79A1D}"/>
              </a:ext>
            </a:extLst>
          </p:cNvPr>
          <p:cNvCxnSpPr>
            <a:cxnSpLocks/>
          </p:cNvCxnSpPr>
          <p:nvPr/>
        </p:nvCxnSpPr>
        <p:spPr>
          <a:xfrm flipH="1">
            <a:off x="148165" y="549619"/>
            <a:ext cx="11877672" cy="9279"/>
          </a:xfrm>
          <a:prstGeom prst="line">
            <a:avLst/>
          </a:prstGeom>
          <a:ln w="317500" cap="sq" cmpd="tri">
            <a:solidFill>
              <a:srgbClr val="00B0F0"/>
            </a:solidFill>
            <a:miter lim="800000"/>
            <a:tailEnd w="lg" len="lg"/>
          </a:ln>
        </p:spPr>
        <p:style>
          <a:lnRef idx="3">
            <a:schemeClr val="accent1"/>
          </a:lnRef>
          <a:fillRef idx="0">
            <a:schemeClr val="accent1"/>
          </a:fillRef>
          <a:effectRef idx="2">
            <a:schemeClr val="accent1"/>
          </a:effectRef>
          <a:fontRef idx="minor">
            <a:schemeClr val="tx1"/>
          </a:fontRef>
        </p:style>
      </p:cxnSp>
      <p:grpSp>
        <p:nvGrpSpPr>
          <p:cNvPr id="17" name="Grupo 1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85B79A4-67D7-4267-B096-DE7F4CFD5306}"/>
              </a:ext>
            </a:extLst>
          </p:cNvPr>
          <p:cNvGrpSpPr/>
          <p:nvPr/>
        </p:nvGrpSpPr>
        <p:grpSpPr>
          <a:xfrm>
            <a:off x="10831157" y="50662"/>
            <a:ext cx="1144955" cy="1016472"/>
            <a:chOff x="0" y="0"/>
            <a:chExt cx="2706370" cy="2851785"/>
          </a:xfrm>
        </p:grpSpPr>
        <p:pic>
          <p:nvPicPr>
            <p:cNvPr id="18" name="Imagen 17"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C09A44F-AB02-40CB-A319-E9FDBF87F63F}"/>
                </a:ext>
              </a:extLst>
            </p:cNvPr>
            <p:cNvPicPr>
              <a:picLocks noChangeAspect="1"/>
            </p:cNvPicPr>
            <p:nvPr/>
          </p:nvPicPr>
          <p:blipFill>
            <a:blip r:embed="rId4"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0" y="0"/>
              <a:ext cx="2706370" cy="2851785"/>
            </a:xfrm>
            <a:prstGeom prst="rect">
              <a:avLst/>
            </a:prstGeom>
            <a:noFill/>
            <a:ln>
              <a:noFill/>
            </a:ln>
          </p:spPr>
        </p:pic>
        <p:grpSp>
          <p:nvGrpSpPr>
            <p:cNvPr id="19" name="Grupo 1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F49C58A-D2B6-4F8E-9A8B-BD17D0D28A5E}"/>
                </a:ext>
              </a:extLst>
            </p:cNvPr>
            <p:cNvGrpSpPr/>
            <p:nvPr/>
          </p:nvGrpSpPr>
          <p:grpSpPr>
            <a:xfrm>
              <a:off x="469784" y="528506"/>
              <a:ext cx="1701800" cy="501149"/>
              <a:chOff x="0" y="8389"/>
              <a:chExt cx="1701800" cy="501149"/>
            </a:xfrm>
          </p:grpSpPr>
          <p:pic>
            <p:nvPicPr>
              <p:cNvPr id="20" name="Imagen 19"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45EB7C5-B20B-4A67-8184-D7382EFCD0CB}"/>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822122" y="8389"/>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1" name="Imagen 20"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D5B2139-1455-4E96-B92A-9E49E21FCF11}"/>
                  </a:ext>
                </a:extLst>
              </p:cNvPr>
              <p:cNvPicPr>
                <a:picLocks noChangeAspect="1"/>
              </p:cNvPicPr>
              <p:nvPr/>
            </p:nvPicPr>
            <p:blipFill rotWithShape="1">
              <a:blip r:embed="rId6"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3" t="18842" r="42279" b="65297"/>
              <a:stretch/>
            </p:blipFill>
            <p:spPr bwMode="auto">
              <a:xfrm>
                <a:off x="1241464" y="41945"/>
                <a:ext cx="460336" cy="450556"/>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2" name="Imagen 21"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6B87993-E859-46B1-8029-B8D5C71B0010}"/>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419450" y="16778"/>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3" name="Imagen 22"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46B7FA1-3A95-4EB9-8359-3E72F6574141}"/>
                  </a:ext>
                </a:extLst>
              </p:cNvPr>
              <p:cNvPicPr>
                <a:picLocks noChangeAspect="1"/>
              </p:cNvPicPr>
              <p:nvPr/>
            </p:nvPicPr>
            <p:blipFill rotWithShape="1">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5" r="42275" b="67278"/>
              <a:stretch/>
            </p:blipFill>
            <p:spPr bwMode="auto">
              <a:xfrm>
                <a:off x="0" y="33522"/>
                <a:ext cx="460336" cy="436262"/>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grpSp>
      </p:grpSp>
      <p:sp>
        <p:nvSpPr>
          <p:cNvPr id="24" name="5 Rectángulo redondead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3DA3A27-7409-406A-BD93-B9E21DE88F65}"/>
              </a:ext>
            </a:extLst>
          </p:cNvPr>
          <p:cNvSpPr/>
          <p:nvPr/>
        </p:nvSpPr>
        <p:spPr>
          <a:xfrm>
            <a:off x="825881" y="153305"/>
            <a:ext cx="9327560" cy="954068"/>
          </a:xfrm>
          <a:prstGeom prst="roundRect">
            <a:avLst/>
          </a:prstGeom>
          <a:solidFill>
            <a:srgbClr val="002060"/>
          </a:solidFill>
          <a:ln>
            <a:noFill/>
          </a:ln>
          <a:effectLst>
            <a:glow rad="101600">
              <a:schemeClr val="bg1">
                <a:alpha val="6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anchor="ctr"/>
          <a:lstStyle/>
          <a:p>
            <a:pPr algn="ctr"/>
            <a:r>
              <a:rPr lang="es-GT" sz="3200" b="1" kern="0" dirty="0">
                <a:ln w="12700" cmpd="sng">
                  <a:solidFill>
                    <a:schemeClr val="accent4"/>
                  </a:solidFill>
                  <a:prstDash val="solid"/>
                </a:ln>
                <a:solidFill>
                  <a:srgbClr val="FFFF00"/>
                </a:solidFill>
                <a:latin typeface="Arial Black" panose="020B0A04020102020204" pitchFamily="34" charset="0"/>
                <a:cs typeface="Narkisim" pitchFamily="34" charset="-79"/>
              </a:rPr>
              <a:t>AYUDA HUMANITARIA EN ERUPCIÓN DEL VOLCÁN DE FUEGO</a:t>
            </a:r>
          </a:p>
        </p:txBody>
      </p:sp>
      <p:pic>
        <p:nvPicPr>
          <p:cNvPr id="3" name="Imagen 2" descr="Imagen que contiene hierba, exterior, heno, árbol&#10;&#10;Descripción generada con confianza muy alta">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7BB910B-FB81-4E94-8FA5-F2BE3D5E5B9E}"/>
              </a:ext>
            </a:extLst>
          </p:cNvPr>
          <p:cNvPicPr>
            <a:picLocks noChangeAspect="1"/>
          </p:cNvPicPr>
          <p:nvPr/>
        </p:nvPicPr>
        <p:blipFill>
          <a:blip r:embed="rId8"/>
          <a:stretch>
            <a:fillRect/>
          </a:stretch>
        </p:blipFill>
        <p:spPr>
          <a:xfrm>
            <a:off x="4618966" y="1309530"/>
            <a:ext cx="2954068" cy="52606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Imagen 8" descr="Imagen que contiene exterior, cielo, playa, naturaleza&#10;&#10;Descripción generada con confianza muy alta">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70146578-8FAD-442F-90F0-6B1F30937CD3}"/>
              </a:ext>
            </a:extLst>
          </p:cNvPr>
          <p:cNvPicPr>
            <a:picLocks noChangeAspect="1"/>
          </p:cNvPicPr>
          <p:nvPr/>
        </p:nvPicPr>
        <p:blipFill>
          <a:blip r:embed="rId9"/>
          <a:stretch>
            <a:fillRect/>
          </a:stretch>
        </p:blipFill>
        <p:spPr>
          <a:xfrm>
            <a:off x="362498" y="4104445"/>
            <a:ext cx="3979957" cy="24415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Imagen 10" descr="Imagen que contiene exterior, cielo, árbol, hierba&#10;&#10;Descripción generada con confianza muy alta">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764A4CB2-B931-4882-BBFA-E85FD5EA7777}"/>
              </a:ext>
            </a:extLst>
          </p:cNvPr>
          <p:cNvPicPr>
            <a:picLocks noChangeAspect="1"/>
          </p:cNvPicPr>
          <p:nvPr/>
        </p:nvPicPr>
        <p:blipFill>
          <a:blip r:embed="rId10"/>
          <a:stretch>
            <a:fillRect/>
          </a:stretch>
        </p:blipFill>
        <p:spPr>
          <a:xfrm>
            <a:off x="362498" y="1309530"/>
            <a:ext cx="3979957" cy="26239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5" name="Imagen 24" descr="Imagen que contiene exterior, suelo, carretera, cielo&#10;&#10;Descripción generada con confianza muy alta">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3B5588D-EA2C-4CBD-AA9B-9BB62CF44985}"/>
              </a:ext>
            </a:extLst>
          </p:cNvPr>
          <p:cNvPicPr>
            <a:picLocks noChangeAspect="1"/>
          </p:cNvPicPr>
          <p:nvPr/>
        </p:nvPicPr>
        <p:blipFill>
          <a:blip r:embed="rId11"/>
          <a:stretch>
            <a:fillRect/>
          </a:stretch>
        </p:blipFill>
        <p:spPr>
          <a:xfrm>
            <a:off x="7849545" y="4104445"/>
            <a:ext cx="3979957" cy="24415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6" name="Imagen 25" descr="Imagen que contiene persona, uniforme militar, ropa, interior&#10;&#10;Descripción generada con confianza muy alta">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6D1D5E9-61BA-4CBA-AE84-8C944EF3F544}"/>
              </a:ext>
            </a:extLst>
          </p:cNvPr>
          <p:cNvPicPr>
            <a:picLocks noChangeAspect="1"/>
          </p:cNvPicPr>
          <p:nvPr/>
        </p:nvPicPr>
        <p:blipFill>
          <a:blip r:embed="rId12"/>
          <a:stretch>
            <a:fillRect/>
          </a:stretch>
        </p:blipFill>
        <p:spPr>
          <a:xfrm>
            <a:off x="7849545" y="1304708"/>
            <a:ext cx="3979957" cy="26239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3709050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Conector recto 1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DA43EB0-F525-4FC8-890E-D00E5FF79A1D}"/>
              </a:ext>
            </a:extLst>
          </p:cNvPr>
          <p:cNvCxnSpPr>
            <a:cxnSpLocks/>
          </p:cNvCxnSpPr>
          <p:nvPr/>
        </p:nvCxnSpPr>
        <p:spPr>
          <a:xfrm flipH="1">
            <a:off x="148165" y="549619"/>
            <a:ext cx="11877672" cy="9279"/>
          </a:xfrm>
          <a:prstGeom prst="line">
            <a:avLst/>
          </a:prstGeom>
          <a:ln w="317500" cap="sq" cmpd="tri">
            <a:solidFill>
              <a:srgbClr val="00B0F0"/>
            </a:solidFill>
            <a:miter lim="800000"/>
            <a:tailEnd w="lg" len="lg"/>
          </a:ln>
        </p:spPr>
        <p:style>
          <a:lnRef idx="3">
            <a:schemeClr val="accent1"/>
          </a:lnRef>
          <a:fillRef idx="0">
            <a:schemeClr val="accent1"/>
          </a:fillRef>
          <a:effectRef idx="2">
            <a:schemeClr val="accent1"/>
          </a:effectRef>
          <a:fontRef idx="minor">
            <a:schemeClr val="tx1"/>
          </a:fontRef>
        </p:style>
      </p:cxnSp>
      <p:grpSp>
        <p:nvGrpSpPr>
          <p:cNvPr id="17" name="Grupo 1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85B79A4-67D7-4267-B096-DE7F4CFD5306}"/>
              </a:ext>
            </a:extLst>
          </p:cNvPr>
          <p:cNvGrpSpPr/>
          <p:nvPr/>
        </p:nvGrpSpPr>
        <p:grpSpPr>
          <a:xfrm>
            <a:off x="10831157" y="50662"/>
            <a:ext cx="1144955" cy="1016472"/>
            <a:chOff x="0" y="0"/>
            <a:chExt cx="2706370" cy="2851785"/>
          </a:xfrm>
        </p:grpSpPr>
        <p:pic>
          <p:nvPicPr>
            <p:cNvPr id="18" name="Imagen 17"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C09A44F-AB02-40CB-A319-E9FDBF87F63F}"/>
                </a:ext>
              </a:extLst>
            </p:cNvPr>
            <p:cNvPicPr>
              <a:picLocks noChangeAspect="1"/>
            </p:cNvPicPr>
            <p:nvPr/>
          </p:nvPicPr>
          <p:blipFill>
            <a:blip r:embed="rId4"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0" y="0"/>
              <a:ext cx="2706370" cy="2851785"/>
            </a:xfrm>
            <a:prstGeom prst="rect">
              <a:avLst/>
            </a:prstGeom>
            <a:noFill/>
            <a:ln>
              <a:noFill/>
            </a:ln>
          </p:spPr>
        </p:pic>
        <p:grpSp>
          <p:nvGrpSpPr>
            <p:cNvPr id="19" name="Grupo 1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F49C58A-D2B6-4F8E-9A8B-BD17D0D28A5E}"/>
                </a:ext>
              </a:extLst>
            </p:cNvPr>
            <p:cNvGrpSpPr/>
            <p:nvPr/>
          </p:nvGrpSpPr>
          <p:grpSpPr>
            <a:xfrm>
              <a:off x="469784" y="528506"/>
              <a:ext cx="1701800" cy="501149"/>
              <a:chOff x="0" y="8389"/>
              <a:chExt cx="1701800" cy="501149"/>
            </a:xfrm>
          </p:grpSpPr>
          <p:pic>
            <p:nvPicPr>
              <p:cNvPr id="20" name="Imagen 19"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45EB7C5-B20B-4A67-8184-D7382EFCD0CB}"/>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822122" y="8389"/>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1" name="Imagen 20"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D5B2139-1455-4E96-B92A-9E49E21FCF11}"/>
                  </a:ext>
                </a:extLst>
              </p:cNvPr>
              <p:cNvPicPr>
                <a:picLocks noChangeAspect="1"/>
              </p:cNvPicPr>
              <p:nvPr/>
            </p:nvPicPr>
            <p:blipFill rotWithShape="1">
              <a:blip r:embed="rId6"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3" t="18842" r="42279" b="65297"/>
              <a:stretch/>
            </p:blipFill>
            <p:spPr bwMode="auto">
              <a:xfrm>
                <a:off x="1241464" y="41945"/>
                <a:ext cx="460336" cy="450556"/>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2" name="Imagen 21"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6B87993-E859-46B1-8029-B8D5C71B0010}"/>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419450" y="16778"/>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3" name="Imagen 22"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46B7FA1-3A95-4EB9-8359-3E72F6574141}"/>
                  </a:ext>
                </a:extLst>
              </p:cNvPr>
              <p:cNvPicPr>
                <a:picLocks noChangeAspect="1"/>
              </p:cNvPicPr>
              <p:nvPr/>
            </p:nvPicPr>
            <p:blipFill rotWithShape="1">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5" r="42275" b="67278"/>
              <a:stretch/>
            </p:blipFill>
            <p:spPr bwMode="auto">
              <a:xfrm>
                <a:off x="0" y="33522"/>
                <a:ext cx="460336" cy="436262"/>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grpSp>
      </p:grpSp>
      <p:sp>
        <p:nvSpPr>
          <p:cNvPr id="24" name="5 Rectángulo redondead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3DA3A27-7409-406A-BD93-B9E21DE88F65}"/>
              </a:ext>
            </a:extLst>
          </p:cNvPr>
          <p:cNvSpPr/>
          <p:nvPr/>
        </p:nvSpPr>
        <p:spPr>
          <a:xfrm>
            <a:off x="825881" y="153305"/>
            <a:ext cx="9327560" cy="954068"/>
          </a:xfrm>
          <a:prstGeom prst="roundRect">
            <a:avLst/>
          </a:prstGeom>
          <a:solidFill>
            <a:srgbClr val="002060"/>
          </a:solidFill>
          <a:ln>
            <a:noFill/>
          </a:ln>
          <a:effectLst>
            <a:glow rad="101600">
              <a:schemeClr val="bg1">
                <a:alpha val="6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anchor="ctr"/>
          <a:lstStyle/>
          <a:p>
            <a:pPr algn="ctr"/>
            <a:r>
              <a:rPr lang="es-GT" sz="3200" b="1" kern="0" dirty="0">
                <a:ln w="12700" cmpd="sng">
                  <a:solidFill>
                    <a:schemeClr val="accent4"/>
                  </a:solidFill>
                  <a:prstDash val="solid"/>
                </a:ln>
                <a:solidFill>
                  <a:srgbClr val="FFFF00"/>
                </a:solidFill>
                <a:latin typeface="Arial Black" panose="020B0A04020102020204" pitchFamily="34" charset="0"/>
                <a:cs typeface="Narkisim" pitchFamily="34" charset="-79"/>
              </a:rPr>
              <a:t>AYUDA HUMANITARIA EN ERUPCIÓN DEL VOLCÁN DE FUEGO</a:t>
            </a:r>
          </a:p>
        </p:txBody>
      </p:sp>
      <p:pic>
        <p:nvPicPr>
          <p:cNvPr id="5" name="Imagen 4" descr="Imagen que contiene cielo, exterior, hierba, árbol&#10;&#10;Descripción generada con confianza muy alta">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B2BEC67-E19A-4104-9E03-FDFCF8CAF071}"/>
              </a:ext>
            </a:extLst>
          </p:cNvPr>
          <p:cNvPicPr>
            <a:picLocks noChangeAspect="1"/>
          </p:cNvPicPr>
          <p:nvPr/>
        </p:nvPicPr>
        <p:blipFill rotWithShape="1">
          <a:blip r:embed="rId8"/>
          <a:srcRect t="12898" b="15882"/>
          <a:stretch/>
        </p:blipFill>
        <p:spPr>
          <a:xfrm>
            <a:off x="329934" y="4084692"/>
            <a:ext cx="4151914" cy="25185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Imagen 12" descr="Imagen que contiene cielo, exterior, aeronave, plano&#10;&#10;Descripción generada con confianza muy alta">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00C8C21-CCA8-453B-A97D-3A2CB59A5B1E}"/>
              </a:ext>
            </a:extLst>
          </p:cNvPr>
          <p:cNvPicPr>
            <a:picLocks noChangeAspect="1"/>
          </p:cNvPicPr>
          <p:nvPr/>
        </p:nvPicPr>
        <p:blipFill>
          <a:blip r:embed="rId9"/>
          <a:stretch>
            <a:fillRect/>
          </a:stretch>
        </p:blipFill>
        <p:spPr>
          <a:xfrm>
            <a:off x="329934" y="1606330"/>
            <a:ext cx="4151914" cy="23354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Imagen 3" descr="Imagen que contiene persona, exterior, hombre, automóvil&#10;&#10;Descripción generada con confianza alta">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4C61A89-8748-4717-97CB-1B266DDD3EFE}"/>
              </a:ext>
            </a:extLst>
          </p:cNvPr>
          <p:cNvPicPr>
            <a:picLocks noChangeAspect="1"/>
          </p:cNvPicPr>
          <p:nvPr/>
        </p:nvPicPr>
        <p:blipFill>
          <a:blip r:embed="rId10"/>
          <a:stretch>
            <a:fillRect/>
          </a:stretch>
        </p:blipFill>
        <p:spPr>
          <a:xfrm>
            <a:off x="7945004" y="4084692"/>
            <a:ext cx="3917062" cy="25185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Imagen 7" descr="Imagen que contiene persona, exterior, árbol, cielo&#10;&#10;Descripción generada con confianza muy alta">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5F780C8-31BB-4D94-8B5B-098A5CE6857A}"/>
              </a:ext>
            </a:extLst>
          </p:cNvPr>
          <p:cNvPicPr>
            <a:picLocks noChangeAspect="1"/>
          </p:cNvPicPr>
          <p:nvPr/>
        </p:nvPicPr>
        <p:blipFill>
          <a:blip r:embed="rId11"/>
          <a:stretch>
            <a:fillRect/>
          </a:stretch>
        </p:blipFill>
        <p:spPr>
          <a:xfrm>
            <a:off x="7956786" y="1601934"/>
            <a:ext cx="3922001" cy="23354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5" name="Imagen 24" descr="Imagen que contiene exterior, árbol, suelo, nieve&#10;&#10;Descripción generada con confianza muy alta">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7C48F784-6719-406C-AB97-E860555827B2}"/>
              </a:ext>
            </a:extLst>
          </p:cNvPr>
          <p:cNvPicPr>
            <a:picLocks noChangeAspect="1"/>
          </p:cNvPicPr>
          <p:nvPr/>
        </p:nvPicPr>
        <p:blipFill rotWithShape="1">
          <a:blip r:embed="rId12"/>
          <a:srcRect l="45764"/>
          <a:stretch/>
        </p:blipFill>
        <p:spPr>
          <a:xfrm>
            <a:off x="4654135" y="2176697"/>
            <a:ext cx="3150462" cy="35301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905232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Conector recto 1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DA43EB0-F525-4FC8-890E-D00E5FF79A1D}"/>
              </a:ext>
            </a:extLst>
          </p:cNvPr>
          <p:cNvCxnSpPr>
            <a:cxnSpLocks/>
          </p:cNvCxnSpPr>
          <p:nvPr/>
        </p:nvCxnSpPr>
        <p:spPr>
          <a:xfrm flipH="1">
            <a:off x="148165" y="549619"/>
            <a:ext cx="11877672" cy="9279"/>
          </a:xfrm>
          <a:prstGeom prst="line">
            <a:avLst/>
          </a:prstGeom>
          <a:ln w="317500" cap="sq" cmpd="tri">
            <a:solidFill>
              <a:srgbClr val="00B0F0"/>
            </a:solidFill>
            <a:miter lim="800000"/>
            <a:tailEnd w="lg" len="lg"/>
          </a:ln>
        </p:spPr>
        <p:style>
          <a:lnRef idx="3">
            <a:schemeClr val="accent1"/>
          </a:lnRef>
          <a:fillRef idx="0">
            <a:schemeClr val="accent1"/>
          </a:fillRef>
          <a:effectRef idx="2">
            <a:schemeClr val="accent1"/>
          </a:effectRef>
          <a:fontRef idx="minor">
            <a:schemeClr val="tx1"/>
          </a:fontRef>
        </p:style>
      </p:cxnSp>
      <p:grpSp>
        <p:nvGrpSpPr>
          <p:cNvPr id="17" name="Grupo 1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85B79A4-67D7-4267-B096-DE7F4CFD5306}"/>
              </a:ext>
            </a:extLst>
          </p:cNvPr>
          <p:cNvGrpSpPr/>
          <p:nvPr/>
        </p:nvGrpSpPr>
        <p:grpSpPr>
          <a:xfrm>
            <a:off x="10831157" y="50662"/>
            <a:ext cx="1144955" cy="1016472"/>
            <a:chOff x="0" y="0"/>
            <a:chExt cx="2706370" cy="2851785"/>
          </a:xfrm>
        </p:grpSpPr>
        <p:pic>
          <p:nvPicPr>
            <p:cNvPr id="18" name="Imagen 17"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C09A44F-AB02-40CB-A319-E9FDBF87F63F}"/>
                </a:ext>
              </a:extLst>
            </p:cNvPr>
            <p:cNvPicPr>
              <a:picLocks noChangeAspect="1"/>
            </p:cNvPicPr>
            <p:nvPr/>
          </p:nvPicPr>
          <p:blipFill>
            <a:blip r:embed="rId4"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0" y="0"/>
              <a:ext cx="2706370" cy="2851785"/>
            </a:xfrm>
            <a:prstGeom prst="rect">
              <a:avLst/>
            </a:prstGeom>
            <a:noFill/>
            <a:ln>
              <a:noFill/>
            </a:ln>
          </p:spPr>
        </p:pic>
        <p:grpSp>
          <p:nvGrpSpPr>
            <p:cNvPr id="19" name="Grupo 1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F49C58A-D2B6-4F8E-9A8B-BD17D0D28A5E}"/>
                </a:ext>
              </a:extLst>
            </p:cNvPr>
            <p:cNvGrpSpPr/>
            <p:nvPr/>
          </p:nvGrpSpPr>
          <p:grpSpPr>
            <a:xfrm>
              <a:off x="469784" y="528506"/>
              <a:ext cx="1701800" cy="501149"/>
              <a:chOff x="0" y="8389"/>
              <a:chExt cx="1701800" cy="501149"/>
            </a:xfrm>
          </p:grpSpPr>
          <p:pic>
            <p:nvPicPr>
              <p:cNvPr id="20" name="Imagen 19"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45EB7C5-B20B-4A67-8184-D7382EFCD0CB}"/>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822122" y="8389"/>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1" name="Imagen 20"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D5B2139-1455-4E96-B92A-9E49E21FCF11}"/>
                  </a:ext>
                </a:extLst>
              </p:cNvPr>
              <p:cNvPicPr>
                <a:picLocks noChangeAspect="1"/>
              </p:cNvPicPr>
              <p:nvPr/>
            </p:nvPicPr>
            <p:blipFill rotWithShape="1">
              <a:blip r:embed="rId6"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3" t="18842" r="42279" b="65297"/>
              <a:stretch/>
            </p:blipFill>
            <p:spPr bwMode="auto">
              <a:xfrm>
                <a:off x="1241464" y="41945"/>
                <a:ext cx="460336" cy="450556"/>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2" name="Imagen 21"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6B87993-E859-46B1-8029-B8D5C71B0010}"/>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419450" y="16778"/>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3" name="Imagen 22"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46B7FA1-3A95-4EB9-8359-3E72F6574141}"/>
                  </a:ext>
                </a:extLst>
              </p:cNvPr>
              <p:cNvPicPr>
                <a:picLocks noChangeAspect="1"/>
              </p:cNvPicPr>
              <p:nvPr/>
            </p:nvPicPr>
            <p:blipFill rotWithShape="1">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5" r="42275" b="67278"/>
              <a:stretch/>
            </p:blipFill>
            <p:spPr bwMode="auto">
              <a:xfrm>
                <a:off x="0" y="33522"/>
                <a:ext cx="460336" cy="436262"/>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grpSp>
      </p:grpSp>
      <p:sp>
        <p:nvSpPr>
          <p:cNvPr id="24" name="5 Rectángulo redondead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3DA3A27-7409-406A-BD93-B9E21DE88F65}"/>
              </a:ext>
            </a:extLst>
          </p:cNvPr>
          <p:cNvSpPr/>
          <p:nvPr/>
        </p:nvSpPr>
        <p:spPr>
          <a:xfrm>
            <a:off x="825881" y="153305"/>
            <a:ext cx="9327560" cy="954068"/>
          </a:xfrm>
          <a:prstGeom prst="roundRect">
            <a:avLst/>
          </a:prstGeom>
          <a:solidFill>
            <a:srgbClr val="002060"/>
          </a:solidFill>
          <a:ln>
            <a:noFill/>
          </a:ln>
          <a:effectLst>
            <a:glow rad="101600">
              <a:schemeClr val="bg1">
                <a:alpha val="6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GT" sz="3200" b="1" kern="0" dirty="0" smtClean="0">
                <a:ln w="12700" cmpd="sng">
                  <a:solidFill>
                    <a:srgbClr val="FFC000"/>
                  </a:solidFill>
                  <a:prstDash val="solid"/>
                </a:ln>
                <a:solidFill>
                  <a:srgbClr val="FFFF00"/>
                </a:solidFill>
                <a:latin typeface="Arial Black" panose="020B0A04020102020204" pitchFamily="34" charset="0"/>
                <a:cs typeface="Narkisim" pitchFamily="34" charset="-79"/>
              </a:rPr>
              <a:t>OPERACIONES  DE  BUSQUEDA  Y RESCATE  UHR</a:t>
            </a:r>
            <a:endParaRPr kumimoji="0" lang="es-GT" sz="3200" b="1" i="0" u="none" strike="noStrike" kern="0" cap="none" spc="0" normalizeH="0" baseline="0" noProof="0" dirty="0">
              <a:ln w="12700" cmpd="sng">
                <a:solidFill>
                  <a:srgbClr val="FFC000"/>
                </a:solidFill>
                <a:prstDash val="solid"/>
              </a:ln>
              <a:solidFill>
                <a:srgbClr val="FFFF00"/>
              </a:solidFill>
              <a:effectLst/>
              <a:uLnTx/>
              <a:uFillTx/>
              <a:latin typeface="Arial Black" panose="020B0A04020102020204" pitchFamily="34" charset="0"/>
              <a:ea typeface="+mn-ea"/>
              <a:cs typeface="Narkisim" pitchFamily="34" charset="-79"/>
            </a:endParaRPr>
          </a:p>
        </p:txBody>
      </p:sp>
      <p:pic>
        <p:nvPicPr>
          <p:cNvPr id="2" name="Imagen 1"/>
          <p:cNvPicPr>
            <a:picLocks noChangeAspect="1"/>
          </p:cNvPicPr>
          <p:nvPr/>
        </p:nvPicPr>
        <p:blipFill>
          <a:blip r:embed="rId8"/>
          <a:stretch>
            <a:fillRect/>
          </a:stretch>
        </p:blipFill>
        <p:spPr>
          <a:xfrm>
            <a:off x="905310" y="4052044"/>
            <a:ext cx="1988820" cy="26517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Imagen 2"/>
          <p:cNvPicPr>
            <a:picLocks noChangeAspect="1"/>
          </p:cNvPicPr>
          <p:nvPr/>
        </p:nvPicPr>
        <p:blipFill>
          <a:blip r:embed="rId9"/>
          <a:stretch>
            <a:fillRect/>
          </a:stretch>
        </p:blipFill>
        <p:spPr>
          <a:xfrm>
            <a:off x="3125586" y="4052044"/>
            <a:ext cx="3798916" cy="26517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Imagen 6"/>
          <p:cNvPicPr>
            <a:picLocks noChangeAspect="1"/>
          </p:cNvPicPr>
          <p:nvPr/>
        </p:nvPicPr>
        <p:blipFill>
          <a:blip r:embed="rId10"/>
          <a:stretch>
            <a:fillRect/>
          </a:stretch>
        </p:blipFill>
        <p:spPr>
          <a:xfrm>
            <a:off x="7175392" y="4052044"/>
            <a:ext cx="2109924" cy="26517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Imagen 8"/>
          <p:cNvPicPr>
            <a:picLocks noChangeAspect="1"/>
          </p:cNvPicPr>
          <p:nvPr/>
        </p:nvPicPr>
        <p:blipFill>
          <a:blip r:embed="rId11"/>
          <a:stretch>
            <a:fillRect/>
          </a:stretch>
        </p:blipFill>
        <p:spPr>
          <a:xfrm>
            <a:off x="9537003" y="4052044"/>
            <a:ext cx="1492900" cy="26517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Imagen 9"/>
          <p:cNvPicPr>
            <a:picLocks noChangeAspect="1"/>
          </p:cNvPicPr>
          <p:nvPr/>
        </p:nvPicPr>
        <p:blipFill>
          <a:blip r:embed="rId12"/>
          <a:stretch>
            <a:fillRect/>
          </a:stretch>
        </p:blipFill>
        <p:spPr>
          <a:xfrm>
            <a:off x="905310" y="1239327"/>
            <a:ext cx="1988820" cy="26517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5" name="Imagen 24"/>
          <p:cNvPicPr>
            <a:picLocks noChangeAspect="1"/>
          </p:cNvPicPr>
          <p:nvPr/>
        </p:nvPicPr>
        <p:blipFill>
          <a:blip r:embed="rId13"/>
          <a:stretch>
            <a:fillRect/>
          </a:stretch>
        </p:blipFill>
        <p:spPr>
          <a:xfrm>
            <a:off x="3125586" y="1239327"/>
            <a:ext cx="2449125" cy="26517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 name="Imagen 29"/>
          <p:cNvPicPr>
            <a:picLocks noChangeAspect="1"/>
          </p:cNvPicPr>
          <p:nvPr/>
        </p:nvPicPr>
        <p:blipFill>
          <a:blip r:embed="rId14"/>
          <a:stretch>
            <a:fillRect/>
          </a:stretch>
        </p:blipFill>
        <p:spPr>
          <a:xfrm>
            <a:off x="5876907" y="1239327"/>
            <a:ext cx="2840480" cy="26517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 name="Imagen 30"/>
          <p:cNvPicPr>
            <a:picLocks noChangeAspect="1"/>
          </p:cNvPicPr>
          <p:nvPr/>
        </p:nvPicPr>
        <p:blipFill>
          <a:blip r:embed="rId15"/>
          <a:stretch>
            <a:fillRect/>
          </a:stretch>
        </p:blipFill>
        <p:spPr>
          <a:xfrm rot="10800000" flipV="1">
            <a:off x="9019583" y="1239328"/>
            <a:ext cx="2003739" cy="26716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6466629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4" name="Conector recto 1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AED6019-FD29-4232-BA46-6BE19697609F}"/>
              </a:ext>
            </a:extLst>
          </p:cNvPr>
          <p:cNvCxnSpPr>
            <a:cxnSpLocks/>
          </p:cNvCxnSpPr>
          <p:nvPr/>
        </p:nvCxnSpPr>
        <p:spPr>
          <a:xfrm flipH="1">
            <a:off x="148165" y="549619"/>
            <a:ext cx="11877672" cy="9279"/>
          </a:xfrm>
          <a:prstGeom prst="line">
            <a:avLst/>
          </a:prstGeom>
          <a:ln w="317500" cap="sq" cmpd="tri">
            <a:solidFill>
              <a:srgbClr val="00B0F0"/>
            </a:solidFill>
            <a:miter lim="800000"/>
            <a:tailEnd w="lg" len="lg"/>
          </a:ln>
        </p:spPr>
        <p:style>
          <a:lnRef idx="3">
            <a:schemeClr val="accent1"/>
          </a:lnRef>
          <a:fillRef idx="0">
            <a:schemeClr val="accent1"/>
          </a:fillRef>
          <a:effectRef idx="2">
            <a:schemeClr val="accent1"/>
          </a:effectRef>
          <a:fontRef idx="minor">
            <a:schemeClr val="tx1"/>
          </a:fontRef>
        </p:style>
      </p:cxnSp>
      <p:grpSp>
        <p:nvGrpSpPr>
          <p:cNvPr id="17" name="Grupo 1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85B79A4-67D7-4267-B096-DE7F4CFD5306}"/>
              </a:ext>
            </a:extLst>
          </p:cNvPr>
          <p:cNvGrpSpPr/>
          <p:nvPr/>
        </p:nvGrpSpPr>
        <p:grpSpPr>
          <a:xfrm>
            <a:off x="10831157" y="50662"/>
            <a:ext cx="1144955" cy="1016472"/>
            <a:chOff x="0" y="0"/>
            <a:chExt cx="2706370" cy="2851785"/>
          </a:xfrm>
        </p:grpSpPr>
        <p:pic>
          <p:nvPicPr>
            <p:cNvPr id="18" name="Imagen 17"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C09A44F-AB02-40CB-A319-E9FDBF87F63F}"/>
                </a:ext>
              </a:extLst>
            </p:cNvPr>
            <p:cNvPicPr>
              <a:picLocks noChangeAspect="1"/>
            </p:cNvPicPr>
            <p:nvPr/>
          </p:nvPicPr>
          <p:blipFill>
            <a:blip r:embed="rId4"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0" y="0"/>
              <a:ext cx="2706370" cy="2851785"/>
            </a:xfrm>
            <a:prstGeom prst="rect">
              <a:avLst/>
            </a:prstGeom>
            <a:noFill/>
            <a:ln>
              <a:noFill/>
            </a:ln>
          </p:spPr>
        </p:pic>
        <p:grpSp>
          <p:nvGrpSpPr>
            <p:cNvPr id="19" name="Grupo 1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F49C58A-D2B6-4F8E-9A8B-BD17D0D28A5E}"/>
                </a:ext>
              </a:extLst>
            </p:cNvPr>
            <p:cNvGrpSpPr/>
            <p:nvPr/>
          </p:nvGrpSpPr>
          <p:grpSpPr>
            <a:xfrm>
              <a:off x="469784" y="528506"/>
              <a:ext cx="1701800" cy="501149"/>
              <a:chOff x="0" y="8389"/>
              <a:chExt cx="1701800" cy="501149"/>
            </a:xfrm>
          </p:grpSpPr>
          <p:pic>
            <p:nvPicPr>
              <p:cNvPr id="20" name="Imagen 19"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45EB7C5-B20B-4A67-8184-D7382EFCD0CB}"/>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822122" y="8389"/>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1" name="Imagen 20"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D5B2139-1455-4E96-B92A-9E49E21FCF11}"/>
                  </a:ext>
                </a:extLst>
              </p:cNvPr>
              <p:cNvPicPr>
                <a:picLocks noChangeAspect="1"/>
              </p:cNvPicPr>
              <p:nvPr/>
            </p:nvPicPr>
            <p:blipFill rotWithShape="1">
              <a:blip r:embed="rId6"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3" t="18842" r="42279" b="65297"/>
              <a:stretch/>
            </p:blipFill>
            <p:spPr bwMode="auto">
              <a:xfrm>
                <a:off x="1241464" y="41945"/>
                <a:ext cx="460336" cy="450556"/>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2" name="Imagen 21"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6B87993-E859-46B1-8029-B8D5C71B0010}"/>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419450" y="16778"/>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3" name="Imagen 22"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46B7FA1-3A95-4EB9-8359-3E72F6574141}"/>
                  </a:ext>
                </a:extLst>
              </p:cNvPr>
              <p:cNvPicPr>
                <a:picLocks noChangeAspect="1"/>
              </p:cNvPicPr>
              <p:nvPr/>
            </p:nvPicPr>
            <p:blipFill rotWithShape="1">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5" r="42275" b="67278"/>
              <a:stretch/>
            </p:blipFill>
            <p:spPr bwMode="auto">
              <a:xfrm>
                <a:off x="0" y="33522"/>
                <a:ext cx="460336" cy="436262"/>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grpSp>
      </p:grpSp>
      <p:sp>
        <p:nvSpPr>
          <p:cNvPr id="15" name="CuadroTexto 1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E94832C-9609-4202-AEFB-4CDC383C9474}"/>
              </a:ext>
            </a:extLst>
          </p:cNvPr>
          <p:cNvSpPr txBox="1"/>
          <p:nvPr/>
        </p:nvSpPr>
        <p:spPr>
          <a:xfrm>
            <a:off x="-243558" y="1997839"/>
            <a:ext cx="7399731"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GT" sz="6000" b="1" i="0" u="none" strike="noStrike" kern="1200" cap="none" spc="0" normalizeH="0" baseline="0" noProof="0" dirty="0">
                <a:ln w="0"/>
                <a:solidFill>
                  <a:srgbClr val="002060"/>
                </a:solidFill>
                <a:effectLst>
                  <a:glow rad="101600">
                    <a:srgbClr val="4472C4">
                      <a:satMod val="175000"/>
                      <a:alpha val="40000"/>
                    </a:srgbClr>
                  </a:glow>
                  <a:reflection blurRad="6350" stA="53000" endA="300" endPos="35500" dir="5400000" sy="-90000" algn="bl" rotWithShape="0"/>
                </a:effectLst>
                <a:uLnTx/>
                <a:uFillTx/>
                <a:latin typeface="Arial Black" panose="020B0A04020102020204" pitchFamily="34" charset="0"/>
                <a:ea typeface="+mn-ea"/>
                <a:cs typeface="+mn-cs"/>
              </a:rPr>
              <a:t>CUERPO DE INGENIEROS DEL EJÉRCITO</a:t>
            </a:r>
          </a:p>
        </p:txBody>
      </p:sp>
      <p:pic>
        <p:nvPicPr>
          <p:cNvPr id="11" name="Picture 4" descr="https://pbs.twimg.com/media/DPsFnl-WsAAlBoi.jpg:larg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C3FFA00-B09B-480C-9BC0-BF333D11C032}"/>
              </a:ext>
            </a:extLst>
          </p:cNvPr>
          <p:cNvPicPr>
            <a:picLocks noChangeAspect="1" noChangeArrowheads="1"/>
          </p:cNvPicPr>
          <p:nvPr/>
        </p:nvPicPr>
        <p:blipFill>
          <a:blip r:embed="rId8">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6440557" y="635421"/>
            <a:ext cx="5585280" cy="5912655"/>
          </a:xfrm>
          <a:prstGeom prst="rect">
            <a:avLst/>
          </a:prstGeom>
          <a:noFill/>
          <a:effectLst>
            <a:softEdge rad="635000"/>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5097183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Conector recto 1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DA43EB0-F525-4FC8-890E-D00E5FF79A1D}"/>
              </a:ext>
            </a:extLst>
          </p:cNvPr>
          <p:cNvCxnSpPr>
            <a:cxnSpLocks/>
          </p:cNvCxnSpPr>
          <p:nvPr/>
        </p:nvCxnSpPr>
        <p:spPr>
          <a:xfrm flipH="1">
            <a:off x="148165" y="549619"/>
            <a:ext cx="11877672" cy="9279"/>
          </a:xfrm>
          <a:prstGeom prst="line">
            <a:avLst/>
          </a:prstGeom>
          <a:ln w="317500" cap="sq" cmpd="tri">
            <a:solidFill>
              <a:srgbClr val="00B0F0"/>
            </a:solidFill>
            <a:miter lim="800000"/>
            <a:tailEnd w="lg" len="lg"/>
          </a:ln>
        </p:spPr>
        <p:style>
          <a:lnRef idx="3">
            <a:schemeClr val="accent1"/>
          </a:lnRef>
          <a:fillRef idx="0">
            <a:schemeClr val="accent1"/>
          </a:fillRef>
          <a:effectRef idx="2">
            <a:schemeClr val="accent1"/>
          </a:effectRef>
          <a:fontRef idx="minor">
            <a:schemeClr val="tx1"/>
          </a:fontRef>
        </p:style>
      </p:cxnSp>
      <p:grpSp>
        <p:nvGrpSpPr>
          <p:cNvPr id="17" name="Grupo 1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85B79A4-67D7-4267-B096-DE7F4CFD5306}"/>
              </a:ext>
            </a:extLst>
          </p:cNvPr>
          <p:cNvGrpSpPr/>
          <p:nvPr/>
        </p:nvGrpSpPr>
        <p:grpSpPr>
          <a:xfrm>
            <a:off x="10831157" y="50662"/>
            <a:ext cx="1144955" cy="1016472"/>
            <a:chOff x="0" y="0"/>
            <a:chExt cx="2706370" cy="2851785"/>
          </a:xfrm>
        </p:grpSpPr>
        <p:pic>
          <p:nvPicPr>
            <p:cNvPr id="18" name="Imagen 17"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C09A44F-AB02-40CB-A319-E9FDBF87F63F}"/>
                </a:ext>
              </a:extLst>
            </p:cNvPr>
            <p:cNvPicPr>
              <a:picLocks noChangeAspect="1"/>
            </p:cNvPicPr>
            <p:nvPr/>
          </p:nvPicPr>
          <p:blipFill>
            <a:blip r:embed="rId4"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0" y="0"/>
              <a:ext cx="2706370" cy="2851785"/>
            </a:xfrm>
            <a:prstGeom prst="rect">
              <a:avLst/>
            </a:prstGeom>
            <a:noFill/>
            <a:ln>
              <a:noFill/>
            </a:ln>
          </p:spPr>
        </p:pic>
        <p:grpSp>
          <p:nvGrpSpPr>
            <p:cNvPr id="19" name="Grupo 1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F49C58A-D2B6-4F8E-9A8B-BD17D0D28A5E}"/>
                </a:ext>
              </a:extLst>
            </p:cNvPr>
            <p:cNvGrpSpPr/>
            <p:nvPr/>
          </p:nvGrpSpPr>
          <p:grpSpPr>
            <a:xfrm>
              <a:off x="469784" y="528506"/>
              <a:ext cx="1701800" cy="501149"/>
              <a:chOff x="0" y="8389"/>
              <a:chExt cx="1701800" cy="501149"/>
            </a:xfrm>
          </p:grpSpPr>
          <p:pic>
            <p:nvPicPr>
              <p:cNvPr id="20" name="Imagen 19"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45EB7C5-B20B-4A67-8184-D7382EFCD0CB}"/>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822122" y="8389"/>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1" name="Imagen 20"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D5B2139-1455-4E96-B92A-9E49E21FCF11}"/>
                  </a:ext>
                </a:extLst>
              </p:cNvPr>
              <p:cNvPicPr>
                <a:picLocks noChangeAspect="1"/>
              </p:cNvPicPr>
              <p:nvPr/>
            </p:nvPicPr>
            <p:blipFill rotWithShape="1">
              <a:blip r:embed="rId6"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3" t="18842" r="42279" b="65297"/>
              <a:stretch/>
            </p:blipFill>
            <p:spPr bwMode="auto">
              <a:xfrm>
                <a:off x="1241464" y="41945"/>
                <a:ext cx="460336" cy="450556"/>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2" name="Imagen 21"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6B87993-E859-46B1-8029-B8D5C71B0010}"/>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419450" y="16778"/>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3" name="Imagen 22"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46B7FA1-3A95-4EB9-8359-3E72F6574141}"/>
                  </a:ext>
                </a:extLst>
              </p:cNvPr>
              <p:cNvPicPr>
                <a:picLocks noChangeAspect="1"/>
              </p:cNvPicPr>
              <p:nvPr/>
            </p:nvPicPr>
            <p:blipFill rotWithShape="1">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5" r="42275" b="67278"/>
              <a:stretch/>
            </p:blipFill>
            <p:spPr bwMode="auto">
              <a:xfrm>
                <a:off x="0" y="33522"/>
                <a:ext cx="460336" cy="436262"/>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grpSp>
      </p:grpSp>
      <p:sp>
        <p:nvSpPr>
          <p:cNvPr id="24" name="5 Rectángulo redondead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3DA3A27-7409-406A-BD93-B9E21DE88F65}"/>
              </a:ext>
            </a:extLst>
          </p:cNvPr>
          <p:cNvSpPr/>
          <p:nvPr/>
        </p:nvSpPr>
        <p:spPr>
          <a:xfrm>
            <a:off x="825881" y="153305"/>
            <a:ext cx="9327560" cy="954068"/>
          </a:xfrm>
          <a:prstGeom prst="roundRect">
            <a:avLst/>
          </a:prstGeom>
          <a:solidFill>
            <a:srgbClr val="002060"/>
          </a:solidFill>
          <a:ln>
            <a:noFill/>
          </a:ln>
          <a:effectLst>
            <a:glow rad="101600">
              <a:schemeClr val="bg1">
                <a:alpha val="6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anchor="ctr"/>
          <a:lstStyle/>
          <a:p>
            <a:pPr algn="ctr"/>
            <a:r>
              <a:rPr lang="es-GT" sz="3600" b="1" kern="0" dirty="0">
                <a:ln w="12700" cmpd="sng">
                  <a:solidFill>
                    <a:srgbClr val="FFC000"/>
                  </a:solidFill>
                  <a:prstDash val="solid"/>
                </a:ln>
                <a:solidFill>
                  <a:srgbClr val="FFFF00"/>
                </a:solidFill>
                <a:latin typeface="Arial Black" panose="020B0A04020102020204" pitchFamily="34" charset="0"/>
                <a:cs typeface="Narkisim" pitchFamily="34" charset="-79"/>
              </a:rPr>
              <a:t>METODOLOGÍA PRESUPUESTARIA</a:t>
            </a:r>
          </a:p>
        </p:txBody>
      </p:sp>
      <p:pic>
        <p:nvPicPr>
          <p:cNvPr id="11" name="3 Imagen">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7E36DB0-E447-41E6-B998-5CF90A988AE6}"/>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4124769" y="1923820"/>
            <a:ext cx="3361864" cy="3422831"/>
          </a:xfrm>
          <a:prstGeom prst="rect">
            <a:avLst/>
          </a:prstGeom>
          <a:scene3d>
            <a:camera prst="orthographicFront"/>
            <a:lightRig rig="threePt" dir="t"/>
          </a:scene3d>
          <a:sp3d>
            <a:bevelT/>
          </a:sp3d>
        </p:spPr>
      </p:pic>
      <p:sp>
        <p:nvSpPr>
          <p:cNvPr id="12" name="3 Rectángul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F63B61D-A1E2-4DDA-9A14-497C966E42FA}"/>
              </a:ext>
            </a:extLst>
          </p:cNvPr>
          <p:cNvSpPr/>
          <p:nvPr/>
        </p:nvSpPr>
        <p:spPr>
          <a:xfrm>
            <a:off x="1473512" y="1712704"/>
            <a:ext cx="1395058" cy="1225181"/>
          </a:xfrm>
          <a:prstGeom prst="rect">
            <a:avLst/>
          </a:prstGeom>
          <a:blipFill dpi="0" rotWithShape="1">
            <a:blip r:embed="rId9" cstate="print">
              <a:alphaModFix amt="61000"/>
            </a:blip>
            <a:srcRect/>
            <a:stretch>
              <a:fillRect/>
            </a:stretch>
          </a:blip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lIns="108832" tIns="54416" rIns="108832" bIns="54416" anchor="ctr"/>
          <a:lstStyle/>
          <a:p>
            <a:pPr algn="ctr" defTabSz="408120">
              <a:defRPr/>
            </a:pPr>
            <a:endParaRPr lang="es-GT" sz="1600" dirty="0">
              <a:solidFill>
                <a:prstClr val="white"/>
              </a:solidFill>
              <a:latin typeface="Calibri"/>
            </a:endParaRPr>
          </a:p>
        </p:txBody>
      </p:sp>
      <p:graphicFrame>
        <p:nvGraphicFramePr>
          <p:cNvPr id="13" name="4 Diagrama">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6E18A59-4D20-4B1B-9399-CD06C9CC3707}"/>
              </a:ext>
            </a:extLst>
          </p:cNvPr>
          <p:cNvGraphicFramePr/>
          <p:nvPr>
            <p:extLst>
              <p:ext uri="{D42A27DB-BD31-4B8C-83A1-F6EECF244321}">
                <p14:mod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696351678"/>
              </p:ext>
            </p:extLst>
          </p:nvPr>
        </p:nvGraphicFramePr>
        <p:xfrm>
          <a:off x="9002169" y="1249485"/>
          <a:ext cx="2658098" cy="2323013"/>
        </p:xfrm>
        <a:graphic>
          <a:graphicData uri="http://schemas.openxmlformats.org/drawingml/2006/diagram">
            <a:relIds xmlns:dgm="http://schemas.openxmlformats.org/drawingml/2006/diagram" xmlns:r="http://schemas.openxmlformats.org/officeDocument/2006/relationships" r:dm="rId10" r:lo="rId11" r:qs="rId12" r:cs="rId13"/>
          </a:graphicData>
        </a:graphic>
      </p:graphicFrame>
      <p:pic>
        <p:nvPicPr>
          <p:cNvPr id="14" name="Picture 6" descr="http://dreamofarlequin.files.wordpress.com/2009/04/maras.jp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ACE44EA-9518-457A-9F09-55FD52FFCF08}"/>
              </a:ext>
            </a:extLst>
          </p:cNvPr>
          <p:cNvPicPr>
            <a:picLocks noChangeAspect="1" noChangeArrowheads="1"/>
          </p:cNvPicPr>
          <p:nvPr/>
        </p:nvPicPr>
        <p:blipFill>
          <a:blip r:embed="rId14" cstate="print"/>
          <a:srcRect/>
          <a:stretch>
            <a:fillRect/>
          </a:stretch>
        </p:blipFill>
        <p:spPr bwMode="auto">
          <a:xfrm>
            <a:off x="999441" y="3081511"/>
            <a:ext cx="2425844" cy="11241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6" descr="http://www.prensalibre.com/pl/2008/abril/19/_Img/386313_101.jp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D600044-1406-4AED-B76A-1AA6476FEBBF}"/>
              </a:ext>
            </a:extLst>
          </p:cNvPr>
          <p:cNvPicPr>
            <a:picLocks noChangeAspect="1" noChangeArrowheads="1"/>
          </p:cNvPicPr>
          <p:nvPr/>
        </p:nvPicPr>
        <p:blipFill>
          <a:blip r:embed="rId15" cstate="print"/>
          <a:srcRect/>
          <a:stretch>
            <a:fillRect/>
          </a:stretch>
        </p:blipFill>
        <p:spPr bwMode="auto">
          <a:xfrm>
            <a:off x="442726" y="4472004"/>
            <a:ext cx="2425844" cy="11410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5" name="Picture 4" descr="http://www.ceilweb.org/aflash/2xca_ir_anim.gif">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760E2B2-9C85-4B0B-8792-8FDF1323C6A2}"/>
              </a:ext>
            </a:extLst>
          </p:cNvPr>
          <p:cNvPicPr>
            <a:picLocks noChangeAspect="1" noChangeArrowheads="1" noCrop="1"/>
          </p:cNvPicPr>
          <p:nvPr/>
        </p:nvPicPr>
        <p:blipFill>
          <a:blip r:embed="rId16" cstate="print"/>
          <a:srcRect/>
          <a:stretch>
            <a:fillRect/>
          </a:stretch>
        </p:blipFill>
        <p:spPr bwMode="auto">
          <a:xfrm>
            <a:off x="8313133" y="3313168"/>
            <a:ext cx="2481381" cy="10849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6" name="Picture 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76E6DB4B-E4E7-4319-92C5-D68078D5DEBB}"/>
              </a:ext>
            </a:extLst>
          </p:cNvPr>
          <p:cNvPicPr>
            <a:picLocks noChangeAspect="1" noChangeArrowheads="1"/>
          </p:cNvPicPr>
          <p:nvPr/>
        </p:nvPicPr>
        <p:blipFill>
          <a:blip r:embed="rId17" cstate="print"/>
          <a:srcRect/>
          <a:stretch>
            <a:fillRect/>
          </a:stretch>
        </p:blipFill>
        <p:spPr bwMode="auto">
          <a:xfrm>
            <a:off x="8670015" y="4631335"/>
            <a:ext cx="2451571" cy="11184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7" name="Picture 2" descr="30jun 14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70D27CA-FF52-4D35-A031-27279D8069F5}"/>
              </a:ext>
            </a:extLst>
          </p:cNvPr>
          <p:cNvPicPr>
            <a:picLocks noChangeAspect="1" noChangeArrowheads="1"/>
          </p:cNvPicPr>
          <p:nvPr/>
        </p:nvPicPr>
        <p:blipFill>
          <a:blip r:embed="rId18" cstate="print"/>
          <a:srcRect/>
          <a:stretch>
            <a:fillRect/>
          </a:stretch>
        </p:blipFill>
        <p:spPr bwMode="auto">
          <a:xfrm>
            <a:off x="4893410" y="1666757"/>
            <a:ext cx="2233994" cy="1516867"/>
          </a:xfrm>
          <a:prstGeom prst="ellipse">
            <a:avLst/>
          </a:prstGeom>
          <a:ln>
            <a:noFill/>
          </a:ln>
          <a:effectLst>
            <a:softEdge rad="112500"/>
          </a:effectLst>
        </p:spPr>
      </p:pic>
      <p:sp>
        <p:nvSpPr>
          <p:cNvPr id="28" name="12 Flecha derecha">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90F227A-BA10-4DEE-A11F-068C6E00B81E}"/>
              </a:ext>
            </a:extLst>
          </p:cNvPr>
          <p:cNvSpPr>
            <a:spLocks noChangeArrowheads="1"/>
          </p:cNvSpPr>
          <p:nvPr/>
        </p:nvSpPr>
        <p:spPr bwMode="auto">
          <a:xfrm>
            <a:off x="7275173" y="2105542"/>
            <a:ext cx="1394842" cy="415198"/>
          </a:xfrm>
          <a:prstGeom prst="rightArrow">
            <a:avLst>
              <a:gd name="adj1" fmla="val 50000"/>
              <a:gd name="adj2" fmla="val 50047"/>
            </a:avLst>
          </a:prstGeom>
          <a:solidFill>
            <a:schemeClr val="accent1"/>
          </a:solidFill>
          <a:ln w="12700" algn="ctr">
            <a:solidFill>
              <a:schemeClr val="tx1"/>
            </a:solidFill>
            <a:round/>
            <a:headEnd/>
            <a:tailEnd/>
          </a:ln>
          <a:scene3d>
            <a:camera prst="orthographicFront"/>
            <a:lightRig rig="threePt" dir="t"/>
          </a:scene3d>
          <a:sp3d>
            <a:bevelT/>
          </a:sp3d>
        </p:spPr>
        <p:txBody>
          <a:bodyPr lIns="108832" tIns="54416" rIns="108832" bIns="54416"/>
          <a:lstStyle/>
          <a:p>
            <a:pPr defTabSz="408120">
              <a:defRPr/>
            </a:pPr>
            <a:endParaRPr lang="es-GT" sz="1600">
              <a:solidFill>
                <a:prstClr val="black"/>
              </a:solidFill>
              <a:latin typeface="Calibri"/>
            </a:endParaRPr>
          </a:p>
        </p:txBody>
      </p:sp>
      <p:sp>
        <p:nvSpPr>
          <p:cNvPr id="29" name="13 Flecha derecha">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2A0BF26-64BA-4703-88F5-57F6DDEC39D6}"/>
              </a:ext>
            </a:extLst>
          </p:cNvPr>
          <p:cNvSpPr>
            <a:spLocks noChangeArrowheads="1"/>
          </p:cNvSpPr>
          <p:nvPr/>
        </p:nvSpPr>
        <p:spPr bwMode="auto">
          <a:xfrm rot="10800000">
            <a:off x="3018764" y="2137237"/>
            <a:ext cx="1450544" cy="415196"/>
          </a:xfrm>
          <a:prstGeom prst="rightArrow">
            <a:avLst>
              <a:gd name="adj1" fmla="val 50000"/>
              <a:gd name="adj2" fmla="val 50047"/>
            </a:avLst>
          </a:prstGeom>
          <a:solidFill>
            <a:schemeClr val="accent1"/>
          </a:solidFill>
          <a:ln w="12700" algn="ctr">
            <a:solidFill>
              <a:schemeClr val="tx1"/>
            </a:solidFill>
            <a:round/>
            <a:headEnd/>
            <a:tailEnd/>
          </a:ln>
          <a:scene3d>
            <a:camera prst="orthographicFront"/>
            <a:lightRig rig="threePt" dir="t"/>
          </a:scene3d>
          <a:sp3d>
            <a:bevelT/>
          </a:sp3d>
        </p:spPr>
        <p:txBody>
          <a:bodyPr lIns="108832" tIns="54416" rIns="108832" bIns="54416"/>
          <a:lstStyle/>
          <a:p>
            <a:pPr defTabSz="408120">
              <a:defRPr/>
            </a:pPr>
            <a:endParaRPr lang="es-GT" sz="1600">
              <a:solidFill>
                <a:prstClr val="black"/>
              </a:solidFill>
              <a:latin typeface="Calibri"/>
            </a:endParaRPr>
          </a:p>
        </p:txBody>
      </p:sp>
      <p:sp>
        <p:nvSpPr>
          <p:cNvPr id="30" name="14 Flecha derecha">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D3DAF53-93ED-47CB-9150-4E034BC5922C}"/>
              </a:ext>
            </a:extLst>
          </p:cNvPr>
          <p:cNvSpPr>
            <a:spLocks noChangeArrowheads="1"/>
          </p:cNvSpPr>
          <p:nvPr/>
        </p:nvSpPr>
        <p:spPr bwMode="auto">
          <a:xfrm rot="9704643">
            <a:off x="7102695" y="3621861"/>
            <a:ext cx="902877" cy="353939"/>
          </a:xfrm>
          <a:prstGeom prst="rightArrow">
            <a:avLst>
              <a:gd name="adj1" fmla="val 50000"/>
              <a:gd name="adj2" fmla="val 50055"/>
            </a:avLst>
          </a:prstGeom>
          <a:solidFill>
            <a:srgbClr val="FF0000"/>
          </a:solidFill>
          <a:ln w="12700" algn="ctr">
            <a:solidFill>
              <a:schemeClr val="tx1"/>
            </a:solidFill>
            <a:round/>
            <a:headEnd/>
            <a:tailEnd/>
          </a:ln>
          <a:scene3d>
            <a:camera prst="orthographicFront"/>
            <a:lightRig rig="threePt" dir="t"/>
          </a:scene3d>
          <a:sp3d>
            <a:bevelT/>
          </a:sp3d>
        </p:spPr>
        <p:txBody>
          <a:bodyPr lIns="108832" tIns="54416" rIns="108832" bIns="54416"/>
          <a:lstStyle/>
          <a:p>
            <a:pPr defTabSz="408120">
              <a:defRPr/>
            </a:pPr>
            <a:endParaRPr lang="es-GT" sz="1600">
              <a:solidFill>
                <a:prstClr val="black"/>
              </a:solidFill>
              <a:latin typeface="Calibri"/>
            </a:endParaRPr>
          </a:p>
        </p:txBody>
      </p:sp>
      <p:sp>
        <p:nvSpPr>
          <p:cNvPr id="31" name="15 Flecha derecha">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8F14AA7-C4A9-423E-BBA5-9279C3CD8003}"/>
              </a:ext>
            </a:extLst>
          </p:cNvPr>
          <p:cNvSpPr>
            <a:spLocks noChangeArrowheads="1"/>
          </p:cNvSpPr>
          <p:nvPr/>
        </p:nvSpPr>
        <p:spPr bwMode="auto">
          <a:xfrm rot="12346573">
            <a:off x="7023785" y="4577915"/>
            <a:ext cx="1127918" cy="353939"/>
          </a:xfrm>
          <a:prstGeom prst="rightArrow">
            <a:avLst>
              <a:gd name="adj1" fmla="val 50000"/>
              <a:gd name="adj2" fmla="val 50055"/>
            </a:avLst>
          </a:prstGeom>
          <a:solidFill>
            <a:srgbClr val="FF0000"/>
          </a:solidFill>
          <a:ln w="12700" algn="ctr">
            <a:solidFill>
              <a:schemeClr val="tx1"/>
            </a:solidFill>
            <a:round/>
            <a:headEnd/>
            <a:tailEnd/>
          </a:ln>
          <a:scene3d>
            <a:camera prst="orthographicFront"/>
            <a:lightRig rig="threePt" dir="t"/>
          </a:scene3d>
          <a:sp3d>
            <a:bevelT/>
          </a:sp3d>
        </p:spPr>
        <p:txBody>
          <a:bodyPr lIns="108832" tIns="54416" rIns="108832" bIns="54416"/>
          <a:lstStyle/>
          <a:p>
            <a:pPr defTabSz="408120">
              <a:defRPr/>
            </a:pPr>
            <a:endParaRPr lang="es-GT" sz="1600">
              <a:solidFill>
                <a:prstClr val="black"/>
              </a:solidFill>
              <a:latin typeface="Calibri"/>
            </a:endParaRPr>
          </a:p>
        </p:txBody>
      </p:sp>
      <p:sp>
        <p:nvSpPr>
          <p:cNvPr id="32" name="16 Flecha derecha">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6BC647F-39F6-4E87-8840-C82167AC0682}"/>
              </a:ext>
            </a:extLst>
          </p:cNvPr>
          <p:cNvSpPr>
            <a:spLocks noChangeArrowheads="1"/>
          </p:cNvSpPr>
          <p:nvPr/>
        </p:nvSpPr>
        <p:spPr bwMode="auto">
          <a:xfrm rot="1286376">
            <a:off x="3809994" y="3440035"/>
            <a:ext cx="969986" cy="353939"/>
          </a:xfrm>
          <a:prstGeom prst="rightArrow">
            <a:avLst>
              <a:gd name="adj1" fmla="val 50000"/>
              <a:gd name="adj2" fmla="val 50055"/>
            </a:avLst>
          </a:prstGeom>
          <a:solidFill>
            <a:srgbClr val="FF0000"/>
          </a:solidFill>
          <a:ln w="12700" algn="ctr">
            <a:solidFill>
              <a:schemeClr val="tx1"/>
            </a:solidFill>
            <a:round/>
            <a:headEnd/>
            <a:tailEnd/>
          </a:ln>
          <a:scene3d>
            <a:camera prst="orthographicFront"/>
            <a:lightRig rig="threePt" dir="t"/>
          </a:scene3d>
          <a:sp3d>
            <a:bevelT/>
          </a:sp3d>
        </p:spPr>
        <p:txBody>
          <a:bodyPr lIns="108832" tIns="54416" rIns="108832" bIns="54416"/>
          <a:lstStyle/>
          <a:p>
            <a:pPr defTabSz="408120">
              <a:defRPr/>
            </a:pPr>
            <a:endParaRPr lang="es-GT" sz="1600">
              <a:solidFill>
                <a:prstClr val="black"/>
              </a:solidFill>
              <a:latin typeface="Calibri"/>
            </a:endParaRPr>
          </a:p>
        </p:txBody>
      </p:sp>
      <p:sp>
        <p:nvSpPr>
          <p:cNvPr id="33" name="17 Flecha derecha">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DF0B4A3-5D40-41F2-A87F-272FF816971E}"/>
              </a:ext>
            </a:extLst>
          </p:cNvPr>
          <p:cNvSpPr>
            <a:spLocks noChangeArrowheads="1"/>
          </p:cNvSpPr>
          <p:nvPr/>
        </p:nvSpPr>
        <p:spPr bwMode="auto">
          <a:xfrm rot="20621698">
            <a:off x="3071145" y="4651574"/>
            <a:ext cx="1024542" cy="353939"/>
          </a:xfrm>
          <a:prstGeom prst="rightArrow">
            <a:avLst>
              <a:gd name="adj1" fmla="val 50000"/>
              <a:gd name="adj2" fmla="val 50055"/>
            </a:avLst>
          </a:prstGeom>
          <a:solidFill>
            <a:srgbClr val="FF0000"/>
          </a:solidFill>
          <a:ln w="12700" algn="ctr">
            <a:solidFill>
              <a:schemeClr val="tx1"/>
            </a:solidFill>
            <a:round/>
            <a:headEnd/>
            <a:tailEnd/>
          </a:ln>
          <a:scene3d>
            <a:camera prst="orthographicFront"/>
            <a:lightRig rig="threePt" dir="t"/>
          </a:scene3d>
          <a:sp3d>
            <a:bevelT/>
          </a:sp3d>
        </p:spPr>
        <p:txBody>
          <a:bodyPr lIns="108832" tIns="54416" rIns="108832" bIns="54416"/>
          <a:lstStyle/>
          <a:p>
            <a:pPr defTabSz="408120">
              <a:defRPr/>
            </a:pPr>
            <a:endParaRPr lang="es-GT" sz="1600">
              <a:solidFill>
                <a:prstClr val="black"/>
              </a:solidFill>
              <a:latin typeface="Calibri"/>
            </a:endParaRPr>
          </a:p>
        </p:txBody>
      </p:sp>
      <p:sp>
        <p:nvSpPr>
          <p:cNvPr id="34" name="20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C417448-D5C6-453B-A516-5C0E1D619268}"/>
              </a:ext>
            </a:extLst>
          </p:cNvPr>
          <p:cNvSpPr txBox="1"/>
          <p:nvPr/>
        </p:nvSpPr>
        <p:spPr>
          <a:xfrm>
            <a:off x="4220670" y="5432242"/>
            <a:ext cx="2537982" cy="294561"/>
          </a:xfrm>
          <a:prstGeom prst="rect">
            <a:avLst/>
          </a:prstGeom>
          <a:scene3d>
            <a:camera prst="orthographicFront"/>
            <a:lightRig rig="threePt" dir="t"/>
          </a:scene3d>
          <a:sp3d>
            <a:bevelT/>
          </a:sp3d>
        </p:spPr>
        <p:style>
          <a:lnRef idx="1">
            <a:schemeClr val="accent6"/>
          </a:lnRef>
          <a:fillRef idx="2">
            <a:schemeClr val="accent6"/>
          </a:fillRef>
          <a:effectRef idx="1">
            <a:schemeClr val="accent6"/>
          </a:effectRef>
          <a:fontRef idx="minor">
            <a:schemeClr val="dk1"/>
          </a:fontRef>
        </p:style>
        <p:txBody>
          <a:bodyPr wrap="square" lIns="108832" tIns="54416" rIns="108832" bIns="54416">
            <a:spAutoFit/>
          </a:bodyPr>
          <a:lstStyle/>
          <a:p>
            <a:pPr algn="ctr" defTabSz="408120">
              <a:defRPr/>
            </a:pPr>
            <a:r>
              <a:rPr lang="es-GT" sz="1200" b="1" dirty="0">
                <a:solidFill>
                  <a:prstClr val="black"/>
                </a:solidFill>
                <a:latin typeface="Arial" panose="020B0604020202020204" pitchFamily="34" charset="0"/>
                <a:cs typeface="Arial" panose="020B0604020202020204" pitchFamily="34" charset="0"/>
              </a:rPr>
              <a:t>IDENTIFICAR  ACCIONES</a:t>
            </a:r>
          </a:p>
        </p:txBody>
      </p:sp>
      <p:sp>
        <p:nvSpPr>
          <p:cNvPr id="35" name="21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72F9628-145E-49C6-ABFF-75A6EACD4836}"/>
              </a:ext>
            </a:extLst>
          </p:cNvPr>
          <p:cNvSpPr txBox="1"/>
          <p:nvPr/>
        </p:nvSpPr>
        <p:spPr>
          <a:xfrm>
            <a:off x="1741840" y="5879364"/>
            <a:ext cx="2992987" cy="356116"/>
          </a:xfrm>
          <a:prstGeom prst="rect">
            <a:avLst/>
          </a:prstGeom>
          <a:ln w="12700">
            <a:solidFill>
              <a:schemeClr val="tx1"/>
            </a:solidFill>
          </a:ln>
          <a:scene3d>
            <a:camera prst="orthographicFront"/>
            <a:lightRig rig="threePt" dir="t"/>
          </a:scene3d>
          <a:sp3d>
            <a:bevelT/>
          </a:sp3d>
        </p:spPr>
        <p:style>
          <a:lnRef idx="1">
            <a:schemeClr val="accent4"/>
          </a:lnRef>
          <a:fillRef idx="2">
            <a:schemeClr val="accent4"/>
          </a:fillRef>
          <a:effectRef idx="1">
            <a:schemeClr val="accent4"/>
          </a:effectRef>
          <a:fontRef idx="minor">
            <a:schemeClr val="dk1"/>
          </a:fontRef>
        </p:style>
        <p:txBody>
          <a:bodyPr wrap="square" lIns="108832" tIns="54416" rIns="108832" bIns="54416">
            <a:spAutoFit/>
          </a:bodyPr>
          <a:lstStyle/>
          <a:p>
            <a:pPr algn="ctr" defTabSz="408120">
              <a:defRPr/>
            </a:pPr>
            <a:r>
              <a:rPr lang="es-GT" sz="1600" b="1" dirty="0">
                <a:solidFill>
                  <a:prstClr val="black"/>
                </a:solidFill>
                <a:latin typeface="Arial" panose="020B0604020202020204" pitchFamily="34" charset="0"/>
                <a:cs typeface="Arial" panose="020B0604020202020204" pitchFamily="34" charset="0"/>
              </a:rPr>
              <a:t>ESTABLECER UN </a:t>
            </a:r>
            <a:r>
              <a:rPr lang="es-GT" sz="1600" b="1" dirty="0">
                <a:solidFill>
                  <a:srgbClr val="FF0000"/>
                </a:solidFill>
                <a:latin typeface="Arial" panose="020B0604020202020204" pitchFamily="34" charset="0"/>
                <a:cs typeface="Arial" panose="020B0604020202020204" pitchFamily="34" charset="0"/>
              </a:rPr>
              <a:t>PLAN</a:t>
            </a:r>
          </a:p>
        </p:txBody>
      </p:sp>
      <p:sp>
        <p:nvSpPr>
          <p:cNvPr id="36" name="22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75D1650-1748-44AD-9176-45542F3F3650}"/>
              </a:ext>
            </a:extLst>
          </p:cNvPr>
          <p:cNvSpPr txBox="1"/>
          <p:nvPr/>
        </p:nvSpPr>
        <p:spPr>
          <a:xfrm>
            <a:off x="6388221" y="5879364"/>
            <a:ext cx="2088356" cy="356116"/>
          </a:xfrm>
          <a:prstGeom prst="rect">
            <a:avLst/>
          </a:prstGeom>
          <a:ln w="12700">
            <a:solidFill>
              <a:schemeClr val="tx1"/>
            </a:solidFill>
          </a:ln>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wrap="square" lIns="108832" tIns="54416" rIns="108832" bIns="54416">
            <a:spAutoFit/>
          </a:bodyPr>
          <a:lstStyle/>
          <a:p>
            <a:pPr algn="ctr" defTabSz="408120">
              <a:defRPr/>
            </a:pPr>
            <a:r>
              <a:rPr lang="es-GT" sz="1600" b="1" dirty="0">
                <a:solidFill>
                  <a:prstClr val="black"/>
                </a:solidFill>
                <a:latin typeface="Arial" panose="020B0604020202020204" pitchFamily="34" charset="0"/>
                <a:cs typeface="Arial" panose="020B0604020202020204" pitchFamily="34" charset="0"/>
              </a:rPr>
              <a:t>PRESUPUESTO</a:t>
            </a:r>
          </a:p>
        </p:txBody>
      </p:sp>
      <p:sp>
        <p:nvSpPr>
          <p:cNvPr id="37" name="23 Flecha izquierda y derecha">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37CA19F-93EA-46CA-8D4E-FD99805E0A44}"/>
              </a:ext>
            </a:extLst>
          </p:cNvPr>
          <p:cNvSpPr>
            <a:spLocks noChangeArrowheads="1"/>
          </p:cNvSpPr>
          <p:nvPr/>
        </p:nvSpPr>
        <p:spPr bwMode="auto">
          <a:xfrm>
            <a:off x="5010598" y="5868235"/>
            <a:ext cx="1118702" cy="353939"/>
          </a:xfrm>
          <a:prstGeom prst="leftRightArrow">
            <a:avLst>
              <a:gd name="adj1" fmla="val 50000"/>
              <a:gd name="adj2" fmla="val 50051"/>
            </a:avLst>
          </a:prstGeom>
          <a:solidFill>
            <a:srgbClr val="00B050"/>
          </a:solidFill>
          <a:ln w="12700" algn="ctr">
            <a:solidFill>
              <a:schemeClr val="tx1"/>
            </a:solidFill>
            <a:round/>
            <a:headEnd/>
            <a:tailEnd/>
          </a:ln>
          <a:scene3d>
            <a:camera prst="orthographicFront"/>
            <a:lightRig rig="threePt" dir="t"/>
          </a:scene3d>
          <a:sp3d>
            <a:bevelT/>
          </a:sp3d>
        </p:spPr>
        <p:txBody>
          <a:bodyPr lIns="108832" tIns="54416" rIns="108832" bIns="54416"/>
          <a:lstStyle/>
          <a:p>
            <a:pPr defTabSz="408120">
              <a:defRPr/>
            </a:pPr>
            <a:endParaRPr lang="es-GT" sz="1600">
              <a:solidFill>
                <a:prstClr val="black"/>
              </a:solidFill>
              <a:latin typeface="Calibri"/>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0308754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Conector recto 1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DA43EB0-F525-4FC8-890E-D00E5FF79A1D}"/>
              </a:ext>
            </a:extLst>
          </p:cNvPr>
          <p:cNvCxnSpPr>
            <a:cxnSpLocks/>
          </p:cNvCxnSpPr>
          <p:nvPr/>
        </p:nvCxnSpPr>
        <p:spPr>
          <a:xfrm flipH="1">
            <a:off x="148165" y="549619"/>
            <a:ext cx="11877672" cy="9279"/>
          </a:xfrm>
          <a:prstGeom prst="line">
            <a:avLst/>
          </a:prstGeom>
          <a:ln w="317500" cap="sq" cmpd="tri">
            <a:solidFill>
              <a:srgbClr val="00B0F0"/>
            </a:solidFill>
            <a:miter lim="800000"/>
            <a:tailEnd w="lg" len="lg"/>
          </a:ln>
        </p:spPr>
        <p:style>
          <a:lnRef idx="3">
            <a:schemeClr val="accent1"/>
          </a:lnRef>
          <a:fillRef idx="0">
            <a:schemeClr val="accent1"/>
          </a:fillRef>
          <a:effectRef idx="2">
            <a:schemeClr val="accent1"/>
          </a:effectRef>
          <a:fontRef idx="minor">
            <a:schemeClr val="tx1"/>
          </a:fontRef>
        </p:style>
      </p:cxnSp>
      <p:sp>
        <p:nvSpPr>
          <p:cNvPr id="15" name="5 Rectángulo redondead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4BD3638-22E1-4F6B-8F29-EE88124FF500}"/>
              </a:ext>
            </a:extLst>
          </p:cNvPr>
          <p:cNvSpPr/>
          <p:nvPr/>
        </p:nvSpPr>
        <p:spPr>
          <a:xfrm>
            <a:off x="156319" y="136216"/>
            <a:ext cx="9065845" cy="735040"/>
          </a:xfrm>
          <a:prstGeom prst="roundRect">
            <a:avLst/>
          </a:prstGeom>
          <a:solidFill>
            <a:srgbClr val="002060"/>
          </a:solidFill>
          <a:ln>
            <a:noFill/>
          </a:ln>
          <a:effectLst>
            <a:glow rad="101600">
              <a:schemeClr val="bg1">
                <a:alpha val="6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GT" sz="2400" b="1" kern="0" dirty="0" smtClean="0">
                <a:ln w="12700" cmpd="sng">
                  <a:solidFill>
                    <a:srgbClr val="FFC000"/>
                  </a:solidFill>
                  <a:prstDash val="solid"/>
                </a:ln>
                <a:solidFill>
                  <a:srgbClr val="FFFF00"/>
                </a:solidFill>
                <a:latin typeface="Arial Black" panose="020B0A04020102020204" pitchFamily="34" charset="0"/>
                <a:cs typeface="Narkisim" pitchFamily="34" charset="-79"/>
              </a:rPr>
              <a:t>ACTVIDADES </a:t>
            </a:r>
            <a:r>
              <a:rPr kumimoji="0" lang="es-GT" sz="2400" b="1" i="0" u="none" strike="noStrike" kern="0" cap="none" spc="0" normalizeH="0" baseline="0" noProof="0" dirty="0" smtClean="0">
                <a:ln w="12700" cmpd="sng">
                  <a:solidFill>
                    <a:srgbClr val="FFC000"/>
                  </a:solidFill>
                  <a:prstDash val="solid"/>
                </a:ln>
                <a:solidFill>
                  <a:srgbClr val="FFFF00"/>
                </a:solidFill>
                <a:effectLst/>
                <a:uLnTx/>
                <a:uFillTx/>
                <a:latin typeface="Arial Black" panose="020B0A04020102020204" pitchFamily="34" charset="0"/>
                <a:ea typeface="+mn-ea"/>
                <a:cs typeface="Narkisim" pitchFamily="34" charset="-79"/>
              </a:rPr>
              <a:t>TREN </a:t>
            </a:r>
            <a:r>
              <a:rPr kumimoji="0" lang="es-GT" sz="2400" b="1" i="0" u="none" strike="noStrike" kern="0" cap="none" spc="0" normalizeH="0" baseline="0" noProof="0" dirty="0">
                <a:ln w="12700" cmpd="sng">
                  <a:solidFill>
                    <a:srgbClr val="FFC000"/>
                  </a:solidFill>
                  <a:prstDash val="solid"/>
                </a:ln>
                <a:solidFill>
                  <a:srgbClr val="FFFF00"/>
                </a:solidFill>
                <a:effectLst/>
                <a:uLnTx/>
                <a:uFillTx/>
                <a:latin typeface="Arial Black" panose="020B0A04020102020204" pitchFamily="34" charset="0"/>
                <a:ea typeface="+mn-ea"/>
                <a:cs typeface="Narkisim" pitchFamily="34" charset="-79"/>
              </a:rPr>
              <a:t>DE DESARROLLO</a:t>
            </a:r>
            <a:r>
              <a:rPr kumimoji="0" lang="es-GT" sz="2400" b="1" i="0" u="none" strike="noStrike" kern="0" cap="none" spc="0" normalizeH="0" baseline="0" noProof="0" dirty="0" smtClean="0">
                <a:ln w="12700" cmpd="sng">
                  <a:solidFill>
                    <a:srgbClr val="FFC000"/>
                  </a:solidFill>
                  <a:prstDash val="solid"/>
                </a:ln>
                <a:solidFill>
                  <a:srgbClr val="FFFF00"/>
                </a:solidFill>
                <a:effectLst/>
                <a:uLnTx/>
                <a:uFillTx/>
                <a:latin typeface="Arial Black" panose="020B0A04020102020204" pitchFamily="34" charset="0"/>
                <a:ea typeface="+mn-ea"/>
                <a:cs typeface="Narkisim" pitchFamily="34" charset="-79"/>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GT" sz="2400" b="1" i="0" u="none" strike="noStrike" kern="0" cap="none" spc="0" normalizeH="0" baseline="0" noProof="0" dirty="0" smtClean="0">
                <a:ln w="12700" cmpd="sng">
                  <a:solidFill>
                    <a:srgbClr val="FFC000"/>
                  </a:solidFill>
                  <a:prstDash val="solid"/>
                </a:ln>
                <a:solidFill>
                  <a:srgbClr val="FFFF00"/>
                </a:solidFill>
                <a:effectLst/>
                <a:uLnTx/>
                <a:uFillTx/>
                <a:latin typeface="Arial Black" panose="020B0A04020102020204" pitchFamily="34" charset="0"/>
                <a:ea typeface="+mn-ea"/>
                <a:cs typeface="Narkisim" pitchFamily="34" charset="-79"/>
              </a:rPr>
              <a:t>2017-2018</a:t>
            </a:r>
            <a:endParaRPr kumimoji="0" lang="es-GT" sz="2400" b="1" i="0" u="none" strike="noStrike" kern="0" cap="none" spc="0" normalizeH="0" baseline="0" noProof="0" dirty="0">
              <a:ln w="12700" cmpd="sng">
                <a:solidFill>
                  <a:srgbClr val="FFC000"/>
                </a:solidFill>
                <a:prstDash val="solid"/>
              </a:ln>
              <a:solidFill>
                <a:srgbClr val="FFFF00"/>
              </a:solidFill>
              <a:effectLst/>
              <a:uLnTx/>
              <a:uFillTx/>
              <a:latin typeface="Arial Black" panose="020B0A04020102020204" pitchFamily="34" charset="0"/>
              <a:ea typeface="+mn-ea"/>
              <a:cs typeface="Narkisim" pitchFamily="34" charset="-79"/>
            </a:endParaRPr>
          </a:p>
        </p:txBody>
      </p:sp>
      <p:graphicFrame>
        <p:nvGraphicFramePr>
          <p:cNvPr id="26" name="Tabla 2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76F0A1C-F3F5-4EF2-A332-50C9BE24F14B}"/>
              </a:ext>
            </a:extLst>
          </p:cNvPr>
          <p:cNvGraphicFramePr>
            <a:graphicFrameLocks noGrp="1"/>
          </p:cNvGraphicFramePr>
          <p:nvPr>
            <p:extLst/>
          </p:nvPr>
        </p:nvGraphicFramePr>
        <p:xfrm>
          <a:off x="216742" y="1115642"/>
          <a:ext cx="7737283" cy="5075310"/>
        </p:xfrm>
        <a:graphic>
          <a:graphicData uri="http://schemas.openxmlformats.org/drawingml/2006/table">
            <a:tbl>
              <a:tblPr firstRow="1" firstCol="1" bandRow="1">
                <a:tableStyleId>{69012ECD-51FC-41F1-AA8D-1B2483CD663E}</a:tableStyleId>
              </a:tblPr>
              <a:tblGrid>
                <a:gridCol w="4764415">
                  <a:extLst>
                    <a:ext uri="{9D8B030D-6E8A-4147-A177-3AD203B41FA5}">
                      <a16:col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20000"/>
                    </a:ext>
                  </a:extLst>
                </a:gridCol>
                <a:gridCol w="1486434">
                  <a:extLst>
                    <a:ext uri="{9D8B030D-6E8A-4147-A177-3AD203B41FA5}">
                      <a16:col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20002"/>
                    </a:ext>
                  </a:extLst>
                </a:gridCol>
                <a:gridCol w="1486434"/>
              </a:tblGrid>
              <a:tr h="428724">
                <a:tc>
                  <a:txBody>
                    <a:bodyPr/>
                    <a:lstStyle/>
                    <a:p>
                      <a:pPr algn="ctr">
                        <a:lnSpc>
                          <a:spcPct val="115000"/>
                        </a:lnSpc>
                        <a:spcAft>
                          <a:spcPts val="0"/>
                        </a:spcAft>
                      </a:pPr>
                      <a:r>
                        <a:rPr lang="es-GT" sz="2000" dirty="0" smtClean="0">
                          <a:effectLst/>
                          <a:latin typeface="Arial" panose="020B0604020202020204" pitchFamily="34" charset="0"/>
                          <a:cs typeface="Arial" panose="020B0604020202020204" pitchFamily="34" charset="0"/>
                        </a:rPr>
                        <a:t>TRABAJOS</a:t>
                      </a:r>
                      <a:r>
                        <a:rPr lang="es-GT" sz="2000" baseline="0" dirty="0" smtClean="0">
                          <a:effectLst/>
                          <a:latin typeface="Arial" panose="020B0604020202020204" pitchFamily="34" charset="0"/>
                          <a:cs typeface="Arial" panose="020B0604020202020204" pitchFamily="34" charset="0"/>
                        </a:rPr>
                        <a:t> VARIOS</a:t>
                      </a:r>
                      <a:endParaRPr lang="es-GT" sz="2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33338" marR="33338" marT="0" marB="0" anchor="ctr">
                    <a:cell3D prstMaterial="dkEdge">
                      <a:bevel/>
                      <a:lightRig rig="flood" dir="t"/>
                    </a:cell3D>
                  </a:tcPr>
                </a:tc>
                <a:tc>
                  <a:txBody>
                    <a:bodyPr/>
                    <a:lstStyle/>
                    <a:p>
                      <a:pPr algn="ctr">
                        <a:lnSpc>
                          <a:spcPct val="115000"/>
                        </a:lnSpc>
                        <a:spcAft>
                          <a:spcPts val="0"/>
                        </a:spcAft>
                      </a:pPr>
                      <a:r>
                        <a:rPr lang="es-GT" sz="2000" dirty="0" smtClean="0">
                          <a:effectLst/>
                          <a:latin typeface="Arial" panose="020B0604020202020204" pitchFamily="34" charset="0"/>
                          <a:cs typeface="Arial" panose="020B0604020202020204" pitchFamily="34" charset="0"/>
                        </a:rPr>
                        <a:t>2017</a:t>
                      </a:r>
                      <a:endParaRPr lang="es-GT" sz="2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33338" marR="33338" marT="0" marB="0" anchor="ctr">
                    <a:cell3D prstMaterial="dkEdge">
                      <a:bevel/>
                      <a:lightRig rig="flood" dir="t"/>
                    </a:cell3D>
                  </a:tcPr>
                </a:tc>
                <a:tc>
                  <a:txBody>
                    <a:bodyPr/>
                    <a:lstStyle/>
                    <a:p>
                      <a:pPr algn="ctr">
                        <a:lnSpc>
                          <a:spcPct val="115000"/>
                        </a:lnSpc>
                        <a:spcAft>
                          <a:spcPts val="0"/>
                        </a:spcAft>
                      </a:pPr>
                      <a:r>
                        <a:rPr lang="es-GT" sz="2400" dirty="0" smtClean="0">
                          <a:solidFill>
                            <a:schemeClr val="bg1"/>
                          </a:solidFill>
                          <a:effectLst/>
                          <a:latin typeface="Arial" panose="020B0604020202020204" pitchFamily="34" charset="0"/>
                          <a:ea typeface="Times New Roman" panose="02020603050405020304" pitchFamily="18" charset="0"/>
                          <a:cs typeface="Arial" panose="020B0604020202020204" pitchFamily="34" charset="0"/>
                        </a:rPr>
                        <a:t>2018</a:t>
                      </a:r>
                      <a:endParaRPr lang="es-GT" sz="200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txBody>
                  <a:tcPr marL="33338" marR="33338" marT="0" marB="0" anchor="ctr">
                    <a:cell3D prstMaterial="dkEdge">
                      <a:bevel/>
                      <a:lightRig rig="flood" dir="t"/>
                    </a:cell3D>
                  </a:tcPr>
                </a:tc>
                <a:extLst>
                  <a:ext uri="{0D108BD9-81ED-4DB2-BD59-A6C34878D82A}">
                    <a16:row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10001"/>
                  </a:ext>
                </a:extLst>
              </a:tr>
              <a:tr h="330528">
                <a:tc>
                  <a:txBody>
                    <a:bodyPr/>
                    <a:lstStyle/>
                    <a:p>
                      <a:pPr algn="ctr">
                        <a:lnSpc>
                          <a:spcPct val="115000"/>
                        </a:lnSpc>
                        <a:spcAft>
                          <a:spcPts val="0"/>
                        </a:spcAft>
                      </a:pPr>
                      <a:r>
                        <a:rPr lang="es-ES_tradnl" sz="2000" noProof="0" smtClean="0">
                          <a:effectLst/>
                          <a:latin typeface="Arial" panose="020B0604020202020204" pitchFamily="34" charset="0"/>
                          <a:cs typeface="Arial" panose="020B0604020202020204" pitchFamily="34" charset="0"/>
                        </a:rPr>
                        <a:t>Aplicación</a:t>
                      </a:r>
                      <a:r>
                        <a:rPr lang="es-ES_tradnl" sz="2000" baseline="0" noProof="0" smtClean="0">
                          <a:effectLst/>
                          <a:latin typeface="Arial" panose="020B0604020202020204" pitchFamily="34" charset="0"/>
                          <a:cs typeface="Arial" panose="020B0604020202020204" pitchFamily="34" charset="0"/>
                        </a:rPr>
                        <a:t> de P</a:t>
                      </a:r>
                      <a:r>
                        <a:rPr lang="es-ES_tradnl" sz="2000" noProof="0" smtClean="0">
                          <a:effectLst/>
                          <a:latin typeface="Arial" panose="020B0604020202020204" pitchFamily="34" charset="0"/>
                          <a:cs typeface="Arial" panose="020B0604020202020204" pitchFamily="34" charset="0"/>
                        </a:rPr>
                        <a:t>inturas</a:t>
                      </a:r>
                      <a:endParaRPr lang="es-ES_tradnl" sz="2000" noProof="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33338" marR="33338" marT="0" marB="0" anchor="ctr">
                    <a:cell3D prstMaterial="dkEdge">
                      <a:bevel/>
                      <a:lightRig rig="flood" dir="t"/>
                    </a:cell3D>
                  </a:tcPr>
                </a:tc>
                <a:tc>
                  <a:txBody>
                    <a:bodyPr/>
                    <a:lstStyle/>
                    <a:p>
                      <a:pPr algn="ctr">
                        <a:lnSpc>
                          <a:spcPct val="115000"/>
                        </a:lnSpc>
                        <a:spcAft>
                          <a:spcPts val="0"/>
                        </a:spcAft>
                      </a:pPr>
                      <a:r>
                        <a:rPr lang="es-GT" sz="2000" b="1" i="0" dirty="0">
                          <a:effectLst/>
                          <a:latin typeface="Arial" panose="020B0604020202020204" pitchFamily="34" charset="0"/>
                          <a:cs typeface="Arial" panose="020B0604020202020204" pitchFamily="34" charset="0"/>
                        </a:rPr>
                        <a:t>14,429m</a:t>
                      </a:r>
                      <a:r>
                        <a:rPr lang="es-GT" sz="2000" b="1" i="0" dirty="0">
                          <a:latin typeface="Arial" panose="020B0604020202020204" pitchFamily="34" charset="0"/>
                          <a:cs typeface="Arial" panose="020B0604020202020204" pitchFamily="34" charset="0"/>
                        </a:rPr>
                        <a:t>²</a:t>
                      </a:r>
                      <a:endParaRPr lang="es-GT" sz="2000" b="1" i="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33338" marR="33338" marT="0" marB="0" anchor="ctr">
                    <a:cell3D prstMaterial="dkEdge">
                      <a:bevel/>
                      <a:lightRig rig="flood" dir="t"/>
                    </a:cell3D>
                  </a:tcPr>
                </a:tc>
                <a:tc>
                  <a:txBody>
                    <a:bodyPr/>
                    <a:lstStyle/>
                    <a:p>
                      <a:pPr algn="ctr">
                        <a:lnSpc>
                          <a:spcPct val="115000"/>
                        </a:lnSpc>
                        <a:spcAft>
                          <a:spcPts val="0"/>
                        </a:spcAft>
                      </a:pPr>
                      <a:r>
                        <a:rPr lang="es-GT" sz="2000" b="1" i="0" dirty="0" smtClean="0">
                          <a:solidFill>
                            <a:schemeClr val="tx1"/>
                          </a:solidFill>
                          <a:effectLst/>
                          <a:latin typeface="Arial" panose="020B0604020202020204" pitchFamily="34" charset="0"/>
                          <a:ea typeface="Times New Roman" panose="02020603050405020304" pitchFamily="18" charset="0"/>
                          <a:cs typeface="Arial" panose="020B0604020202020204" pitchFamily="34" charset="0"/>
                        </a:rPr>
                        <a:t>45,678</a:t>
                      </a:r>
                      <a:r>
                        <a:rPr lang="es-GT" sz="2000" b="1" i="0" dirty="0" smtClean="0">
                          <a:effectLst/>
                          <a:latin typeface="Arial" panose="020B0604020202020204" pitchFamily="34" charset="0"/>
                          <a:cs typeface="Arial" panose="020B0604020202020204" pitchFamily="34" charset="0"/>
                        </a:rPr>
                        <a:t>m</a:t>
                      </a:r>
                      <a:r>
                        <a:rPr lang="es-GT" sz="2000" b="1" i="0" dirty="0" smtClean="0">
                          <a:latin typeface="Arial" panose="020B0604020202020204" pitchFamily="34" charset="0"/>
                          <a:cs typeface="Arial" panose="020B0604020202020204" pitchFamily="34" charset="0"/>
                        </a:rPr>
                        <a:t>²</a:t>
                      </a:r>
                      <a:endParaRPr lang="es-GT" sz="2000" b="1" i="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33338" marR="33338" marT="0" marB="0" anchor="ctr">
                    <a:cell3D prstMaterial="dkEdge">
                      <a:bevel/>
                      <a:lightRig rig="flood" dir="t"/>
                    </a:cell3D>
                  </a:tcPr>
                </a:tc>
                <a:extLst>
                  <a:ext uri="{0D108BD9-81ED-4DB2-BD59-A6C34878D82A}">
                    <a16:row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10002"/>
                  </a:ext>
                </a:extLst>
              </a:tr>
              <a:tr h="330528">
                <a:tc>
                  <a:txBody>
                    <a:bodyPr/>
                    <a:lstStyle/>
                    <a:p>
                      <a:pPr algn="ctr">
                        <a:lnSpc>
                          <a:spcPct val="115000"/>
                        </a:lnSpc>
                        <a:spcAft>
                          <a:spcPts val="0"/>
                        </a:spcAft>
                      </a:pPr>
                      <a:r>
                        <a:rPr lang="es-ES_tradnl" sz="2000" noProof="0" smtClean="0">
                          <a:effectLst/>
                          <a:latin typeface="Arial" panose="020B0604020202020204" pitchFamily="34" charset="0"/>
                          <a:cs typeface="Arial" panose="020B0604020202020204" pitchFamily="34" charset="0"/>
                        </a:rPr>
                        <a:t>Instalación</a:t>
                      </a:r>
                      <a:r>
                        <a:rPr lang="es-ES_tradnl" sz="2000" baseline="0" noProof="0" smtClean="0">
                          <a:effectLst/>
                          <a:latin typeface="Arial" panose="020B0604020202020204" pitchFamily="34" charset="0"/>
                          <a:cs typeface="Arial" panose="020B0604020202020204" pitchFamily="34" charset="0"/>
                        </a:rPr>
                        <a:t> de tubería transversal</a:t>
                      </a:r>
                      <a:endParaRPr lang="es-ES_tradnl" sz="2000" noProof="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33338" marR="33338" marT="0" marB="0" anchor="ctr">
                    <a:cell3D prstMaterial="dkEdge">
                      <a:bevel/>
                      <a:lightRig rig="flood" dir="t"/>
                    </a:cell3D>
                  </a:tcPr>
                </a:tc>
                <a:tc>
                  <a:txBody>
                    <a:bodyPr/>
                    <a:lstStyle/>
                    <a:p>
                      <a:pPr algn="ctr">
                        <a:lnSpc>
                          <a:spcPct val="115000"/>
                        </a:lnSpc>
                        <a:spcAft>
                          <a:spcPts val="0"/>
                        </a:spcAft>
                      </a:pPr>
                      <a:r>
                        <a:rPr lang="es-GT" sz="2000" b="1" i="0" dirty="0" smtClean="0">
                          <a:effectLst/>
                          <a:latin typeface="Arial" panose="020B0604020202020204" pitchFamily="34" charset="0"/>
                          <a:cs typeface="Arial" panose="020B0604020202020204" pitchFamily="34" charset="0"/>
                        </a:rPr>
                        <a:t>93m</a:t>
                      </a:r>
                      <a:endParaRPr lang="es-GT" sz="2000" b="1" i="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33338" marR="33338" marT="0" marB="0" anchor="ctr">
                    <a:cell3D prstMaterial="dkEdge">
                      <a:bevel/>
                      <a:lightRig rig="flood" dir="t"/>
                    </a:cell3D>
                  </a:tcPr>
                </a:tc>
                <a:tc>
                  <a:txBody>
                    <a:bodyPr/>
                    <a:lstStyle/>
                    <a:p>
                      <a:pPr algn="ctr">
                        <a:lnSpc>
                          <a:spcPct val="115000"/>
                        </a:lnSpc>
                        <a:spcAft>
                          <a:spcPts val="0"/>
                        </a:spcAft>
                      </a:pPr>
                      <a:r>
                        <a:rPr lang="es-GT" sz="2000" b="1" i="0" dirty="0" smtClean="0">
                          <a:solidFill>
                            <a:schemeClr val="tx1"/>
                          </a:solidFill>
                          <a:effectLst/>
                          <a:latin typeface="Arial" panose="020B0604020202020204" pitchFamily="34" charset="0"/>
                          <a:ea typeface="Times New Roman" panose="02020603050405020304" pitchFamily="18" charset="0"/>
                          <a:cs typeface="Arial" panose="020B0604020202020204" pitchFamily="34" charset="0"/>
                        </a:rPr>
                        <a:t>134m</a:t>
                      </a:r>
                      <a:endParaRPr lang="es-GT" sz="2000" b="1" i="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33338" marR="33338" marT="0" marB="0" anchor="ctr">
                    <a:cell3D prstMaterial="dkEdge">
                      <a:bevel/>
                      <a:lightRig rig="flood" dir="t"/>
                    </a:cell3D>
                  </a:tcPr>
                </a:tc>
                <a:extLst>
                  <a:ext uri="{0D108BD9-81ED-4DB2-BD59-A6C34878D82A}">
                    <a16:row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10003"/>
                  </a:ext>
                </a:extLst>
              </a:tr>
              <a:tr h="330528">
                <a:tc>
                  <a:txBody>
                    <a:bodyPr/>
                    <a:lstStyle/>
                    <a:p>
                      <a:pPr algn="ctr">
                        <a:lnSpc>
                          <a:spcPct val="115000"/>
                        </a:lnSpc>
                        <a:spcAft>
                          <a:spcPts val="0"/>
                        </a:spcAft>
                      </a:pPr>
                      <a:r>
                        <a:rPr lang="es-ES_tradnl" sz="2000" noProof="0" dirty="0" smtClean="0">
                          <a:effectLst/>
                          <a:latin typeface="Arial" panose="020B0604020202020204" pitchFamily="34" charset="0"/>
                          <a:cs typeface="Arial" panose="020B0604020202020204" pitchFamily="34" charset="0"/>
                        </a:rPr>
                        <a:t>Cambio</a:t>
                      </a:r>
                      <a:r>
                        <a:rPr lang="es-ES_tradnl" sz="2000" baseline="0" noProof="0" dirty="0" smtClean="0">
                          <a:effectLst/>
                          <a:latin typeface="Arial" panose="020B0604020202020204" pitchFamily="34" charset="0"/>
                          <a:cs typeface="Arial" panose="020B0604020202020204" pitchFamily="34" charset="0"/>
                        </a:rPr>
                        <a:t> de techo y remozamiento</a:t>
                      </a:r>
                      <a:endParaRPr lang="es-ES_tradnl" sz="2000" noProof="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33338" marR="33338" marT="0" marB="0" anchor="ctr">
                    <a:cell3D prstMaterial="dkEdge">
                      <a:bevel/>
                      <a:lightRig rig="flood" dir="t"/>
                    </a:cell3D>
                  </a:tcPr>
                </a:tc>
                <a:tc>
                  <a:txBody>
                    <a:bodyPr/>
                    <a:lstStyle/>
                    <a:p>
                      <a:pPr algn="ctr">
                        <a:lnSpc>
                          <a:spcPct val="115000"/>
                        </a:lnSpc>
                        <a:spcAft>
                          <a:spcPts val="0"/>
                        </a:spcAft>
                      </a:pPr>
                      <a:r>
                        <a:rPr lang="es-GT" sz="2000" b="1" i="0" dirty="0">
                          <a:effectLst/>
                          <a:latin typeface="Arial" panose="020B0604020202020204" pitchFamily="34" charset="0"/>
                          <a:cs typeface="Arial" panose="020B0604020202020204" pitchFamily="34" charset="0"/>
                        </a:rPr>
                        <a:t>1,300m</a:t>
                      </a:r>
                      <a:r>
                        <a:rPr lang="es-GT" sz="2000" b="1" i="0" dirty="0">
                          <a:latin typeface="Arial" panose="020B0604020202020204" pitchFamily="34" charset="0"/>
                          <a:cs typeface="Arial" panose="020B0604020202020204" pitchFamily="34" charset="0"/>
                        </a:rPr>
                        <a:t>²</a:t>
                      </a:r>
                      <a:endParaRPr lang="es-GT" sz="2000" b="1" i="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33338" marR="33338" marT="0" marB="0" anchor="ctr">
                    <a:cell3D prstMaterial="dkEdge">
                      <a:bevel/>
                      <a:lightRig rig="flood" dir="t"/>
                    </a:cell3D>
                  </a:tcPr>
                </a:tc>
                <a:tc>
                  <a:txBody>
                    <a:bodyPr/>
                    <a:lstStyle/>
                    <a:p>
                      <a:pPr algn="ctr">
                        <a:lnSpc>
                          <a:spcPct val="115000"/>
                        </a:lnSpc>
                        <a:spcAft>
                          <a:spcPts val="0"/>
                        </a:spcAft>
                      </a:pPr>
                      <a:r>
                        <a:rPr lang="es-GT" sz="2000" b="1" i="0" dirty="0" smtClean="0">
                          <a:solidFill>
                            <a:schemeClr val="tx1"/>
                          </a:solidFill>
                          <a:effectLst/>
                          <a:latin typeface="Arial" panose="020B0604020202020204" pitchFamily="34" charset="0"/>
                          <a:ea typeface="Times New Roman" panose="02020603050405020304" pitchFamily="18" charset="0"/>
                          <a:cs typeface="Arial" panose="020B0604020202020204" pitchFamily="34" charset="0"/>
                        </a:rPr>
                        <a:t>1,508</a:t>
                      </a:r>
                      <a:r>
                        <a:rPr lang="es-GT" sz="2000" b="1" i="0" dirty="0" smtClean="0">
                          <a:effectLst/>
                          <a:latin typeface="Arial" panose="020B0604020202020204" pitchFamily="34" charset="0"/>
                          <a:cs typeface="Arial" panose="020B0604020202020204" pitchFamily="34" charset="0"/>
                        </a:rPr>
                        <a:t>m</a:t>
                      </a:r>
                      <a:r>
                        <a:rPr lang="es-GT" sz="2000" b="1" i="0" dirty="0" smtClean="0">
                          <a:latin typeface="Arial" panose="020B0604020202020204" pitchFamily="34" charset="0"/>
                          <a:cs typeface="Arial" panose="020B0604020202020204" pitchFamily="34" charset="0"/>
                        </a:rPr>
                        <a:t>²</a:t>
                      </a:r>
                      <a:endParaRPr lang="es-GT" sz="2000" b="1" i="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33338" marR="33338" marT="0" marB="0" anchor="ctr">
                    <a:cell3D prstMaterial="dkEdge">
                      <a:bevel/>
                      <a:lightRig rig="flood" dir="t"/>
                    </a:cell3D>
                  </a:tcPr>
                </a:tc>
                <a:extLst>
                  <a:ext uri="{0D108BD9-81ED-4DB2-BD59-A6C34878D82A}">
                    <a16:row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10004"/>
                  </a:ext>
                </a:extLst>
              </a:tr>
              <a:tr h="330528">
                <a:tc>
                  <a:txBody>
                    <a:bodyPr/>
                    <a:lstStyle/>
                    <a:p>
                      <a:pPr algn="ctr">
                        <a:lnSpc>
                          <a:spcPct val="115000"/>
                        </a:lnSpc>
                        <a:spcAft>
                          <a:spcPts val="0"/>
                        </a:spcAft>
                      </a:pPr>
                      <a:r>
                        <a:rPr lang="es-ES_tradnl" sz="2000" noProof="0" dirty="0" smtClean="0">
                          <a:effectLst/>
                          <a:latin typeface="Arial" panose="020B0604020202020204" pitchFamily="34" charset="0"/>
                          <a:cs typeface="Arial" panose="020B0604020202020204" pitchFamily="34" charset="0"/>
                        </a:rPr>
                        <a:t>Limpieza y chapeos</a:t>
                      </a:r>
                      <a:r>
                        <a:rPr lang="es-ES_tradnl" sz="2000" baseline="0" noProof="0" dirty="0" smtClean="0">
                          <a:effectLst/>
                          <a:latin typeface="Arial" panose="020B0604020202020204" pitchFamily="34" charset="0"/>
                          <a:cs typeface="Arial" panose="020B0604020202020204" pitchFamily="34" charset="0"/>
                        </a:rPr>
                        <a:t> de carreteras y cunetas</a:t>
                      </a:r>
                      <a:endParaRPr lang="es-ES_tradnl" sz="2000" noProof="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33338" marR="33338" marT="0" marB="0" anchor="ctr">
                    <a:cell3D prstMaterial="dkEdge">
                      <a:bevel/>
                      <a:lightRig rig="flood" dir="t"/>
                    </a:cell3D>
                  </a:tcPr>
                </a:tc>
                <a:tc>
                  <a:txBody>
                    <a:bodyPr/>
                    <a:lstStyle/>
                    <a:p>
                      <a:pPr algn="ctr">
                        <a:lnSpc>
                          <a:spcPct val="115000"/>
                        </a:lnSpc>
                        <a:spcAft>
                          <a:spcPts val="0"/>
                        </a:spcAft>
                      </a:pPr>
                      <a:r>
                        <a:rPr lang="es-GT" sz="2000" b="1" i="0" dirty="0">
                          <a:effectLst/>
                          <a:latin typeface="Arial" panose="020B0604020202020204" pitchFamily="34" charset="0"/>
                          <a:cs typeface="Arial" panose="020B0604020202020204" pitchFamily="34" charset="0"/>
                        </a:rPr>
                        <a:t>74,124ml</a:t>
                      </a:r>
                      <a:endParaRPr lang="es-GT" sz="2000" b="1" i="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33338" marR="33338" marT="0" marB="0" anchor="ctr">
                    <a:cell3D prstMaterial="dkEdge">
                      <a:bevel/>
                      <a:lightRig rig="flood" dir="t"/>
                    </a:cell3D>
                  </a:tcPr>
                </a:tc>
                <a:tc>
                  <a:txBody>
                    <a:bodyPr/>
                    <a:lstStyle/>
                    <a:p>
                      <a:pPr algn="ctr">
                        <a:lnSpc>
                          <a:spcPct val="115000"/>
                        </a:lnSpc>
                        <a:spcAft>
                          <a:spcPts val="0"/>
                        </a:spcAft>
                      </a:pPr>
                      <a:r>
                        <a:rPr lang="es-GT" sz="2000" b="1" i="0" dirty="0" smtClean="0">
                          <a:solidFill>
                            <a:schemeClr val="tx1"/>
                          </a:solidFill>
                          <a:effectLst/>
                          <a:latin typeface="Arial" panose="020B0604020202020204" pitchFamily="34" charset="0"/>
                          <a:ea typeface="Times New Roman" panose="02020603050405020304" pitchFamily="18" charset="0"/>
                          <a:cs typeface="Arial" panose="020B0604020202020204" pitchFamily="34" charset="0"/>
                        </a:rPr>
                        <a:t>68,305</a:t>
                      </a:r>
                      <a:r>
                        <a:rPr lang="es-GT" sz="2000" b="1" i="0" dirty="0" smtClean="0">
                          <a:effectLst/>
                          <a:latin typeface="Arial" panose="020B0604020202020204" pitchFamily="34" charset="0"/>
                          <a:cs typeface="Arial" panose="020B0604020202020204" pitchFamily="34" charset="0"/>
                        </a:rPr>
                        <a:t>m</a:t>
                      </a:r>
                      <a:endParaRPr lang="es-GT" sz="2000" b="1" i="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33338" marR="33338" marT="0" marB="0" anchor="ctr">
                    <a:cell3D prstMaterial="dkEdge">
                      <a:bevel/>
                      <a:lightRig rig="flood" dir="t"/>
                    </a:cell3D>
                  </a:tcPr>
                </a:tc>
                <a:extLst>
                  <a:ext uri="{0D108BD9-81ED-4DB2-BD59-A6C34878D82A}">
                    <a16:row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10005"/>
                  </a:ext>
                </a:extLst>
              </a:tr>
              <a:tr h="330528">
                <a:tc>
                  <a:txBody>
                    <a:bodyPr/>
                    <a:lstStyle/>
                    <a:p>
                      <a:pPr algn="ctr">
                        <a:lnSpc>
                          <a:spcPct val="115000"/>
                        </a:lnSpc>
                        <a:spcAft>
                          <a:spcPts val="0"/>
                        </a:spcAft>
                      </a:pPr>
                      <a:r>
                        <a:rPr lang="es-ES_tradnl" sz="2000" noProof="0" smtClean="0">
                          <a:effectLst/>
                          <a:latin typeface="Arial" panose="020B0604020202020204" pitchFamily="34" charset="0"/>
                          <a:cs typeface="Arial" panose="020B0604020202020204" pitchFamily="34" charset="0"/>
                        </a:rPr>
                        <a:t>Construcciones </a:t>
                      </a:r>
                      <a:endParaRPr lang="es-ES_tradnl" sz="2000" noProof="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33338" marR="33338" marT="0" marB="0" anchor="ctr">
                    <a:cell3D prstMaterial="dkEdge">
                      <a:bevel/>
                      <a:lightRig rig="flood" dir="t"/>
                    </a:cell3D>
                  </a:tcPr>
                </a:tc>
                <a:tc>
                  <a:txBody>
                    <a:bodyPr/>
                    <a:lstStyle/>
                    <a:p>
                      <a:pPr algn="ctr">
                        <a:lnSpc>
                          <a:spcPct val="115000"/>
                        </a:lnSpc>
                        <a:spcAft>
                          <a:spcPts val="0"/>
                        </a:spcAft>
                      </a:pPr>
                      <a:r>
                        <a:rPr lang="es-GT" sz="2000" b="1" i="0" dirty="0">
                          <a:effectLst/>
                          <a:latin typeface="Arial" panose="020B0604020202020204" pitchFamily="34" charset="0"/>
                          <a:cs typeface="Arial" panose="020B0604020202020204" pitchFamily="34" charset="0"/>
                        </a:rPr>
                        <a:t>2,663.31m</a:t>
                      </a:r>
                      <a:r>
                        <a:rPr lang="es-GT" sz="2000" b="1" i="0" dirty="0">
                          <a:latin typeface="Arial" panose="020B0604020202020204" pitchFamily="34" charset="0"/>
                          <a:cs typeface="Arial" panose="020B0604020202020204" pitchFamily="34" charset="0"/>
                        </a:rPr>
                        <a:t>²</a:t>
                      </a:r>
                      <a:endParaRPr lang="es-GT" sz="2000" b="1" i="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33338" marR="33338" marT="0" marB="0" anchor="ctr">
                    <a:cell3D prstMaterial="dkEdge">
                      <a:bevel/>
                      <a:lightRig rig="flood" dir="t"/>
                    </a:cell3D>
                  </a:tcPr>
                </a:tc>
                <a:tc>
                  <a:txBody>
                    <a:bodyPr/>
                    <a:lstStyle/>
                    <a:p>
                      <a:pPr algn="ctr">
                        <a:lnSpc>
                          <a:spcPct val="115000"/>
                        </a:lnSpc>
                        <a:spcAft>
                          <a:spcPts val="0"/>
                        </a:spcAft>
                      </a:pPr>
                      <a:r>
                        <a:rPr lang="es-GT" sz="2000" b="1" i="0" dirty="0" smtClean="0">
                          <a:solidFill>
                            <a:schemeClr val="tx1"/>
                          </a:solidFill>
                          <a:effectLst/>
                          <a:latin typeface="Arial" panose="020B0604020202020204" pitchFamily="34" charset="0"/>
                          <a:ea typeface="Times New Roman" panose="02020603050405020304" pitchFamily="18" charset="0"/>
                          <a:cs typeface="Arial" panose="020B0604020202020204" pitchFamily="34" charset="0"/>
                        </a:rPr>
                        <a:t>2,470</a:t>
                      </a:r>
                      <a:r>
                        <a:rPr lang="es-GT" sz="2000" b="1" i="0" dirty="0" smtClean="0">
                          <a:effectLst/>
                          <a:latin typeface="Arial" panose="020B0604020202020204" pitchFamily="34" charset="0"/>
                          <a:cs typeface="Arial" panose="020B0604020202020204" pitchFamily="34" charset="0"/>
                        </a:rPr>
                        <a:t>m</a:t>
                      </a:r>
                      <a:r>
                        <a:rPr lang="es-GT" sz="2000" b="1" i="0" dirty="0" smtClean="0">
                          <a:latin typeface="Arial" panose="020B0604020202020204" pitchFamily="34" charset="0"/>
                          <a:cs typeface="Arial" panose="020B0604020202020204" pitchFamily="34" charset="0"/>
                        </a:rPr>
                        <a:t>²</a:t>
                      </a:r>
                      <a:endParaRPr lang="es-GT" sz="2000" b="1" i="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33338" marR="33338" marT="0" marB="0" anchor="ctr">
                    <a:cell3D prstMaterial="dkEdge">
                      <a:bevel/>
                      <a:lightRig rig="flood" dir="t"/>
                    </a:cell3D>
                  </a:tcPr>
                </a:tc>
                <a:extLst>
                  <a:ext uri="{0D108BD9-81ED-4DB2-BD59-A6C34878D82A}">
                    <a16:row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10006"/>
                  </a:ext>
                </a:extLst>
              </a:tr>
              <a:tr h="330528">
                <a:tc>
                  <a:txBody>
                    <a:bodyPr/>
                    <a:lstStyle/>
                    <a:p>
                      <a:pPr algn="ctr">
                        <a:lnSpc>
                          <a:spcPct val="115000"/>
                        </a:lnSpc>
                        <a:spcAft>
                          <a:spcPts val="0"/>
                        </a:spcAft>
                      </a:pPr>
                      <a:r>
                        <a:rPr lang="es-ES_tradnl" sz="2000" noProof="0" dirty="0" smtClean="0">
                          <a:effectLst/>
                          <a:latin typeface="Arial" panose="020B0604020202020204" pitchFamily="34" charset="0"/>
                          <a:cs typeface="Arial" panose="020B0604020202020204" pitchFamily="34" charset="0"/>
                        </a:rPr>
                        <a:t>Encalados y poda de árboles</a:t>
                      </a:r>
                      <a:endParaRPr lang="es-ES_tradnl" sz="2000" noProof="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33338" marR="33338" marT="0" marB="0" anchor="ctr">
                    <a:cell3D prstMaterial="dkEdge">
                      <a:bevel/>
                      <a:lightRig rig="flood" dir="t"/>
                    </a:cell3D>
                  </a:tcPr>
                </a:tc>
                <a:tc>
                  <a:txBody>
                    <a:bodyPr/>
                    <a:lstStyle/>
                    <a:p>
                      <a:pPr algn="ctr">
                        <a:lnSpc>
                          <a:spcPct val="115000"/>
                        </a:lnSpc>
                        <a:spcAft>
                          <a:spcPts val="0"/>
                        </a:spcAft>
                      </a:pPr>
                      <a:r>
                        <a:rPr lang="es-GT" sz="2000" b="1" i="0" dirty="0" smtClean="0">
                          <a:effectLst/>
                          <a:latin typeface="Arial" panose="020B0604020202020204" pitchFamily="34" charset="0"/>
                          <a:cs typeface="Arial" panose="020B0604020202020204" pitchFamily="34" charset="0"/>
                        </a:rPr>
                        <a:t>4,700m</a:t>
                      </a:r>
                      <a:endParaRPr lang="es-GT" sz="2000" b="1" i="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33338" marR="33338" marT="0" marB="0" anchor="ctr">
                    <a:cell3D prstMaterial="dkEdge">
                      <a:bevel/>
                      <a:lightRig rig="flood" dir="t"/>
                    </a:cell3D>
                  </a:tcPr>
                </a:tc>
                <a:tc>
                  <a:txBody>
                    <a:bodyPr/>
                    <a:lstStyle/>
                    <a:p>
                      <a:pPr algn="ctr">
                        <a:lnSpc>
                          <a:spcPct val="115000"/>
                        </a:lnSpc>
                        <a:spcAft>
                          <a:spcPts val="0"/>
                        </a:spcAft>
                      </a:pPr>
                      <a:r>
                        <a:rPr lang="es-GT" sz="2000" b="1" i="0" dirty="0" smtClean="0">
                          <a:solidFill>
                            <a:schemeClr val="tx1"/>
                          </a:solidFill>
                          <a:effectLst/>
                          <a:latin typeface="Arial" panose="020B0604020202020204" pitchFamily="34" charset="0"/>
                          <a:ea typeface="Times New Roman" panose="02020603050405020304" pitchFamily="18" charset="0"/>
                          <a:cs typeface="Arial" panose="020B0604020202020204" pitchFamily="34" charset="0"/>
                        </a:rPr>
                        <a:t>1,190m</a:t>
                      </a:r>
                      <a:endParaRPr lang="es-GT" sz="2000" b="1" i="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33338" marR="33338" marT="0" marB="0" anchor="ctr">
                    <a:cell3D prstMaterial="dkEdge">
                      <a:bevel/>
                      <a:lightRig rig="flood" dir="t"/>
                    </a:cell3D>
                  </a:tcPr>
                </a:tc>
                <a:extLst>
                  <a:ext uri="{0D108BD9-81ED-4DB2-BD59-A6C34878D82A}">
                    <a16:row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10007"/>
                  </a:ext>
                </a:extLst>
              </a:tr>
              <a:tr h="428724">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s-ES_tradnl" sz="2000" noProof="0" smtClean="0">
                          <a:latin typeface="Arial" panose="020B0604020202020204" pitchFamily="34" charset="0"/>
                          <a:cs typeface="Arial" panose="020B0604020202020204" pitchFamily="34" charset="0"/>
                        </a:rPr>
                        <a:t>Construcción</a:t>
                      </a:r>
                      <a:r>
                        <a:rPr lang="es-ES_tradnl" sz="2000" baseline="0" noProof="0" smtClean="0">
                          <a:latin typeface="Arial" panose="020B0604020202020204" pitchFamily="34" charset="0"/>
                          <a:cs typeface="Arial" panose="020B0604020202020204" pitchFamily="34" charset="0"/>
                        </a:rPr>
                        <a:t> de Drenajes</a:t>
                      </a:r>
                      <a:endParaRPr lang="es-ES_tradnl" sz="2000" noProof="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33338" marR="33338" marT="0" marB="0" anchor="ctr">
                    <a:cell3D prstMaterial="dkEdge">
                      <a:bevel/>
                      <a:lightRig rig="flood" dir="t"/>
                    </a:cell3D>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s-GT" sz="2000" b="1" i="0" dirty="0">
                          <a:effectLst/>
                          <a:latin typeface="Arial" panose="020B0604020202020204" pitchFamily="34" charset="0"/>
                          <a:cs typeface="Arial" panose="020B0604020202020204" pitchFamily="34" charset="0"/>
                        </a:rPr>
                        <a:t>2,292</a:t>
                      </a:r>
                      <a:r>
                        <a:rPr lang="es-GT" sz="2000" b="1" i="0" baseline="0" dirty="0">
                          <a:effectLst/>
                          <a:latin typeface="Arial" panose="020B0604020202020204" pitchFamily="34" charset="0"/>
                          <a:cs typeface="Arial" panose="020B0604020202020204" pitchFamily="34" charset="0"/>
                        </a:rPr>
                        <a:t>m</a:t>
                      </a:r>
                    </a:p>
                  </a:txBody>
                  <a:tcPr marL="33338" marR="33338" marT="0" marB="0" anchor="ctr">
                    <a:cell3D prstMaterial="dkEdge">
                      <a:bevel/>
                      <a:lightRig rig="flood" dir="t"/>
                    </a:cell3D>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s-GT" sz="2000" b="1" i="0" baseline="0" dirty="0" smtClean="0">
                          <a:effectLst/>
                          <a:latin typeface="Arial" panose="020B0604020202020204" pitchFamily="34" charset="0"/>
                          <a:cs typeface="Arial" panose="020B0604020202020204" pitchFamily="34" charset="0"/>
                        </a:rPr>
                        <a:t>2,200m</a:t>
                      </a:r>
                      <a:endParaRPr lang="es-GT" sz="2000" b="1" i="0" baseline="0" dirty="0">
                        <a:effectLst/>
                        <a:latin typeface="Arial" panose="020B0604020202020204" pitchFamily="34" charset="0"/>
                        <a:cs typeface="Arial" panose="020B0604020202020204" pitchFamily="34" charset="0"/>
                      </a:endParaRPr>
                    </a:p>
                  </a:txBody>
                  <a:tcPr marL="33338" marR="33338" marT="0" marB="0" anchor="ctr">
                    <a:cell3D prstMaterial="dkEdge">
                      <a:bevel/>
                      <a:lightRig rig="flood" dir="t"/>
                    </a:cell3D>
                  </a:tcPr>
                </a:tc>
                <a:extLst>
                  <a:ext uri="{0D108BD9-81ED-4DB2-BD59-A6C34878D82A}">
                    <a16:row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10009"/>
                  </a:ext>
                </a:extLst>
              </a:tr>
              <a:tr h="447570">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s-ES_tradnl" sz="2000" baseline="0" noProof="0" dirty="0" smtClean="0">
                          <a:latin typeface="Arial" panose="020B0604020202020204" pitchFamily="34" charset="0"/>
                          <a:cs typeface="Arial" panose="020B0604020202020204" pitchFamily="34" charset="0"/>
                        </a:rPr>
                        <a:t>Movimiento de tierras y rellenos</a:t>
                      </a:r>
                      <a:endParaRPr lang="es-ES_tradnl" sz="2000" noProof="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33338" marR="33338" marT="0" marB="0" anchor="ctr">
                    <a:cell3D prstMaterial="dkEdge">
                      <a:bevel/>
                      <a:lightRig rig="flood" dir="t"/>
                    </a:cell3D>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s-GT" sz="2000" b="1" i="0" dirty="0">
                          <a:effectLst/>
                          <a:latin typeface="Arial" panose="020B0604020202020204" pitchFamily="34" charset="0"/>
                          <a:cs typeface="Arial" panose="020B0604020202020204" pitchFamily="34" charset="0"/>
                        </a:rPr>
                        <a:t>2</a:t>
                      </a:r>
                      <a:r>
                        <a:rPr lang="es-GT" sz="2000" b="1" i="0" dirty="0" smtClean="0">
                          <a:effectLst/>
                          <a:latin typeface="Arial" panose="020B0604020202020204" pitchFamily="34" charset="0"/>
                          <a:cs typeface="Arial" panose="020B0604020202020204" pitchFamily="34" charset="0"/>
                        </a:rPr>
                        <a:t>3,904m</a:t>
                      </a:r>
                      <a:endParaRPr lang="es-GT" sz="2000" b="1" i="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33338" marR="33338" marT="0" marB="0" anchor="ctr">
                    <a:cell3D prstMaterial="dkEdge">
                      <a:bevel/>
                      <a:lightRig rig="flood" dir="t"/>
                    </a:cell3D>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s-GT" sz="2000" b="1" i="0" dirty="0" smtClean="0">
                          <a:solidFill>
                            <a:schemeClr val="tx1"/>
                          </a:solidFill>
                          <a:effectLst/>
                          <a:latin typeface="Arial" panose="020B0604020202020204" pitchFamily="34" charset="0"/>
                          <a:ea typeface="Times New Roman" panose="02020603050405020304" pitchFamily="18" charset="0"/>
                          <a:cs typeface="Arial" panose="020B0604020202020204" pitchFamily="34" charset="0"/>
                        </a:rPr>
                        <a:t>20,500m</a:t>
                      </a:r>
                      <a:endParaRPr lang="es-GT" sz="2000" b="1" i="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33338" marR="33338" marT="0" marB="0" anchor="ctr">
                    <a:cell3D prstMaterial="dkEdge">
                      <a:bevel/>
                      <a:lightRig rig="flood" dir="t"/>
                    </a:cell3D>
                  </a:tcPr>
                </a:tc>
                <a:extLst>
                  <a:ext uri="{0D108BD9-81ED-4DB2-BD59-A6C34878D82A}">
                    <a16:row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10010"/>
                  </a:ext>
                </a:extLst>
              </a:tr>
              <a:tr h="428724">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s-ES_tradnl" sz="2000" baseline="0" noProof="0" smtClean="0">
                          <a:latin typeface="Arial" panose="020B0604020202020204" pitchFamily="34" charset="0"/>
                          <a:cs typeface="Arial" panose="020B0604020202020204" pitchFamily="34" charset="0"/>
                        </a:rPr>
                        <a:t>Construcción de Gaviones</a:t>
                      </a:r>
                      <a:endParaRPr lang="es-ES_tradnl" sz="2000" baseline="0" noProof="0">
                        <a:latin typeface="Arial" panose="020B0604020202020204" pitchFamily="34" charset="0"/>
                        <a:cs typeface="Arial" panose="020B0604020202020204" pitchFamily="34" charset="0"/>
                      </a:endParaRPr>
                    </a:p>
                  </a:txBody>
                  <a:tcPr marL="33338" marR="33338" marT="0" marB="0" anchor="ctr">
                    <a:cell3D prstMaterial="dkEdge">
                      <a:bevel/>
                      <a:lightRig rig="flood" dir="t"/>
                    </a:cell3D>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s-GT" sz="2000" b="1" i="0" dirty="0">
                          <a:effectLst/>
                          <a:latin typeface="Arial" panose="020B0604020202020204" pitchFamily="34" charset="0"/>
                          <a:cs typeface="Arial" panose="020B0604020202020204" pitchFamily="34" charset="0"/>
                        </a:rPr>
                        <a:t>812m</a:t>
                      </a:r>
                      <a:r>
                        <a:rPr kumimoji="0" lang="es-GT" sz="2000" b="1" i="0" kern="1200" baseline="30000" dirty="0">
                          <a:effectLst/>
                          <a:latin typeface="Arial" panose="020B0604020202020204" pitchFamily="34" charset="0"/>
                          <a:cs typeface="Arial" panose="020B0604020202020204" pitchFamily="34" charset="0"/>
                        </a:rPr>
                        <a:t>3</a:t>
                      </a:r>
                      <a:endParaRPr lang="es-GT" sz="2000" b="1" i="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33338" marR="33338" marT="0" marB="0" anchor="ctr">
                    <a:cell3D prstMaterial="dkEdge">
                      <a:bevel/>
                      <a:lightRig rig="flood" dir="t"/>
                    </a:cell3D>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s-GT" sz="2000" b="1" i="0" dirty="0" smtClean="0">
                          <a:solidFill>
                            <a:schemeClr val="tx1"/>
                          </a:solidFill>
                          <a:effectLst/>
                          <a:latin typeface="Arial" panose="020B0604020202020204" pitchFamily="34" charset="0"/>
                          <a:ea typeface="Times New Roman" panose="02020603050405020304" pitchFamily="18" charset="0"/>
                          <a:cs typeface="Arial" panose="020B0604020202020204" pitchFamily="34" charset="0"/>
                        </a:rPr>
                        <a:t>38</a:t>
                      </a:r>
                      <a:r>
                        <a:rPr lang="es-GT" sz="2000" b="1" i="0" dirty="0" smtClean="0">
                          <a:effectLst/>
                          <a:latin typeface="Arial" panose="020B0604020202020204" pitchFamily="34" charset="0"/>
                          <a:cs typeface="Arial" panose="020B0604020202020204" pitchFamily="34" charset="0"/>
                        </a:rPr>
                        <a:t>m</a:t>
                      </a:r>
                      <a:r>
                        <a:rPr kumimoji="0" lang="es-GT" sz="2000" b="1" i="0" kern="1200" baseline="30000" dirty="0" smtClean="0">
                          <a:effectLst/>
                          <a:latin typeface="Arial" panose="020B0604020202020204" pitchFamily="34" charset="0"/>
                          <a:cs typeface="Arial" panose="020B0604020202020204" pitchFamily="34" charset="0"/>
                        </a:rPr>
                        <a:t>3</a:t>
                      </a:r>
                      <a:endParaRPr lang="es-GT" sz="2000" b="1" i="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33338" marR="33338" marT="0" marB="0" anchor="ctr">
                    <a:cell3D prstMaterial="dkEdge">
                      <a:bevel/>
                      <a:lightRig rig="flood" dir="t"/>
                    </a:cell3D>
                  </a:tcPr>
                </a:tc>
                <a:extLst>
                  <a:ext uri="{0D108BD9-81ED-4DB2-BD59-A6C34878D82A}">
                    <a16:row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10011"/>
                  </a:ext>
                </a:extLst>
              </a:tr>
              <a:tr h="428724">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s-ES_tradnl" sz="2000" baseline="0" noProof="0" smtClean="0">
                          <a:latin typeface="Arial" panose="020B0604020202020204" pitchFamily="34" charset="0"/>
                          <a:cs typeface="Arial" panose="020B0604020202020204" pitchFamily="34" charset="0"/>
                        </a:rPr>
                        <a:t>Dragados</a:t>
                      </a:r>
                      <a:endParaRPr lang="es-ES_tradnl" sz="2000" baseline="0" noProof="0">
                        <a:latin typeface="Arial" panose="020B0604020202020204" pitchFamily="34" charset="0"/>
                        <a:cs typeface="Arial" panose="020B0604020202020204" pitchFamily="34" charset="0"/>
                      </a:endParaRPr>
                    </a:p>
                  </a:txBody>
                  <a:tcPr marL="33338" marR="33338" marT="0" marB="0" anchor="ctr">
                    <a:cell3D prstMaterial="dkEdge">
                      <a:bevel/>
                      <a:lightRig rig="flood" dir="t"/>
                    </a:cell3D>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s-GT" sz="2000" b="1" i="0" dirty="0" smtClean="0">
                          <a:effectLst/>
                          <a:latin typeface="Arial" panose="020B0604020202020204" pitchFamily="34" charset="0"/>
                          <a:cs typeface="Arial" panose="020B0604020202020204" pitchFamily="34" charset="0"/>
                        </a:rPr>
                        <a:t>470m</a:t>
                      </a:r>
                      <a:r>
                        <a:rPr kumimoji="0" lang="es-GT" sz="2000" b="1" i="0" kern="1200" baseline="30000" dirty="0" smtClean="0">
                          <a:effectLst/>
                          <a:latin typeface="Arial" panose="020B0604020202020204" pitchFamily="34" charset="0"/>
                          <a:cs typeface="Arial" panose="020B0604020202020204" pitchFamily="34" charset="0"/>
                        </a:rPr>
                        <a:t>3</a:t>
                      </a:r>
                      <a:endParaRPr lang="es-GT" sz="2000" b="1" i="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33338" marR="33338" marT="0" marB="0" anchor="ctr">
                    <a:cell3D prstMaterial="dkEdge">
                      <a:bevel/>
                      <a:lightRig rig="flood" dir="t"/>
                    </a:cell3D>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s-GT" sz="2000" b="1" i="0" dirty="0" smtClean="0">
                          <a:solidFill>
                            <a:schemeClr val="tx1"/>
                          </a:solidFill>
                          <a:effectLst/>
                          <a:latin typeface="Arial" panose="020B0604020202020204" pitchFamily="34" charset="0"/>
                          <a:ea typeface="Times New Roman" panose="02020603050405020304" pitchFamily="18" charset="0"/>
                          <a:cs typeface="Arial" panose="020B0604020202020204" pitchFamily="34" charset="0"/>
                        </a:rPr>
                        <a:t>135</a:t>
                      </a:r>
                      <a:r>
                        <a:rPr lang="es-GT" sz="2000" b="1" i="0" dirty="0" smtClean="0">
                          <a:effectLst/>
                          <a:latin typeface="Arial" panose="020B0604020202020204" pitchFamily="34" charset="0"/>
                          <a:cs typeface="Arial" panose="020B0604020202020204" pitchFamily="34" charset="0"/>
                        </a:rPr>
                        <a:t>m</a:t>
                      </a:r>
                      <a:r>
                        <a:rPr kumimoji="0" lang="es-GT" sz="2000" b="1" i="0" kern="1200" baseline="30000" dirty="0" smtClean="0">
                          <a:effectLst/>
                          <a:latin typeface="Arial" panose="020B0604020202020204" pitchFamily="34" charset="0"/>
                          <a:cs typeface="Arial" panose="020B0604020202020204" pitchFamily="34" charset="0"/>
                        </a:rPr>
                        <a:t>3</a:t>
                      </a:r>
                      <a:endParaRPr lang="es-GT" sz="2000" b="1" i="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33338" marR="33338" marT="0" marB="0" anchor="ctr">
                    <a:cell3D prstMaterial="dkEdge">
                      <a:bevel/>
                      <a:lightRig rig="flood" dir="t"/>
                    </a:cell3D>
                  </a:tcPr>
                </a:tc>
                <a:extLst>
                  <a:ext uri="{0D108BD9-81ED-4DB2-BD59-A6C34878D82A}">
                    <a16:row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10012"/>
                  </a:ext>
                </a:extLst>
              </a:tr>
              <a:tr h="428724">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s-ES_tradnl" sz="2000" baseline="0" noProof="0" dirty="0" smtClean="0">
                          <a:latin typeface="Arial" panose="020B0604020202020204" pitchFamily="34" charset="0"/>
                          <a:cs typeface="Arial" panose="020B0604020202020204" pitchFamily="34" charset="0"/>
                        </a:rPr>
                        <a:t>Mantenimiento Carreteras Alternas</a:t>
                      </a:r>
                      <a:endParaRPr lang="es-ES_tradnl" sz="2000" noProof="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33338" marR="33338" marT="0" marB="0" anchor="ctr">
                    <a:cell3D prstMaterial="dkEdge">
                      <a:bevel/>
                      <a:lightRig rig="flood" dir="t"/>
                    </a:cell3D>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s-GT" sz="2000" b="1" i="0" dirty="0" smtClean="0">
                          <a:effectLst/>
                          <a:latin typeface="Arial" panose="020B0604020202020204" pitchFamily="34" charset="0"/>
                          <a:cs typeface="Arial" panose="020B0604020202020204" pitchFamily="34" charset="0"/>
                        </a:rPr>
                        <a:t>22.69kms</a:t>
                      </a:r>
                      <a:endParaRPr lang="es-GT" sz="2000" b="1" i="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33338" marR="33338" marT="0" marB="0" anchor="ctr">
                    <a:cell3D prstMaterial="dkEdge">
                      <a:bevel/>
                      <a:lightRig rig="flood" dir="t"/>
                    </a:cell3D>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s-GT" sz="2000" b="1" i="0" dirty="0" smtClean="0">
                          <a:solidFill>
                            <a:schemeClr val="tx1"/>
                          </a:solidFill>
                          <a:effectLst/>
                          <a:latin typeface="Arial" panose="020B0604020202020204" pitchFamily="34" charset="0"/>
                          <a:ea typeface="Times New Roman" panose="02020603050405020304" pitchFamily="18" charset="0"/>
                          <a:cs typeface="Arial" panose="020B0604020202020204" pitchFamily="34" charset="0"/>
                        </a:rPr>
                        <a:t>92.65kms</a:t>
                      </a:r>
                      <a:endParaRPr lang="es-GT" sz="2000" b="1" i="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33338" marR="33338" marT="0" marB="0" anchor="ctr">
                    <a:cell3D prstMaterial="dkEdge">
                      <a:bevel/>
                      <a:lightRig rig="flood" dir="t"/>
                    </a:cell3D>
                  </a:tcPr>
                </a:tc>
                <a:extLst>
                  <a:ext uri="{0D108BD9-81ED-4DB2-BD59-A6C34878D82A}">
                    <a16:row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10013"/>
                  </a:ext>
                </a:extLst>
              </a:tr>
            </a:tbl>
          </a:graphicData>
        </a:graphic>
      </p:graphicFrame>
      <p:grpSp>
        <p:nvGrpSpPr>
          <p:cNvPr id="24" name="Grupo 2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0BB5615-E576-4846-A501-465BDCDA5893}"/>
              </a:ext>
            </a:extLst>
          </p:cNvPr>
          <p:cNvGrpSpPr/>
          <p:nvPr/>
        </p:nvGrpSpPr>
        <p:grpSpPr>
          <a:xfrm>
            <a:off x="7694976" y="705022"/>
            <a:ext cx="4360970" cy="6001990"/>
            <a:chOff x="8126011" y="1064055"/>
            <a:chExt cx="3817069" cy="5648695"/>
          </a:xfrm>
        </p:grpSpPr>
        <p:pic>
          <p:nvPicPr>
            <p:cNvPr id="25" name="Imagen 2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EF90B1E-CC3F-4BC1-A7CE-C3D7029528CA}"/>
                </a:ext>
              </a:extLst>
            </p:cNvPr>
            <p:cNvPicPr>
              <a:picLocks noChangeAspect="1"/>
            </p:cNvPicPr>
            <p:nvPr/>
          </p:nvPicPr>
          <p:blipFill rotWithShape="1">
            <a:blip r:embed="rId4"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15305" t="19718"/>
            <a:stretch/>
          </p:blipFill>
          <p:spPr>
            <a:xfrm>
              <a:off x="8361468" y="1064055"/>
              <a:ext cx="3266341" cy="2428168"/>
            </a:xfrm>
            <a:prstGeom prst="rect">
              <a:avLst/>
            </a:prstGeom>
            <a:effectLst>
              <a:softEdge rad="317500"/>
            </a:effectLst>
          </p:spPr>
        </p:pic>
        <p:pic>
          <p:nvPicPr>
            <p:cNvPr id="27" name="Imagen 3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DA9C6B1-C96A-4AD0-844F-2DAAF4562848}"/>
                </a:ext>
              </a:extLst>
            </p:cNvPr>
            <p:cNvPicPr>
              <a:picLocks noChangeAspect="1"/>
            </p:cNvPicPr>
            <p:nvPr/>
          </p:nvPicPr>
          <p:blipFill>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8126011" y="2643146"/>
              <a:ext cx="3685573" cy="2466217"/>
            </a:xfrm>
            <a:prstGeom prst="rect">
              <a:avLst/>
            </a:prstGeom>
            <a:effectLst>
              <a:softEdge rad="635000"/>
            </a:effectLst>
          </p:spPr>
        </p:pic>
        <p:pic>
          <p:nvPicPr>
            <p:cNvPr id="28" name="Picture 3" descr="C:\Users\Usuario\Desktop\SANTA CATARINA MITA 2017\PERSONAL A DESTAJO\abril\Nueva carpeta (2)\IMG_20170427_085508.jp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1FC768B-8C17-4F37-95E1-99C0EAB81E44}"/>
                </a:ext>
              </a:extLst>
            </p:cNvPr>
            <p:cNvPicPr>
              <a:picLocks noChangeAspect="1" noChangeArrowheads="1"/>
            </p:cNvPicPr>
            <p:nvPr/>
          </p:nvPicPr>
          <p:blipFill>
            <a:blip r:embed="rId6"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8126011" y="4095031"/>
              <a:ext cx="3817069" cy="2617719"/>
            </a:xfrm>
            <a:prstGeom prst="rect">
              <a:avLst/>
            </a:prstGeom>
            <a:noFill/>
            <a:effectLst>
              <a:softEdge rad="635000"/>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grpSp>
      <p:grpSp>
        <p:nvGrpSpPr>
          <p:cNvPr id="33" name="Grupo 2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0BB5615-E576-4846-A501-465BDCDA5893}"/>
              </a:ext>
            </a:extLst>
          </p:cNvPr>
          <p:cNvGrpSpPr/>
          <p:nvPr/>
        </p:nvGrpSpPr>
        <p:grpSpPr>
          <a:xfrm>
            <a:off x="7675437" y="705022"/>
            <a:ext cx="4516563" cy="6001990"/>
            <a:chOff x="8126011" y="1064055"/>
            <a:chExt cx="3817069" cy="5648695"/>
          </a:xfrm>
        </p:grpSpPr>
        <p:pic>
          <p:nvPicPr>
            <p:cNvPr id="34" name="Imagen 2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EF90B1E-CC3F-4BC1-A7CE-C3D7029528CA}"/>
                </a:ext>
              </a:extLst>
            </p:cNvPr>
            <p:cNvPicPr>
              <a:picLocks noChangeAspect="1"/>
            </p:cNvPicPr>
            <p:nvPr/>
          </p:nvPicPr>
          <p:blipFill rotWithShape="1">
            <a:blip r:embed="rId4"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15305" t="19718"/>
            <a:stretch/>
          </p:blipFill>
          <p:spPr>
            <a:xfrm>
              <a:off x="8361468" y="1064055"/>
              <a:ext cx="3266341" cy="2428168"/>
            </a:xfrm>
            <a:prstGeom prst="rect">
              <a:avLst/>
            </a:prstGeom>
            <a:effectLst>
              <a:softEdge rad="317500"/>
            </a:effectLst>
          </p:spPr>
        </p:pic>
        <p:pic>
          <p:nvPicPr>
            <p:cNvPr id="35" name="Imagen 3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DA9C6B1-C96A-4AD0-844F-2DAAF4562848}"/>
                </a:ext>
              </a:extLst>
            </p:cNvPr>
            <p:cNvPicPr>
              <a:picLocks noChangeAspect="1"/>
            </p:cNvPicPr>
            <p:nvPr/>
          </p:nvPicPr>
          <p:blipFill>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8126011" y="2643146"/>
              <a:ext cx="3685573" cy="2466217"/>
            </a:xfrm>
            <a:prstGeom prst="rect">
              <a:avLst/>
            </a:prstGeom>
            <a:effectLst>
              <a:softEdge rad="635000"/>
            </a:effectLst>
          </p:spPr>
        </p:pic>
        <p:pic>
          <p:nvPicPr>
            <p:cNvPr id="36" name="Picture 3" descr="C:\Users\Usuario\Desktop\SANTA CATARINA MITA 2017\PERSONAL A DESTAJO\abril\Nueva carpeta (2)\IMG_20170427_085508.jp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1FC768B-8C17-4F37-95E1-99C0EAB81E44}"/>
                </a:ext>
              </a:extLst>
            </p:cNvPr>
            <p:cNvPicPr>
              <a:picLocks noChangeAspect="1" noChangeArrowheads="1"/>
            </p:cNvPicPr>
            <p:nvPr/>
          </p:nvPicPr>
          <p:blipFill>
            <a:blip r:embed="rId6"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8126011" y="4095031"/>
              <a:ext cx="3817069" cy="2617719"/>
            </a:xfrm>
            <a:prstGeom prst="rect">
              <a:avLst/>
            </a:prstGeom>
            <a:noFill/>
            <a:effectLst>
              <a:softEdge rad="635000"/>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grpSp>
      <p:grpSp>
        <p:nvGrpSpPr>
          <p:cNvPr id="37" name="Grupo 2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0BB5615-E576-4846-A501-465BDCDA5893}"/>
              </a:ext>
            </a:extLst>
          </p:cNvPr>
          <p:cNvGrpSpPr/>
          <p:nvPr/>
        </p:nvGrpSpPr>
        <p:grpSpPr>
          <a:xfrm>
            <a:off x="7827837" y="857422"/>
            <a:ext cx="4516563" cy="6001990"/>
            <a:chOff x="8126011" y="1064055"/>
            <a:chExt cx="3817069" cy="5648695"/>
          </a:xfrm>
        </p:grpSpPr>
        <p:pic>
          <p:nvPicPr>
            <p:cNvPr id="38" name="Imagen 2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EF90B1E-CC3F-4BC1-A7CE-C3D7029528CA}"/>
                </a:ext>
              </a:extLst>
            </p:cNvPr>
            <p:cNvPicPr>
              <a:picLocks noChangeAspect="1"/>
            </p:cNvPicPr>
            <p:nvPr/>
          </p:nvPicPr>
          <p:blipFill rotWithShape="1">
            <a:blip r:embed="rId4"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15305" t="19718"/>
            <a:stretch/>
          </p:blipFill>
          <p:spPr>
            <a:xfrm>
              <a:off x="8361468" y="1064055"/>
              <a:ext cx="3266341" cy="2428168"/>
            </a:xfrm>
            <a:prstGeom prst="rect">
              <a:avLst/>
            </a:prstGeom>
            <a:effectLst>
              <a:softEdge rad="317500"/>
            </a:effectLst>
          </p:spPr>
        </p:pic>
        <p:pic>
          <p:nvPicPr>
            <p:cNvPr id="39" name="Imagen 3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DA9C6B1-C96A-4AD0-844F-2DAAF4562848}"/>
                </a:ext>
              </a:extLst>
            </p:cNvPr>
            <p:cNvPicPr>
              <a:picLocks noChangeAspect="1"/>
            </p:cNvPicPr>
            <p:nvPr/>
          </p:nvPicPr>
          <p:blipFill>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8126011" y="2643146"/>
              <a:ext cx="3685573" cy="2466217"/>
            </a:xfrm>
            <a:prstGeom prst="rect">
              <a:avLst/>
            </a:prstGeom>
            <a:effectLst>
              <a:softEdge rad="635000"/>
            </a:effectLst>
          </p:spPr>
        </p:pic>
        <p:pic>
          <p:nvPicPr>
            <p:cNvPr id="40" name="Picture 3" descr="C:\Users\Usuario\Desktop\SANTA CATARINA MITA 2017\PERSONAL A DESTAJO\abril\Nueva carpeta (2)\IMG_20170427_085508.jp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1FC768B-8C17-4F37-95E1-99C0EAB81E44}"/>
                </a:ext>
              </a:extLst>
            </p:cNvPr>
            <p:cNvPicPr>
              <a:picLocks noChangeAspect="1" noChangeArrowheads="1"/>
            </p:cNvPicPr>
            <p:nvPr/>
          </p:nvPicPr>
          <p:blipFill>
            <a:blip r:embed="rId6"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8126011" y="4095031"/>
              <a:ext cx="3817069" cy="2617719"/>
            </a:xfrm>
            <a:prstGeom prst="rect">
              <a:avLst/>
            </a:prstGeom>
            <a:noFill/>
            <a:effectLst>
              <a:softEdge rad="635000"/>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gr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9065571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cxnSp>
        <p:nvCxnSpPr>
          <p:cNvPr id="22" name="Conector recto 2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9217D3D6-DA33-403D-8475-05ACA4C7656D}"/>
              </a:ext>
            </a:extLst>
          </p:cNvPr>
          <p:cNvCxnSpPr>
            <a:cxnSpLocks/>
          </p:cNvCxnSpPr>
          <p:nvPr/>
        </p:nvCxnSpPr>
        <p:spPr>
          <a:xfrm flipH="1">
            <a:off x="148165" y="549619"/>
            <a:ext cx="11877672" cy="9279"/>
          </a:xfrm>
          <a:prstGeom prst="line">
            <a:avLst/>
          </a:prstGeom>
          <a:ln w="317500" cap="sq" cmpd="tri">
            <a:solidFill>
              <a:srgbClr val="00B0F0"/>
            </a:solidFill>
            <a:miter lim="800000"/>
            <a:tailEnd w="lg" len="lg"/>
          </a:ln>
        </p:spPr>
        <p:style>
          <a:lnRef idx="3">
            <a:schemeClr val="accent1"/>
          </a:lnRef>
          <a:fillRef idx="0">
            <a:schemeClr val="accent1"/>
          </a:fillRef>
          <a:effectRef idx="2">
            <a:schemeClr val="accent1"/>
          </a:effectRef>
          <a:fontRef idx="minor">
            <a:schemeClr val="tx1"/>
          </a:fontRef>
        </p:style>
      </p:cxnSp>
      <p:pic>
        <p:nvPicPr>
          <p:cNvPr id="17" name="Imagen 16"/>
          <p:cNvPicPr>
            <a:picLocks noChangeAspect="1"/>
          </p:cNvPicPr>
          <p:nvPr/>
        </p:nvPicPr>
        <p:blipFill rotWithShape="1">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t="90995" r="132"/>
          <a:stretch/>
        </p:blipFill>
        <p:spPr>
          <a:xfrm>
            <a:off x="133152" y="6345151"/>
            <a:ext cx="11925711" cy="527367"/>
          </a:xfrm>
          <a:prstGeom prst="rect">
            <a:avLst/>
          </a:prstGeom>
        </p:spPr>
      </p:pic>
      <p:cxnSp>
        <p:nvCxnSpPr>
          <p:cNvPr id="21" name="Conector recto 2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0F3AB29-265C-44EB-8303-D72A2C05C685}"/>
              </a:ext>
            </a:extLst>
          </p:cNvPr>
          <p:cNvCxnSpPr>
            <a:cxnSpLocks/>
          </p:cNvCxnSpPr>
          <p:nvPr/>
        </p:nvCxnSpPr>
        <p:spPr>
          <a:xfrm flipH="1">
            <a:off x="148165" y="549619"/>
            <a:ext cx="11877672" cy="9279"/>
          </a:xfrm>
          <a:prstGeom prst="line">
            <a:avLst/>
          </a:prstGeom>
          <a:ln w="317500" cap="sq" cmpd="tri">
            <a:solidFill>
              <a:srgbClr val="00B0F0"/>
            </a:solidFill>
            <a:miter lim="800000"/>
            <a:tailEnd w="lg" len="lg"/>
          </a:ln>
        </p:spPr>
        <p:style>
          <a:lnRef idx="3">
            <a:schemeClr val="accent1"/>
          </a:lnRef>
          <a:fillRef idx="0">
            <a:schemeClr val="accent1"/>
          </a:fillRef>
          <a:effectRef idx="2">
            <a:schemeClr val="accent1"/>
          </a:effectRef>
          <a:fontRef idx="minor">
            <a:schemeClr val="tx1"/>
          </a:fontRef>
        </p:style>
      </p:cxnSp>
      <p:graphicFrame>
        <p:nvGraphicFramePr>
          <p:cNvPr id="38" name="Tabla 37">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8DBCA8C-834D-4264-9BD8-E279915D08C2}"/>
              </a:ext>
            </a:extLst>
          </p:cNvPr>
          <p:cNvGraphicFramePr>
            <a:graphicFrameLocks noGrp="1"/>
          </p:cNvGraphicFramePr>
          <p:nvPr>
            <p:extLst/>
          </p:nvPr>
        </p:nvGraphicFramePr>
        <p:xfrm>
          <a:off x="540840" y="3942311"/>
          <a:ext cx="6336702" cy="2402840"/>
        </p:xfrm>
        <a:graphic>
          <a:graphicData uri="http://schemas.openxmlformats.org/drawingml/2006/table">
            <a:tbl>
              <a:tblPr firstRow="1" bandRow="1">
                <a:tableStyleId>{7DF18680-E054-41AD-8BC1-D1AEF772440D}</a:tableStyleId>
              </a:tblPr>
              <a:tblGrid>
                <a:gridCol w="527460">
                  <a:extLst>
                    <a:ext uri="{9D8B030D-6E8A-4147-A177-3AD203B41FA5}">
                      <a16:col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20000"/>
                    </a:ext>
                  </a:extLst>
                </a:gridCol>
                <a:gridCol w="4500769">
                  <a:extLst>
                    <a:ext uri="{9D8B030D-6E8A-4147-A177-3AD203B41FA5}">
                      <a16:col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20001"/>
                    </a:ext>
                  </a:extLst>
                </a:gridCol>
                <a:gridCol w="1308473">
                  <a:extLst>
                    <a:ext uri="{9D8B030D-6E8A-4147-A177-3AD203B41FA5}">
                      <a16:col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20002"/>
                    </a:ext>
                  </a:extLst>
                </a:gridCol>
              </a:tblGrid>
              <a:tr h="353445">
                <a:tc>
                  <a:txBody>
                    <a:bodyPr/>
                    <a:lstStyle/>
                    <a:p>
                      <a:pPr algn="ctr"/>
                      <a:r>
                        <a:rPr lang="es-GT" sz="1800" dirty="0" smtClean="0">
                          <a:solidFill>
                            <a:schemeClr val="tx1"/>
                          </a:solidFill>
                          <a:latin typeface="Arial" panose="020B0604020202020204" pitchFamily="34" charset="0"/>
                          <a:cs typeface="Arial" panose="020B0604020202020204" pitchFamily="34" charset="0"/>
                        </a:rPr>
                        <a:t>No</a:t>
                      </a:r>
                      <a:endParaRPr lang="es-GT" sz="1800" b="1"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es-GT" sz="1800" dirty="0" smtClean="0">
                          <a:solidFill>
                            <a:schemeClr val="tx1"/>
                          </a:solidFill>
                          <a:latin typeface="Arial" panose="020B0604020202020204" pitchFamily="34" charset="0"/>
                          <a:cs typeface="Arial" panose="020B0604020202020204" pitchFamily="34" charset="0"/>
                        </a:rPr>
                        <a:t>OTROS TRABAJOS EFECTUADOS 2017-2018</a:t>
                      </a:r>
                      <a:endParaRPr lang="es-GT" sz="1800" b="1"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es-GT" sz="1800" baseline="0" dirty="0">
                          <a:solidFill>
                            <a:schemeClr val="tx1"/>
                          </a:solidFill>
                          <a:latin typeface="Arial" panose="020B0604020202020204" pitchFamily="34" charset="0"/>
                          <a:cs typeface="Arial" panose="020B0604020202020204" pitchFamily="34" charset="0"/>
                        </a:rPr>
                        <a:t>MEDIDA</a:t>
                      </a:r>
                      <a:endParaRPr lang="es-GT" sz="1800" b="1" dirty="0">
                        <a:solidFill>
                          <a:schemeClr val="tx1"/>
                        </a:solidFill>
                        <a:latin typeface="Arial" panose="020B0604020202020204" pitchFamily="34" charset="0"/>
                        <a:cs typeface="Arial" panose="020B0604020202020204" pitchFamily="34" charset="0"/>
                      </a:endParaRPr>
                    </a:p>
                  </a:txBody>
                  <a:tcPr anchor="ctr"/>
                </a:tc>
                <a:extLst>
                  <a:ext uri="{0D108BD9-81ED-4DB2-BD59-A6C34878D82A}">
                    <a16:row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10001"/>
                  </a:ext>
                </a:extLst>
              </a:tr>
              <a:tr h="307291">
                <a:tc>
                  <a:txBody>
                    <a:bodyPr/>
                    <a:lstStyle/>
                    <a:p>
                      <a:pPr algn="r"/>
                      <a:r>
                        <a:rPr lang="es-GT" sz="1800" dirty="0">
                          <a:latin typeface="Arial" panose="020B0604020202020204" pitchFamily="34" charset="0"/>
                          <a:cs typeface="Arial" panose="020B0604020202020204" pitchFamily="34" charset="0"/>
                        </a:rPr>
                        <a:t>1</a:t>
                      </a:r>
                    </a:p>
                  </a:txBody>
                  <a:tcPr anchor="ctr"/>
                </a:tc>
                <a:tc>
                  <a:txBody>
                    <a:bodyPr/>
                    <a:lstStyle/>
                    <a:p>
                      <a:r>
                        <a:rPr lang="es-GT" sz="1800" dirty="0">
                          <a:latin typeface="Arial" panose="020B0604020202020204" pitchFamily="34" charset="0"/>
                          <a:cs typeface="Arial" panose="020B0604020202020204" pitchFamily="34" charset="0"/>
                        </a:rPr>
                        <a:t>LIMPIEZA DE DERRUMBES</a:t>
                      </a:r>
                    </a:p>
                  </a:txBody>
                  <a:tcPr anchor="ctr"/>
                </a:tc>
                <a:tc>
                  <a:txBody>
                    <a:bodyPr/>
                    <a:lstStyle/>
                    <a:p>
                      <a:pPr marL="0" marR="0" indent="0" algn="ctr" defTabSz="941466" rtl="0" eaLnBrk="1" fontAlgn="auto" latinLnBrk="0" hangingPunct="1">
                        <a:lnSpc>
                          <a:spcPct val="100000"/>
                        </a:lnSpc>
                        <a:spcBef>
                          <a:spcPts val="0"/>
                        </a:spcBef>
                        <a:spcAft>
                          <a:spcPts val="0"/>
                        </a:spcAft>
                        <a:buClrTx/>
                        <a:buSzTx/>
                        <a:buFontTx/>
                        <a:buNone/>
                        <a:tabLst/>
                        <a:defRPr/>
                      </a:pPr>
                      <a:r>
                        <a:rPr lang="es-GT" sz="1800" kern="1200" dirty="0" smtClean="0">
                          <a:effectLst/>
                          <a:latin typeface="Arial" panose="020B0604020202020204" pitchFamily="34" charset="0"/>
                          <a:cs typeface="Arial" panose="020B0604020202020204" pitchFamily="34" charset="0"/>
                        </a:rPr>
                        <a:t>88,763m</a:t>
                      </a:r>
                      <a:r>
                        <a:rPr lang="es-GT" sz="1800" kern="1200" baseline="30000" dirty="0" smtClean="0">
                          <a:effectLst/>
                          <a:latin typeface="Arial" panose="020B0604020202020204" pitchFamily="34" charset="0"/>
                          <a:cs typeface="Arial" panose="020B0604020202020204" pitchFamily="34" charset="0"/>
                        </a:rPr>
                        <a:t>3</a:t>
                      </a:r>
                      <a:endParaRPr lang="es-GT" sz="1800" dirty="0">
                        <a:latin typeface="Arial" panose="020B0604020202020204" pitchFamily="34" charset="0"/>
                        <a:cs typeface="Arial" panose="020B0604020202020204" pitchFamily="34" charset="0"/>
                      </a:endParaRPr>
                    </a:p>
                  </a:txBody>
                  <a:tcPr anchor="ctr"/>
                </a:tc>
                <a:extLst>
                  <a:ext uri="{0D108BD9-81ED-4DB2-BD59-A6C34878D82A}">
                    <a16:row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10002"/>
                  </a:ext>
                </a:extLst>
              </a:tr>
              <a:tr h="307291">
                <a:tc>
                  <a:txBody>
                    <a:bodyPr/>
                    <a:lstStyle/>
                    <a:p>
                      <a:pPr algn="r"/>
                      <a:r>
                        <a:rPr lang="es-GT" sz="1800" dirty="0">
                          <a:latin typeface="Arial" panose="020B0604020202020204" pitchFamily="34" charset="0"/>
                          <a:cs typeface="Arial" panose="020B0604020202020204" pitchFamily="34" charset="0"/>
                        </a:rPr>
                        <a:t>2</a:t>
                      </a:r>
                    </a:p>
                  </a:txBody>
                  <a:tcPr anchor="ctr"/>
                </a:tc>
                <a:tc>
                  <a:txBody>
                    <a:bodyPr/>
                    <a:lstStyle/>
                    <a:p>
                      <a:r>
                        <a:rPr lang="es-GT" sz="1800" dirty="0">
                          <a:latin typeface="Arial" panose="020B0604020202020204" pitchFamily="34" charset="0"/>
                          <a:cs typeface="Arial" panose="020B0604020202020204" pitchFamily="34" charset="0"/>
                        </a:rPr>
                        <a:t>COSTRUCCIÓN DE BORDAS</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GT" sz="1800" dirty="0">
                          <a:latin typeface="Arial" panose="020B0604020202020204" pitchFamily="34" charset="0"/>
                          <a:cs typeface="Arial" panose="020B0604020202020204" pitchFamily="34" charset="0"/>
                        </a:rPr>
                        <a:t>7,386m</a:t>
                      </a:r>
                      <a:r>
                        <a:rPr lang="es-GT" sz="1800" kern="1200" baseline="30000" dirty="0">
                          <a:effectLst/>
                          <a:latin typeface="Arial" panose="020B0604020202020204" pitchFamily="34" charset="0"/>
                          <a:cs typeface="Arial" panose="020B0604020202020204" pitchFamily="34" charset="0"/>
                        </a:rPr>
                        <a:t>3</a:t>
                      </a:r>
                      <a:endParaRPr lang="es-GT" sz="1800" dirty="0">
                        <a:latin typeface="Arial" panose="020B0604020202020204" pitchFamily="34" charset="0"/>
                        <a:cs typeface="Arial" panose="020B0604020202020204" pitchFamily="34" charset="0"/>
                      </a:endParaRPr>
                    </a:p>
                  </a:txBody>
                  <a:tcPr anchor="ctr"/>
                </a:tc>
                <a:extLst>
                  <a:ext uri="{0D108BD9-81ED-4DB2-BD59-A6C34878D82A}">
                    <a16:row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10003"/>
                  </a:ext>
                </a:extLst>
              </a:tr>
              <a:tr h="307291">
                <a:tc>
                  <a:txBody>
                    <a:bodyPr/>
                    <a:lstStyle/>
                    <a:p>
                      <a:pPr algn="r"/>
                      <a:r>
                        <a:rPr lang="es-GT" sz="1800" dirty="0" smtClean="0">
                          <a:latin typeface="Arial" panose="020B0604020202020204" pitchFamily="34" charset="0"/>
                          <a:cs typeface="Arial" panose="020B0604020202020204" pitchFamily="34" charset="0"/>
                        </a:rPr>
                        <a:t>3</a:t>
                      </a:r>
                      <a:endParaRPr lang="es-GT" sz="1800" dirty="0">
                        <a:latin typeface="Arial" panose="020B0604020202020204" pitchFamily="34" charset="0"/>
                        <a:cs typeface="Arial" panose="020B0604020202020204" pitchFamily="34" charset="0"/>
                      </a:endParaRPr>
                    </a:p>
                  </a:txBody>
                  <a:tcPr anchor="ctr"/>
                </a:tc>
                <a:tc>
                  <a:txBody>
                    <a:bodyPr/>
                    <a:lstStyle/>
                    <a:p>
                      <a:r>
                        <a:rPr lang="es-GT" sz="1800" dirty="0" smtClean="0">
                          <a:latin typeface="Arial" panose="020B0604020202020204" pitchFamily="34" charset="0"/>
                          <a:cs typeface="Arial" panose="020B0604020202020204" pitchFamily="34" charset="0"/>
                        </a:rPr>
                        <a:t>APERTURA DE BRECHAS</a:t>
                      </a:r>
                      <a:endParaRPr lang="es-GT" sz="1800" dirty="0">
                        <a:latin typeface="Arial" panose="020B0604020202020204" pitchFamily="34" charset="0"/>
                        <a:cs typeface="Arial" panose="020B0604020202020204"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GT" sz="1800" dirty="0" smtClean="0">
                          <a:latin typeface="Arial" panose="020B0604020202020204" pitchFamily="34" charset="0"/>
                          <a:cs typeface="Arial" panose="020B0604020202020204" pitchFamily="34" charset="0"/>
                        </a:rPr>
                        <a:t>24.386 KMS</a:t>
                      </a:r>
                    </a:p>
                    <a:p>
                      <a:pPr marL="0" marR="0" indent="0" algn="ctr" defTabSz="914400" rtl="0" eaLnBrk="1" fontAlgn="auto" latinLnBrk="0" hangingPunct="1">
                        <a:lnSpc>
                          <a:spcPct val="100000"/>
                        </a:lnSpc>
                        <a:spcBef>
                          <a:spcPts val="0"/>
                        </a:spcBef>
                        <a:spcAft>
                          <a:spcPts val="0"/>
                        </a:spcAft>
                        <a:buClrTx/>
                        <a:buSzTx/>
                        <a:buFontTx/>
                        <a:buNone/>
                        <a:tabLst/>
                        <a:defRPr/>
                      </a:pPr>
                      <a:endParaRPr lang="es-GT" sz="1800" dirty="0">
                        <a:latin typeface="Arial" panose="020B0604020202020204" pitchFamily="34" charset="0"/>
                        <a:cs typeface="Arial" panose="020B0604020202020204" pitchFamily="34" charset="0"/>
                      </a:endParaRPr>
                    </a:p>
                  </a:txBody>
                  <a:tcPr anchor="ctr"/>
                </a:tc>
              </a:tr>
              <a:tr h="307291">
                <a:tc>
                  <a:txBody>
                    <a:bodyPr/>
                    <a:lstStyle/>
                    <a:p>
                      <a:pPr algn="r"/>
                      <a:r>
                        <a:rPr lang="es-GT" sz="1800" dirty="0" smtClean="0">
                          <a:latin typeface="Arial" panose="020B0604020202020204" pitchFamily="34" charset="0"/>
                          <a:cs typeface="Arial" panose="020B0604020202020204" pitchFamily="34" charset="0"/>
                        </a:rPr>
                        <a:t>4</a:t>
                      </a:r>
                      <a:endParaRPr lang="es-GT" sz="1800" dirty="0">
                        <a:latin typeface="Arial" panose="020B0604020202020204" pitchFamily="34" charset="0"/>
                        <a:cs typeface="Arial" panose="020B0604020202020204" pitchFamily="34" charset="0"/>
                      </a:endParaRPr>
                    </a:p>
                  </a:txBody>
                  <a:tcPr anchor="ctr"/>
                </a:tc>
                <a:tc>
                  <a:txBody>
                    <a:bodyPr/>
                    <a:lstStyle/>
                    <a:p>
                      <a:r>
                        <a:rPr lang="es-GT" sz="1800" dirty="0" smtClean="0">
                          <a:latin typeface="Arial" panose="020B0604020202020204" pitchFamily="34" charset="0"/>
                          <a:cs typeface="Arial" panose="020B0604020202020204" pitchFamily="34" charset="0"/>
                        </a:rPr>
                        <a:t>BACHEO DE CARRETERAS</a:t>
                      </a:r>
                      <a:endParaRPr lang="es-GT" sz="1800" dirty="0">
                        <a:latin typeface="Arial" panose="020B0604020202020204" pitchFamily="34" charset="0"/>
                        <a:cs typeface="Arial" panose="020B0604020202020204"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GT" sz="1800" dirty="0" smtClean="0">
                          <a:latin typeface="Arial" panose="020B0604020202020204" pitchFamily="34" charset="0"/>
                          <a:cs typeface="Arial" panose="020B0604020202020204" pitchFamily="34" charset="0"/>
                        </a:rPr>
                        <a:t>5,839 M</a:t>
                      </a:r>
                      <a:endParaRPr lang="es-GT" sz="1800" dirty="0">
                        <a:latin typeface="Arial" panose="020B0604020202020204" pitchFamily="34" charset="0"/>
                        <a:cs typeface="Arial" panose="020B0604020202020204" pitchFamily="34" charset="0"/>
                      </a:endParaRPr>
                    </a:p>
                  </a:txBody>
                  <a:tcPr anchor="ctr"/>
                </a:tc>
              </a:tr>
            </a:tbl>
          </a:graphicData>
        </a:graphic>
      </p:graphicFrame>
      <p:graphicFrame>
        <p:nvGraphicFramePr>
          <p:cNvPr id="39" name="Tabla 3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61E0A5A-05D2-496B-96AD-2DC53A3E193F}"/>
              </a:ext>
            </a:extLst>
          </p:cNvPr>
          <p:cNvGraphicFramePr>
            <a:graphicFrameLocks noGrp="1"/>
          </p:cNvGraphicFramePr>
          <p:nvPr>
            <p:extLst/>
          </p:nvPr>
        </p:nvGraphicFramePr>
        <p:xfrm>
          <a:off x="115289" y="324442"/>
          <a:ext cx="7631647" cy="1453560"/>
        </p:xfrm>
        <a:graphic>
          <a:graphicData uri="http://schemas.openxmlformats.org/drawingml/2006/table">
            <a:tbl>
              <a:tblPr firstRow="1" bandRow="1">
                <a:tableStyleId>{7DF18680-E054-41AD-8BC1-D1AEF772440D}</a:tableStyleId>
              </a:tblPr>
              <a:tblGrid>
                <a:gridCol w="3911516">
                  <a:extLst>
                    <a:ext uri="{9D8B030D-6E8A-4147-A177-3AD203B41FA5}">
                      <a16:col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20001"/>
                    </a:ext>
                  </a:extLst>
                </a:gridCol>
                <a:gridCol w="3720131">
                  <a:extLst>
                    <a:ext uri="{9D8B030D-6E8A-4147-A177-3AD203B41FA5}">
                      <a16:col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20002"/>
                    </a:ext>
                  </a:extLst>
                </a:gridCol>
              </a:tblGrid>
              <a:tr h="709008">
                <a:tc gridSpan="2">
                  <a:txBody>
                    <a:bodyPr/>
                    <a:lstStyle/>
                    <a:p>
                      <a:pPr algn="ctr"/>
                      <a:r>
                        <a:rPr lang="es-ES_tradnl" sz="2400" noProof="0" dirty="0" smtClean="0">
                          <a:solidFill>
                            <a:srgbClr val="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REAHABILITACIÓN Y MEJORAMIENTO</a:t>
                      </a:r>
                      <a:r>
                        <a:rPr lang="es-ES_tradnl" sz="2400" baseline="0" noProof="0" dirty="0" smtClean="0">
                          <a:solidFill>
                            <a:srgbClr val="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p>
                    <a:p>
                      <a:pPr algn="ctr"/>
                      <a:r>
                        <a:rPr lang="es-ES_tradnl" sz="2400" baseline="0" noProof="0" dirty="0" smtClean="0">
                          <a:solidFill>
                            <a:srgbClr val="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RED VIAL TERCIARIA</a:t>
                      </a:r>
                      <a:endParaRPr lang="es-ES_tradnl" sz="2800" b="1" i="0" noProof="0" dirty="0">
                        <a:solidFill>
                          <a:srgbClr val="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hMerge="1">
                  <a:txBody>
                    <a:bodyPr/>
                    <a:lstStyle/>
                    <a:p>
                      <a:endParaRPr lang="es-GT" dirty="0"/>
                    </a:p>
                  </a:txBody>
                  <a:tcPr/>
                </a:tc>
                <a:extLst>
                  <a:ext uri="{0D108BD9-81ED-4DB2-BD59-A6C34878D82A}">
                    <a16:row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10000"/>
                  </a:ext>
                </a:extLst>
              </a:tr>
              <a:tr h="615360">
                <a:tc>
                  <a:txBody>
                    <a:bodyPr/>
                    <a:lstStyle/>
                    <a:p>
                      <a:pPr algn="ctr"/>
                      <a:r>
                        <a:rPr lang="es-GT" sz="2400" dirty="0" smtClean="0">
                          <a:latin typeface="Arial" panose="020B0604020202020204" pitchFamily="34" charset="0"/>
                          <a:cs typeface="Arial" panose="020B0604020202020204" pitchFamily="34" charset="0"/>
                        </a:rPr>
                        <a:t>2016 - 2018</a:t>
                      </a:r>
                      <a:endParaRPr lang="es-GT" sz="2400" b="1" dirty="0">
                        <a:solidFill>
                          <a:srgbClr val="FF0000"/>
                        </a:solidFill>
                        <a:latin typeface="Arial" panose="020B0604020202020204" pitchFamily="34" charset="0"/>
                        <a:cs typeface="Arial" panose="020B0604020202020204" pitchFamily="34" charset="0"/>
                      </a:endParaRPr>
                    </a:p>
                  </a:txBody>
                  <a:tcPr/>
                </a:tc>
                <a:tc>
                  <a:txBody>
                    <a:bodyPr/>
                    <a:lstStyle/>
                    <a:p>
                      <a:pPr algn="ctr"/>
                      <a:r>
                        <a:rPr lang="es-GT" sz="2400" dirty="0" smtClean="0">
                          <a:latin typeface="Arial" panose="020B0604020202020204" pitchFamily="34" charset="0"/>
                          <a:cs typeface="Arial" panose="020B0604020202020204" pitchFamily="34" charset="0"/>
                        </a:rPr>
                        <a:t>2,971.58 KMS</a:t>
                      </a:r>
                      <a:endParaRPr lang="es-GT" sz="2400" b="1" dirty="0">
                        <a:solidFill>
                          <a:srgbClr val="FF0000"/>
                        </a:solidFill>
                        <a:latin typeface="Arial" panose="020B0604020202020204" pitchFamily="34" charset="0"/>
                        <a:cs typeface="Arial" panose="020B0604020202020204" pitchFamily="34" charset="0"/>
                      </a:endParaRPr>
                    </a:p>
                  </a:txBody>
                  <a:tcPr/>
                </a:tc>
                <a:extLst>
                  <a:ext uri="{0D108BD9-81ED-4DB2-BD59-A6C34878D82A}">
                    <a16:row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10003"/>
                  </a:ext>
                </a:extLst>
              </a:tr>
            </a:tbl>
          </a:graphicData>
        </a:graphic>
      </p:graphicFrame>
      <p:graphicFrame>
        <p:nvGraphicFramePr>
          <p:cNvPr id="40" name="Tabla 3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F8886E3-4DCF-47FF-8B4A-1D2690C29EBE}"/>
              </a:ext>
            </a:extLst>
          </p:cNvPr>
          <p:cNvGraphicFramePr>
            <a:graphicFrameLocks noGrp="1"/>
          </p:cNvGraphicFramePr>
          <p:nvPr>
            <p:extLst/>
          </p:nvPr>
        </p:nvGraphicFramePr>
        <p:xfrm>
          <a:off x="533721" y="2219170"/>
          <a:ext cx="6336704" cy="1417320"/>
        </p:xfrm>
        <a:graphic>
          <a:graphicData uri="http://schemas.openxmlformats.org/drawingml/2006/table">
            <a:tbl>
              <a:tblPr firstRow="1" bandRow="1">
                <a:tableStyleId>{7DF18680-E054-41AD-8BC1-D1AEF772440D}</a:tableStyleId>
              </a:tblPr>
              <a:tblGrid>
                <a:gridCol w="749106">
                  <a:extLst>
                    <a:ext uri="{9D8B030D-6E8A-4147-A177-3AD203B41FA5}">
                      <a16:col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20000"/>
                    </a:ext>
                  </a:extLst>
                </a:gridCol>
                <a:gridCol w="2741174">
                  <a:extLst>
                    <a:ext uri="{9D8B030D-6E8A-4147-A177-3AD203B41FA5}">
                      <a16:col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20001"/>
                    </a:ext>
                  </a:extLst>
                </a:gridCol>
                <a:gridCol w="2846424">
                  <a:extLst>
                    <a:ext uri="{9D8B030D-6E8A-4147-A177-3AD203B41FA5}">
                      <a16:col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20002"/>
                    </a:ext>
                  </a:extLst>
                </a:gridCol>
              </a:tblGrid>
              <a:tr h="370840">
                <a:tc gridSpan="3">
                  <a:txBody>
                    <a:bodyPr/>
                    <a:lstStyle/>
                    <a:p>
                      <a:pPr marL="0" marR="0" indent="0" algn="ctr" defTabSz="941466" rtl="0" eaLnBrk="1" fontAlgn="auto" latinLnBrk="0" hangingPunct="1">
                        <a:lnSpc>
                          <a:spcPct val="100000"/>
                        </a:lnSpc>
                        <a:spcBef>
                          <a:spcPts val="0"/>
                        </a:spcBef>
                        <a:spcAft>
                          <a:spcPts val="0"/>
                        </a:spcAft>
                        <a:buClrTx/>
                        <a:buSzTx/>
                        <a:buFontTx/>
                        <a:buNone/>
                        <a:tabLst/>
                        <a:defRPr/>
                      </a:pPr>
                      <a:r>
                        <a:rPr lang="es-GT" sz="2400" dirty="0">
                          <a:solidFill>
                            <a:srgbClr val="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PAVIMENTACIÓN</a:t>
                      </a:r>
                      <a:r>
                        <a:rPr lang="es-GT" sz="2400" dirty="0" smtClean="0">
                          <a:solidFill>
                            <a:srgbClr val="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CON  ASFALTO</a:t>
                      </a:r>
                      <a:endParaRPr lang="es-GT" sz="2400" b="1" dirty="0">
                        <a:solidFill>
                          <a:srgbClr val="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hMerge="1">
                  <a:txBody>
                    <a:bodyPr/>
                    <a:lstStyle/>
                    <a:p>
                      <a:endParaRPr lang="es-GT" dirty="0"/>
                    </a:p>
                  </a:txBody>
                  <a:tcPr/>
                </a:tc>
                <a:tc hMerge="1">
                  <a:txBody>
                    <a:bodyPr/>
                    <a:lstStyle/>
                    <a:p>
                      <a:endParaRPr lang="es-GT" dirty="0"/>
                    </a:p>
                  </a:txBody>
                  <a:tcPr/>
                </a:tc>
                <a:extLst>
                  <a:ext uri="{0D108BD9-81ED-4DB2-BD59-A6C34878D82A}">
                    <a16:row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10000"/>
                  </a:ext>
                </a:extLst>
              </a:tr>
              <a:tr h="370840">
                <a:tc gridSpan="2">
                  <a:txBody>
                    <a:bodyPr/>
                    <a:lstStyle/>
                    <a:p>
                      <a:pPr algn="ctr"/>
                      <a:r>
                        <a:rPr lang="es-GT" sz="2000" dirty="0">
                          <a:latin typeface="Arial" panose="020B0604020202020204" pitchFamily="34" charset="0"/>
                          <a:cs typeface="Arial" panose="020B0604020202020204" pitchFamily="34" charset="0"/>
                        </a:rPr>
                        <a:t>REGIÓN</a:t>
                      </a:r>
                      <a:endParaRPr lang="es-GT" sz="2000" b="1" dirty="0">
                        <a:latin typeface="Arial" panose="020B0604020202020204" pitchFamily="34" charset="0"/>
                        <a:cs typeface="Arial" panose="020B0604020202020204" pitchFamily="34" charset="0"/>
                      </a:endParaRPr>
                    </a:p>
                  </a:txBody>
                  <a:tcPr/>
                </a:tc>
                <a:tc hMerge="1">
                  <a:txBody>
                    <a:bodyPr/>
                    <a:lstStyle/>
                    <a:p>
                      <a:endParaRPr lang="es-GT" dirty="0"/>
                    </a:p>
                  </a:txBody>
                  <a:tcPr/>
                </a:tc>
                <a:tc>
                  <a:txBody>
                    <a:bodyPr/>
                    <a:lstStyle/>
                    <a:p>
                      <a:pPr algn="ctr"/>
                      <a:r>
                        <a:rPr lang="es-GT" sz="2000" dirty="0">
                          <a:latin typeface="Arial" panose="020B0604020202020204" pitchFamily="34" charset="0"/>
                          <a:cs typeface="Arial" panose="020B0604020202020204" pitchFamily="34" charset="0"/>
                        </a:rPr>
                        <a:t>TOTAL EN km</a:t>
                      </a:r>
                      <a:endParaRPr lang="es-GT" sz="2000" b="1" i="1" dirty="0">
                        <a:latin typeface="Arial" panose="020B0604020202020204" pitchFamily="34" charset="0"/>
                        <a:cs typeface="Arial" panose="020B0604020202020204" pitchFamily="34" charset="0"/>
                      </a:endParaRPr>
                    </a:p>
                  </a:txBody>
                  <a:tcPr/>
                </a:tc>
                <a:extLst>
                  <a:ext uri="{0D108BD9-81ED-4DB2-BD59-A6C34878D82A}">
                    <a16:row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10001"/>
                  </a:ext>
                </a:extLst>
              </a:tr>
              <a:tr h="408867">
                <a:tc>
                  <a:txBody>
                    <a:bodyPr/>
                    <a:lstStyle/>
                    <a:p>
                      <a:pPr algn="r"/>
                      <a:endParaRPr lang="es-GT" sz="2000" b="1" dirty="0">
                        <a:solidFill>
                          <a:srgbClr val="FF0000"/>
                        </a:solidFill>
                        <a:latin typeface="Arial" panose="020B0604020202020204" pitchFamily="34" charset="0"/>
                        <a:cs typeface="Arial" panose="020B0604020202020204" pitchFamily="34" charset="0"/>
                      </a:endParaRPr>
                    </a:p>
                  </a:txBody>
                  <a:tcPr/>
                </a:tc>
                <a:tc>
                  <a:txBody>
                    <a:bodyPr/>
                    <a:lstStyle/>
                    <a:p>
                      <a:r>
                        <a:rPr lang="es-GT" sz="2800" dirty="0">
                          <a:latin typeface="Arial" panose="020B0604020202020204" pitchFamily="34" charset="0"/>
                          <a:cs typeface="Arial" panose="020B0604020202020204" pitchFamily="34" charset="0"/>
                        </a:rPr>
                        <a:t>Norte.</a:t>
                      </a:r>
                      <a:endParaRPr lang="es-GT" sz="2800" b="1" dirty="0">
                        <a:solidFill>
                          <a:srgbClr val="FF0000"/>
                        </a:solidFill>
                        <a:latin typeface="Arial" panose="020B0604020202020204" pitchFamily="34" charset="0"/>
                        <a:cs typeface="Arial" panose="020B0604020202020204" pitchFamily="34" charset="0"/>
                      </a:endParaRPr>
                    </a:p>
                  </a:txBody>
                  <a:tcPr/>
                </a:tc>
                <a:tc>
                  <a:txBody>
                    <a:bodyPr/>
                    <a:lstStyle/>
                    <a:p>
                      <a:pPr algn="ctr"/>
                      <a:r>
                        <a:rPr lang="es-GT" sz="2800" dirty="0">
                          <a:latin typeface="Arial" panose="020B0604020202020204" pitchFamily="34" charset="0"/>
                          <a:cs typeface="Arial" panose="020B0604020202020204" pitchFamily="34" charset="0"/>
                        </a:rPr>
                        <a:t>Base</a:t>
                      </a:r>
                      <a:r>
                        <a:rPr lang="es-GT" sz="2800" baseline="0" dirty="0">
                          <a:latin typeface="Arial" panose="020B0604020202020204" pitchFamily="34" charset="0"/>
                          <a:cs typeface="Arial" panose="020B0604020202020204" pitchFamily="34" charset="0"/>
                        </a:rPr>
                        <a:t>  </a:t>
                      </a:r>
                      <a:r>
                        <a:rPr lang="es-GT" sz="2800" baseline="0" dirty="0" smtClean="0">
                          <a:latin typeface="Arial" panose="020B0604020202020204" pitchFamily="34" charset="0"/>
                          <a:cs typeface="Arial" panose="020B0604020202020204" pitchFamily="34" charset="0"/>
                        </a:rPr>
                        <a:t>4.8</a:t>
                      </a:r>
                      <a:r>
                        <a:rPr lang="es-GT" sz="2800" dirty="0" smtClean="0">
                          <a:latin typeface="Arial" panose="020B0604020202020204" pitchFamily="34" charset="0"/>
                          <a:cs typeface="Arial" panose="020B0604020202020204" pitchFamily="34" charset="0"/>
                        </a:rPr>
                        <a:t>kms</a:t>
                      </a:r>
                      <a:endParaRPr lang="es-GT" sz="2800" b="1" dirty="0">
                        <a:solidFill>
                          <a:srgbClr val="FF0000"/>
                        </a:solidFill>
                        <a:latin typeface="Arial" panose="020B0604020202020204" pitchFamily="34" charset="0"/>
                        <a:cs typeface="Arial" panose="020B0604020202020204" pitchFamily="34" charset="0"/>
                      </a:endParaRPr>
                    </a:p>
                  </a:txBody>
                  <a:tcPr/>
                </a:tc>
                <a:extLst>
                  <a:ext uri="{0D108BD9-81ED-4DB2-BD59-A6C34878D82A}">
                    <a16:row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10002"/>
                  </a:ext>
                </a:extLst>
              </a:tr>
            </a:tbl>
          </a:graphicData>
        </a:graphic>
      </p:graphicFrame>
      <p:pic>
        <p:nvPicPr>
          <p:cNvPr id="42" name="Imagen 4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1691213-51EC-4441-A9F9-952386C2F388}"/>
              </a:ext>
            </a:extLst>
          </p:cNvPr>
          <p:cNvPicPr>
            <a:picLocks noChangeAspect="1"/>
          </p:cNvPicPr>
          <p:nvPr/>
        </p:nvPicPr>
        <p:blipFill>
          <a:blip r:embed="rId4"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7952143" y="135199"/>
            <a:ext cx="4028568" cy="19679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 name="Imagen 14">
            <a:extLst>
              <a:ext uri="{FF2B5EF4-FFF2-40B4-BE49-F238E27FC236}">
                <a16:creationId xmlns:mc="http://schemas.openxmlformats.org/markup-compatibility/2006" xmlns:mv="urn:schemas-microsoft-com:mac:vml" xmlns:a16="http://schemas.microsoft.com/office/drawing/2014/main" xmlns:p="http://schemas.openxmlformats.org/presentationml/2006/main" xmlns:r="http://schemas.openxmlformats.org/officeDocument/2006/relationships" xmlns:a="http://schemas.openxmlformats.org/drawingml/2006/main" xmlns="" id="{78DB44F2-3124-4220-BD26-693BD7A8155B}"/>
              </a:ext>
            </a:extLst>
          </p:cNvPr>
          <p:cNvPicPr>
            <a:picLocks noChangeAspect="1"/>
          </p:cNvPicPr>
          <p:nvPr/>
        </p:nvPicPr>
        <p:blipFill>
          <a:blip r:embed="rId5"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7888302" y="2337596"/>
            <a:ext cx="4089244" cy="20863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2" name="Imagen 16">
            <a:extLst>
              <a:ext uri="{FF2B5EF4-FFF2-40B4-BE49-F238E27FC236}">
                <a16:creationId xmlns:mc="http://schemas.openxmlformats.org/markup-compatibility/2006" xmlns:mv="urn:schemas-microsoft-com:mac:vml" xmlns:a16="http://schemas.microsoft.com/office/drawing/2014/main" xmlns:p="http://schemas.openxmlformats.org/presentationml/2006/main" xmlns:r="http://schemas.openxmlformats.org/officeDocument/2006/relationships" xmlns:a="http://schemas.openxmlformats.org/drawingml/2006/main" xmlns="" id="{6F537A8E-BF77-4CC5-A378-124F24E959A9}"/>
              </a:ext>
            </a:extLst>
          </p:cNvPr>
          <p:cNvPicPr>
            <a:picLocks noChangeAspect="1"/>
          </p:cNvPicPr>
          <p:nvPr/>
        </p:nvPicPr>
        <p:blipFill>
          <a:blip r:embed="rId6"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flipH="1">
            <a:off x="7952143" y="4599804"/>
            <a:ext cx="4050167" cy="20679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392618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cxnSp>
        <p:nvCxnSpPr>
          <p:cNvPr id="22" name="Conector recto 2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9217D3D6-DA33-403D-8475-05ACA4C7656D}"/>
              </a:ext>
            </a:extLst>
          </p:cNvPr>
          <p:cNvCxnSpPr>
            <a:cxnSpLocks/>
          </p:cNvCxnSpPr>
          <p:nvPr/>
        </p:nvCxnSpPr>
        <p:spPr>
          <a:xfrm flipH="1">
            <a:off x="148165" y="549619"/>
            <a:ext cx="11877672" cy="9279"/>
          </a:xfrm>
          <a:prstGeom prst="line">
            <a:avLst/>
          </a:prstGeom>
          <a:ln w="317500" cap="sq" cmpd="tri">
            <a:solidFill>
              <a:srgbClr val="00B0F0"/>
            </a:solidFill>
            <a:miter lim="800000"/>
            <a:tailEnd w="lg" len="lg"/>
          </a:ln>
        </p:spPr>
        <p:style>
          <a:lnRef idx="3">
            <a:schemeClr val="accent1"/>
          </a:lnRef>
          <a:fillRef idx="0">
            <a:schemeClr val="accent1"/>
          </a:fillRef>
          <a:effectRef idx="2">
            <a:schemeClr val="accent1"/>
          </a:effectRef>
          <a:fontRef idx="minor">
            <a:schemeClr val="tx1"/>
          </a:fontRef>
        </p:style>
      </p:cxnSp>
      <p:grpSp>
        <p:nvGrpSpPr>
          <p:cNvPr id="2" name="Grupo 22">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16685E5-8952-48E8-A6B0-A4EBB7D214E8}"/>
              </a:ext>
            </a:extLst>
          </p:cNvPr>
          <p:cNvGrpSpPr/>
          <p:nvPr/>
        </p:nvGrpSpPr>
        <p:grpSpPr>
          <a:xfrm>
            <a:off x="10831157" y="50662"/>
            <a:ext cx="1144955" cy="1016472"/>
            <a:chOff x="0" y="0"/>
            <a:chExt cx="2706370" cy="2851785"/>
          </a:xfrm>
        </p:grpSpPr>
        <p:pic>
          <p:nvPicPr>
            <p:cNvPr id="24" name="Imagen 23"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738565C-3F1A-4CDA-A541-74231A2DB7D4}"/>
                </a:ext>
              </a:extLst>
            </p:cNvPr>
            <p:cNvPicPr>
              <a:picLocks noChangeAspect="1"/>
            </p:cNvPicPr>
            <p:nvPr/>
          </p:nvPicPr>
          <p:blipFill>
            <a:blip r:embed="rId3"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0" y="0"/>
              <a:ext cx="2706370" cy="2851785"/>
            </a:xfrm>
            <a:prstGeom prst="rect">
              <a:avLst/>
            </a:prstGeom>
            <a:noFill/>
            <a:ln>
              <a:noFill/>
            </a:ln>
          </p:spPr>
        </p:pic>
        <p:grpSp>
          <p:nvGrpSpPr>
            <p:cNvPr id="3" name="Grupo 2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A807C92-9C03-4596-80AE-223FD1B84A5D}"/>
                </a:ext>
              </a:extLst>
            </p:cNvPr>
            <p:cNvGrpSpPr/>
            <p:nvPr/>
          </p:nvGrpSpPr>
          <p:grpSpPr>
            <a:xfrm>
              <a:off x="469784" y="528506"/>
              <a:ext cx="1701800" cy="501149"/>
              <a:chOff x="0" y="8389"/>
              <a:chExt cx="1701800" cy="501149"/>
            </a:xfrm>
          </p:grpSpPr>
          <p:pic>
            <p:nvPicPr>
              <p:cNvPr id="26" name="Imagen 25"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BFC52D1-936F-4FCD-96A0-ED757B1B9B6B}"/>
                  </a:ext>
                </a:extLst>
              </p:cNvPr>
              <p:cNvPicPr>
                <a:picLocks noChangeAspect="1"/>
              </p:cNvPicPr>
              <p:nvPr/>
            </p:nvPicPr>
            <p:blipFill rotWithShape="1">
              <a:blip r:embed="rId4"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822122" y="8389"/>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7" name="Imagen 26"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987B45E-14A2-48F0-8D22-AA915478B5FA}"/>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3" t="18842" r="42279" b="65297"/>
              <a:stretch/>
            </p:blipFill>
            <p:spPr bwMode="auto">
              <a:xfrm>
                <a:off x="1241464" y="41945"/>
                <a:ext cx="460336" cy="450556"/>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8" name="Imagen 27"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4F688E0-CFB5-46AE-9CF3-FF2DD9830937}"/>
                  </a:ext>
                </a:extLst>
              </p:cNvPr>
              <p:cNvPicPr>
                <a:picLocks noChangeAspect="1"/>
              </p:cNvPicPr>
              <p:nvPr/>
            </p:nvPicPr>
            <p:blipFill rotWithShape="1">
              <a:blip r:embed="rId4"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419450" y="16778"/>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9" name="Imagen 28"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3AF7A2D-3B44-45A5-90D4-CEADFF11577C}"/>
                  </a:ext>
                </a:extLst>
              </p:cNvPr>
              <p:cNvPicPr>
                <a:picLocks noChangeAspect="1"/>
              </p:cNvPicPr>
              <p:nvPr/>
            </p:nvPicPr>
            <p:blipFill rotWithShape="1">
              <a:blip r:embed="rId6"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5" r="42275" b="67278"/>
              <a:stretch/>
            </p:blipFill>
            <p:spPr bwMode="auto">
              <a:xfrm>
                <a:off x="0" y="33522"/>
                <a:ext cx="460336" cy="436262"/>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grpSp>
      </p:grpSp>
      <p:pic>
        <p:nvPicPr>
          <p:cNvPr id="17" name="Imagen 16"/>
          <p:cNvPicPr>
            <a:picLocks noChangeAspect="1"/>
          </p:cNvPicPr>
          <p:nvPr/>
        </p:nvPicPr>
        <p:blipFill rotWithShape="1">
          <a:blip r:embed="rId7">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t="90995" r="132"/>
          <a:stretch/>
        </p:blipFill>
        <p:spPr>
          <a:xfrm>
            <a:off x="133152" y="6345151"/>
            <a:ext cx="11925711" cy="527367"/>
          </a:xfrm>
          <a:prstGeom prst="rect">
            <a:avLst/>
          </a:prstGeom>
        </p:spPr>
      </p:pic>
      <p:graphicFrame>
        <p:nvGraphicFramePr>
          <p:cNvPr id="12" name="Tabla 11"/>
          <p:cNvGraphicFramePr>
            <a:graphicFrameLocks noGrp="1"/>
          </p:cNvGraphicFramePr>
          <p:nvPr>
            <p:extLst/>
          </p:nvPr>
        </p:nvGraphicFramePr>
        <p:xfrm>
          <a:off x="317869" y="160272"/>
          <a:ext cx="6572249" cy="713740"/>
        </p:xfrm>
        <a:graphic>
          <a:graphicData uri="http://schemas.openxmlformats.org/drawingml/2006/table">
            <a:tbl>
              <a:tblPr firstRow="1" bandRow="1">
                <a:tableStyleId>{7DF18680-E054-41AD-8BC1-D1AEF772440D}</a:tableStyleId>
              </a:tblPr>
              <a:tblGrid>
                <a:gridCol w="6572249">
                  <a:extLst>
                    <a:ext uri="{9D8B030D-6E8A-4147-A177-3AD203B41FA5}">
                      <a16:col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467987054"/>
                    </a:ext>
                  </a:extLst>
                </a:gridCol>
              </a:tblGrid>
              <a:tr h="464734">
                <a:tc>
                  <a:txBody>
                    <a:bodyPr/>
                    <a:lstStyle/>
                    <a:p>
                      <a:pPr algn="ctr"/>
                      <a:r>
                        <a:rPr lang="es-GT" sz="2000" dirty="0">
                          <a:solidFill>
                            <a:schemeClr val="tx1"/>
                          </a:solidFill>
                          <a:effectLst/>
                          <a:latin typeface="Arial" panose="020B0604020202020204" pitchFamily="34" charset="0"/>
                          <a:cs typeface="Arial" panose="020B0604020202020204" pitchFamily="34" charset="0"/>
                        </a:rPr>
                        <a:t>TRABAJOS INTERINSTITUCIONALES EFECTUADOS EN APOYO AL DESARROLLO NACIONAL</a:t>
                      </a:r>
                      <a:endParaRPr lang="es-GT" sz="2000" b="1" i="0" dirty="0">
                        <a:solidFill>
                          <a:schemeClr val="tx1"/>
                        </a:solidFill>
                        <a:effectLst/>
                        <a:latin typeface="Arial" panose="020B0604020202020204" pitchFamily="34" charset="0"/>
                        <a:cs typeface="Arial" panose="020B0604020202020204" pitchFamily="34" charset="0"/>
                      </a:endParaRPr>
                    </a:p>
                  </a:txBody>
                  <a:tcPr/>
                </a:tc>
                <a:extLst>
                  <a:ext uri="{0D108BD9-81ED-4DB2-BD59-A6C34878D82A}">
                    <a16:row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271516428"/>
                  </a:ext>
                </a:extLst>
              </a:tr>
            </a:tbl>
          </a:graphicData>
        </a:graphic>
      </p:graphicFrame>
      <p:pic>
        <p:nvPicPr>
          <p:cNvPr id="18" name="Picture 3"/>
          <p:cNvPicPr>
            <a:picLocks noChangeAspect="1" noChangeArrowheads="1"/>
          </p:cNvPicPr>
          <p:nvPr/>
        </p:nvPicPr>
        <p:blipFill>
          <a:blip r:embed="rId8"/>
          <a:srcRect/>
          <a:stretch>
            <a:fillRect/>
          </a:stretch>
        </p:blipFill>
        <p:spPr bwMode="auto">
          <a:xfrm>
            <a:off x="8698680" y="2435759"/>
            <a:ext cx="3175451" cy="18630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Picture 2"/>
          <p:cNvPicPr>
            <a:picLocks noChangeAspect="1" noChangeArrowheads="1"/>
          </p:cNvPicPr>
          <p:nvPr/>
        </p:nvPicPr>
        <p:blipFill>
          <a:blip r:embed="rId9">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7274835" y="296344"/>
            <a:ext cx="3175451" cy="18630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20" name="Picture 26" descr="C:\Users\Santos\Desktop\4ba17083-2595-49c6-a4cc-f6e8f441c736.jpg"/>
          <p:cNvPicPr>
            <a:picLocks noChangeAspect="1" noChangeArrowheads="1"/>
          </p:cNvPicPr>
          <p:nvPr/>
        </p:nvPicPr>
        <p:blipFill>
          <a:blip r:embed="rId10"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7361239" y="4543564"/>
            <a:ext cx="3175450" cy="18630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21" name="Rectangle 20"/>
          <p:cNvSpPr/>
          <p:nvPr/>
        </p:nvSpPr>
        <p:spPr>
          <a:xfrm>
            <a:off x="872270" y="1282052"/>
            <a:ext cx="6096000" cy="707886"/>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algn="ctr"/>
            <a:r>
              <a:rPr lang="es-GT" sz="2000" dirty="0" smtClean="0">
                <a:latin typeface="Arial" panose="020B0604020202020204" pitchFamily="34" charset="0"/>
                <a:cs typeface="Arial" panose="020B0604020202020204" pitchFamily="34" charset="0"/>
              </a:rPr>
              <a:t>CONSTRUCCIÓN DE EMBARCADERO </a:t>
            </a:r>
          </a:p>
          <a:p>
            <a:pPr algn="ctr"/>
            <a:r>
              <a:rPr lang="es-GT" sz="2000" dirty="0" smtClean="0">
                <a:latin typeface="Arial" panose="020B0604020202020204" pitchFamily="34" charset="0"/>
                <a:cs typeface="Arial" panose="020B0604020202020204" pitchFamily="34" charset="0"/>
              </a:rPr>
              <a:t>ALDEA PLAYITAS CHISEC, ALTA VERAPAZ</a:t>
            </a:r>
            <a:endParaRPr lang="es-GT" sz="2000" b="1" dirty="0">
              <a:latin typeface="Arial" panose="020B0604020202020204" pitchFamily="34" charset="0"/>
              <a:cs typeface="Arial" panose="020B0604020202020204" pitchFamily="34" charset="0"/>
            </a:endParaRPr>
          </a:p>
        </p:txBody>
      </p:sp>
      <p:sp>
        <p:nvSpPr>
          <p:cNvPr id="23" name="Rectangle 22"/>
          <p:cNvSpPr/>
          <p:nvPr/>
        </p:nvSpPr>
        <p:spPr>
          <a:xfrm>
            <a:off x="2270534" y="3105835"/>
            <a:ext cx="6096000" cy="707886"/>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algn="ctr"/>
            <a:r>
              <a:rPr lang="es-GT" sz="2000" dirty="0" smtClean="0">
                <a:solidFill>
                  <a:srgbClr val="000000"/>
                </a:solidFill>
                <a:latin typeface="Arial" panose="020B0604020202020204" pitchFamily="34" charset="0"/>
                <a:cs typeface="Arial" panose="020B0604020202020204" pitchFamily="34" charset="0"/>
              </a:rPr>
              <a:t>CONSTRUCCIÓN DE CENTRO DE SALUD, JOCOTÁN, CHIQUIMULA</a:t>
            </a:r>
            <a:endParaRPr lang="es-GT" sz="2000" b="1" dirty="0">
              <a:solidFill>
                <a:srgbClr val="000000"/>
              </a:solidFill>
              <a:latin typeface="Arial" panose="020B0604020202020204" pitchFamily="34" charset="0"/>
              <a:cs typeface="Arial" panose="020B0604020202020204" pitchFamily="34" charset="0"/>
            </a:endParaRPr>
          </a:p>
        </p:txBody>
      </p:sp>
      <p:sp>
        <p:nvSpPr>
          <p:cNvPr id="25" name="Rectangle 24"/>
          <p:cNvSpPr/>
          <p:nvPr/>
        </p:nvSpPr>
        <p:spPr>
          <a:xfrm>
            <a:off x="794118" y="5005229"/>
            <a:ext cx="6096000" cy="1015663"/>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algn="ctr"/>
            <a:r>
              <a:rPr lang="es-GT" sz="2000" dirty="0" smtClean="0">
                <a:solidFill>
                  <a:srgbClr val="000000"/>
                </a:solidFill>
                <a:latin typeface="Arial" panose="020B0604020202020204" pitchFamily="34" charset="0"/>
                <a:cs typeface="Arial" panose="020B0604020202020204" pitchFamily="34" charset="0"/>
              </a:rPr>
              <a:t>CONSTRUCCIÓN DE DOS VIVIENDAS, ALDEA XINAXOJ Y CERRITO DEL MAíZ, ZONA 4, HUEHUETENANGO</a:t>
            </a:r>
            <a:endParaRPr lang="es-GT"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7725022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Conector recto 1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DA43EB0-F525-4FC8-890E-D00E5FF79A1D}"/>
              </a:ext>
            </a:extLst>
          </p:cNvPr>
          <p:cNvCxnSpPr>
            <a:cxnSpLocks/>
          </p:cNvCxnSpPr>
          <p:nvPr/>
        </p:nvCxnSpPr>
        <p:spPr>
          <a:xfrm flipH="1">
            <a:off x="148165" y="549619"/>
            <a:ext cx="11877672" cy="9279"/>
          </a:xfrm>
          <a:prstGeom prst="line">
            <a:avLst/>
          </a:prstGeom>
          <a:ln w="317500" cap="sq" cmpd="tri">
            <a:solidFill>
              <a:srgbClr val="00B0F0"/>
            </a:solidFill>
            <a:miter lim="800000"/>
            <a:tailEnd w="lg" len="lg"/>
          </a:ln>
        </p:spPr>
        <p:style>
          <a:lnRef idx="3">
            <a:schemeClr val="accent1"/>
          </a:lnRef>
          <a:fillRef idx="0">
            <a:schemeClr val="accent1"/>
          </a:fillRef>
          <a:effectRef idx="2">
            <a:schemeClr val="accent1"/>
          </a:effectRef>
          <a:fontRef idx="minor">
            <a:schemeClr val="tx1"/>
          </a:fontRef>
        </p:style>
      </p:cxnSp>
      <p:grpSp>
        <p:nvGrpSpPr>
          <p:cNvPr id="17" name="Grupo 1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85B79A4-67D7-4267-B096-DE7F4CFD5306}"/>
              </a:ext>
            </a:extLst>
          </p:cNvPr>
          <p:cNvGrpSpPr/>
          <p:nvPr/>
        </p:nvGrpSpPr>
        <p:grpSpPr>
          <a:xfrm>
            <a:off x="10831157" y="50662"/>
            <a:ext cx="1144955" cy="1016472"/>
            <a:chOff x="0" y="0"/>
            <a:chExt cx="2706370" cy="2851785"/>
          </a:xfrm>
        </p:grpSpPr>
        <p:pic>
          <p:nvPicPr>
            <p:cNvPr id="18" name="Imagen 17"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C09A44F-AB02-40CB-A319-E9FDBF87F63F}"/>
                </a:ext>
              </a:extLst>
            </p:cNvPr>
            <p:cNvPicPr>
              <a:picLocks noChangeAspect="1"/>
            </p:cNvPicPr>
            <p:nvPr/>
          </p:nvPicPr>
          <p:blipFill>
            <a:blip r:embed="rId4"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0" y="0"/>
              <a:ext cx="2706370" cy="2851785"/>
            </a:xfrm>
            <a:prstGeom prst="rect">
              <a:avLst/>
            </a:prstGeom>
            <a:noFill/>
            <a:ln>
              <a:noFill/>
            </a:ln>
          </p:spPr>
        </p:pic>
        <p:grpSp>
          <p:nvGrpSpPr>
            <p:cNvPr id="19" name="Grupo 1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F49C58A-D2B6-4F8E-9A8B-BD17D0D28A5E}"/>
                </a:ext>
              </a:extLst>
            </p:cNvPr>
            <p:cNvGrpSpPr/>
            <p:nvPr/>
          </p:nvGrpSpPr>
          <p:grpSpPr>
            <a:xfrm>
              <a:off x="469784" y="528506"/>
              <a:ext cx="1701800" cy="501149"/>
              <a:chOff x="0" y="8389"/>
              <a:chExt cx="1701800" cy="501149"/>
            </a:xfrm>
          </p:grpSpPr>
          <p:pic>
            <p:nvPicPr>
              <p:cNvPr id="20" name="Imagen 19"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45EB7C5-B20B-4A67-8184-D7382EFCD0CB}"/>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822122" y="8389"/>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1" name="Imagen 20"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D5B2139-1455-4E96-B92A-9E49E21FCF11}"/>
                  </a:ext>
                </a:extLst>
              </p:cNvPr>
              <p:cNvPicPr>
                <a:picLocks noChangeAspect="1"/>
              </p:cNvPicPr>
              <p:nvPr/>
            </p:nvPicPr>
            <p:blipFill rotWithShape="1">
              <a:blip r:embed="rId6"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3" t="18842" r="42279" b="65297"/>
              <a:stretch/>
            </p:blipFill>
            <p:spPr bwMode="auto">
              <a:xfrm>
                <a:off x="1241464" y="41945"/>
                <a:ext cx="460336" cy="450556"/>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2" name="Imagen 21"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6B87993-E859-46B1-8029-B8D5C71B0010}"/>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419450" y="16778"/>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3" name="Imagen 22"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46B7FA1-3A95-4EB9-8359-3E72F6574141}"/>
                  </a:ext>
                </a:extLst>
              </p:cNvPr>
              <p:cNvPicPr>
                <a:picLocks noChangeAspect="1"/>
              </p:cNvPicPr>
              <p:nvPr/>
            </p:nvPicPr>
            <p:blipFill rotWithShape="1">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5" r="42275" b="67278"/>
              <a:stretch/>
            </p:blipFill>
            <p:spPr bwMode="auto">
              <a:xfrm>
                <a:off x="0" y="33522"/>
                <a:ext cx="460336" cy="436262"/>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grpSp>
      </p:grpSp>
      <p:sp>
        <p:nvSpPr>
          <p:cNvPr id="24" name="5 Rectángulo redondead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3DA3A27-7409-406A-BD93-B9E21DE88F65}"/>
              </a:ext>
            </a:extLst>
          </p:cNvPr>
          <p:cNvSpPr/>
          <p:nvPr/>
        </p:nvSpPr>
        <p:spPr>
          <a:xfrm>
            <a:off x="825881" y="153305"/>
            <a:ext cx="9327560" cy="954068"/>
          </a:xfrm>
          <a:prstGeom prst="roundRect">
            <a:avLst/>
          </a:prstGeom>
          <a:solidFill>
            <a:srgbClr val="002060"/>
          </a:solidFill>
          <a:ln>
            <a:noFill/>
          </a:ln>
          <a:effectLst>
            <a:glow rad="101600">
              <a:schemeClr val="bg1">
                <a:alpha val="6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GT" sz="4000" b="1" i="0" u="none" strike="noStrike" kern="0" cap="none" spc="0" normalizeH="0" baseline="0" noProof="0" dirty="0">
                <a:ln w="12700" cmpd="sng">
                  <a:solidFill>
                    <a:srgbClr val="FFC000"/>
                  </a:solidFill>
                  <a:prstDash val="solid"/>
                </a:ln>
                <a:solidFill>
                  <a:srgbClr val="FFFF00"/>
                </a:solidFill>
                <a:effectLst/>
                <a:uLnTx/>
                <a:uFillTx/>
                <a:latin typeface="Arial Black" panose="020B0A04020102020204" pitchFamily="34" charset="0"/>
                <a:ea typeface="+mn-ea"/>
                <a:cs typeface="Narkisim" pitchFamily="34" charset="-79"/>
              </a:rPr>
              <a:t>CUERPO DE INGENIEROS</a:t>
            </a:r>
          </a:p>
        </p:txBody>
      </p:sp>
      <p:pic>
        <p:nvPicPr>
          <p:cNvPr id="14" name="Picture 1"/>
          <p:cNvPicPr>
            <a:picLocks noChangeAspect="1" noChangeArrowheads="1"/>
          </p:cNvPicPr>
          <p:nvPr/>
        </p:nvPicPr>
        <p:blipFill>
          <a:blip r:embed="rId8"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5473722" y="2255019"/>
            <a:ext cx="6374446" cy="36716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5" name="9 CuadroTexto"/>
          <p:cNvSpPr txBox="1"/>
          <p:nvPr/>
        </p:nvSpPr>
        <p:spPr>
          <a:xfrm>
            <a:off x="1625600" y="1253497"/>
            <a:ext cx="8177885" cy="707886"/>
          </a:xfrm>
          <a:prstGeom prst="rect">
            <a:avLst/>
          </a:prstGeom>
          <a:solidFill>
            <a:schemeClr val="tx1"/>
          </a:solidFill>
        </p:spPr>
        <p:txBody>
          <a:bodyPr wrap="square" rtlCol="0">
            <a:spAutoFit/>
          </a:bodyPr>
          <a:lstStyle>
            <a:defPPr>
              <a:defRPr lang="en-US"/>
            </a:defPPr>
            <a:lvl1pPr algn="ctr">
              <a:defRPr sz="1200" b="1">
                <a:solidFill>
                  <a:srgbClr val="FFFF00"/>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smtClean="0">
                <a:ln>
                  <a:noFill/>
                </a:ln>
                <a:solidFill>
                  <a:srgbClr val="FFFF00"/>
                </a:solidFill>
                <a:effectLst/>
                <a:uLnTx/>
                <a:uFillTx/>
                <a:latin typeface="Arial" panose="020B0604020202020204" pitchFamily="34" charset="0"/>
                <a:ea typeface="+mn-ea"/>
                <a:cs typeface="Arial" panose="020B0604020202020204" pitchFamily="34" charset="0"/>
              </a:rPr>
              <a:t>REMOCIÓN </a:t>
            </a:r>
            <a:r>
              <a:rPr kumimoji="0" lang="pt-BR" sz="2000" b="1" i="0" u="none" strike="noStrike" kern="1200" cap="none" spc="0" normalizeH="0" baseline="0" noProof="0" dirty="0">
                <a:ln>
                  <a:noFill/>
                </a:ln>
                <a:solidFill>
                  <a:srgbClr val="FFFF00"/>
                </a:solidFill>
                <a:effectLst/>
                <a:uLnTx/>
                <a:uFillTx/>
                <a:latin typeface="Arial" panose="020B0604020202020204" pitchFamily="34" charset="0"/>
                <a:ea typeface="+mn-ea"/>
                <a:cs typeface="Arial" panose="020B0604020202020204" pitchFamily="34" charset="0"/>
              </a:rPr>
              <a:t>DE MATERIAL VOLCÁNICO</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FFFF00"/>
                </a:solidFill>
                <a:effectLst/>
                <a:uLnTx/>
                <a:uFillTx/>
                <a:latin typeface="Arial" panose="020B0604020202020204" pitchFamily="34" charset="0"/>
                <a:ea typeface="+mn-ea"/>
                <a:cs typeface="Arial" panose="020B0604020202020204" pitchFamily="34" charset="0"/>
              </a:rPr>
              <a:t>RÍO GOBERNADOR, YEPOCAPA, CHIMALTENANGO</a:t>
            </a:r>
          </a:p>
        </p:txBody>
      </p:sp>
      <p:pic>
        <p:nvPicPr>
          <p:cNvPr id="4" name="Imagen 3"/>
          <p:cNvPicPr>
            <a:picLocks noChangeAspect="1"/>
          </p:cNvPicPr>
          <p:nvPr/>
        </p:nvPicPr>
        <p:blipFill>
          <a:blip r:embed="rId9"/>
          <a:stretch>
            <a:fillRect/>
          </a:stretch>
        </p:blipFill>
        <p:spPr>
          <a:xfrm>
            <a:off x="148165" y="2255019"/>
            <a:ext cx="4484830" cy="36716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6668806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4" name="Conector recto 1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AED6019-FD29-4232-BA46-6BE19697609F}"/>
              </a:ext>
            </a:extLst>
          </p:cNvPr>
          <p:cNvCxnSpPr>
            <a:cxnSpLocks/>
          </p:cNvCxnSpPr>
          <p:nvPr/>
        </p:nvCxnSpPr>
        <p:spPr>
          <a:xfrm flipH="1">
            <a:off x="148165" y="549619"/>
            <a:ext cx="11877672" cy="9279"/>
          </a:xfrm>
          <a:prstGeom prst="line">
            <a:avLst/>
          </a:prstGeom>
          <a:ln w="317500" cap="sq" cmpd="tri">
            <a:solidFill>
              <a:srgbClr val="00B0F0"/>
            </a:solidFill>
            <a:miter lim="800000"/>
            <a:tailEnd w="lg" len="lg"/>
          </a:ln>
        </p:spPr>
        <p:style>
          <a:lnRef idx="3">
            <a:schemeClr val="accent1"/>
          </a:lnRef>
          <a:fillRef idx="0">
            <a:schemeClr val="accent1"/>
          </a:fillRef>
          <a:effectRef idx="2">
            <a:schemeClr val="accent1"/>
          </a:effectRef>
          <a:fontRef idx="minor">
            <a:schemeClr val="tx1"/>
          </a:fontRef>
        </p:style>
      </p:cxnSp>
      <p:grpSp>
        <p:nvGrpSpPr>
          <p:cNvPr id="17" name="Grupo 1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85B79A4-67D7-4267-B096-DE7F4CFD5306}"/>
              </a:ext>
            </a:extLst>
          </p:cNvPr>
          <p:cNvGrpSpPr/>
          <p:nvPr/>
        </p:nvGrpSpPr>
        <p:grpSpPr>
          <a:xfrm>
            <a:off x="10831157" y="50662"/>
            <a:ext cx="1144955" cy="1016472"/>
            <a:chOff x="0" y="0"/>
            <a:chExt cx="2706370" cy="2851785"/>
          </a:xfrm>
        </p:grpSpPr>
        <p:pic>
          <p:nvPicPr>
            <p:cNvPr id="18" name="Imagen 17"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C09A44F-AB02-40CB-A319-E9FDBF87F63F}"/>
                </a:ext>
              </a:extLst>
            </p:cNvPr>
            <p:cNvPicPr>
              <a:picLocks noChangeAspect="1"/>
            </p:cNvPicPr>
            <p:nvPr/>
          </p:nvPicPr>
          <p:blipFill>
            <a:blip r:embed="rId4"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0" y="0"/>
              <a:ext cx="2706370" cy="2851785"/>
            </a:xfrm>
            <a:prstGeom prst="rect">
              <a:avLst/>
            </a:prstGeom>
            <a:noFill/>
            <a:ln>
              <a:noFill/>
            </a:ln>
          </p:spPr>
        </p:pic>
        <p:grpSp>
          <p:nvGrpSpPr>
            <p:cNvPr id="19" name="Grupo 1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F49C58A-D2B6-4F8E-9A8B-BD17D0D28A5E}"/>
                </a:ext>
              </a:extLst>
            </p:cNvPr>
            <p:cNvGrpSpPr/>
            <p:nvPr/>
          </p:nvGrpSpPr>
          <p:grpSpPr>
            <a:xfrm>
              <a:off x="469784" y="528506"/>
              <a:ext cx="1701800" cy="501149"/>
              <a:chOff x="0" y="8389"/>
              <a:chExt cx="1701800" cy="501149"/>
            </a:xfrm>
          </p:grpSpPr>
          <p:pic>
            <p:nvPicPr>
              <p:cNvPr id="20" name="Imagen 19"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45EB7C5-B20B-4A67-8184-D7382EFCD0CB}"/>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822122" y="8389"/>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1" name="Imagen 20"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D5B2139-1455-4E96-B92A-9E49E21FCF11}"/>
                  </a:ext>
                </a:extLst>
              </p:cNvPr>
              <p:cNvPicPr>
                <a:picLocks noChangeAspect="1"/>
              </p:cNvPicPr>
              <p:nvPr/>
            </p:nvPicPr>
            <p:blipFill rotWithShape="1">
              <a:blip r:embed="rId6"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3" t="18842" r="42279" b="65297"/>
              <a:stretch/>
            </p:blipFill>
            <p:spPr bwMode="auto">
              <a:xfrm>
                <a:off x="1241464" y="41945"/>
                <a:ext cx="460336" cy="450556"/>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2" name="Imagen 21"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6B87993-E859-46B1-8029-B8D5C71B0010}"/>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419450" y="16778"/>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3" name="Imagen 22"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46B7FA1-3A95-4EB9-8359-3E72F6574141}"/>
                  </a:ext>
                </a:extLst>
              </p:cNvPr>
              <p:cNvPicPr>
                <a:picLocks noChangeAspect="1"/>
              </p:cNvPicPr>
              <p:nvPr/>
            </p:nvPicPr>
            <p:blipFill rotWithShape="1">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5" r="42275" b="67278"/>
              <a:stretch/>
            </p:blipFill>
            <p:spPr bwMode="auto">
              <a:xfrm>
                <a:off x="0" y="33522"/>
                <a:ext cx="460336" cy="436262"/>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grpSp>
      </p:grpSp>
      <p:sp>
        <p:nvSpPr>
          <p:cNvPr id="15" name="CuadroTexto 1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E94832C-9609-4202-AEFB-4CDC383C9474}"/>
              </a:ext>
            </a:extLst>
          </p:cNvPr>
          <p:cNvSpPr txBox="1"/>
          <p:nvPr/>
        </p:nvSpPr>
        <p:spPr>
          <a:xfrm>
            <a:off x="410180" y="1997839"/>
            <a:ext cx="6038612"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GT" sz="6000" b="1" i="0" u="none" strike="noStrike" kern="1200" cap="none" spc="0" normalizeH="0" baseline="0" noProof="0" dirty="0">
                <a:ln w="0"/>
                <a:solidFill>
                  <a:srgbClr val="002060"/>
                </a:solidFill>
                <a:effectLst>
                  <a:glow rad="101600">
                    <a:srgbClr val="4472C4">
                      <a:satMod val="175000"/>
                      <a:alpha val="40000"/>
                    </a:srgbClr>
                  </a:glow>
                  <a:reflection blurRad="6350" stA="53000" endA="300" endPos="35500" dir="5400000" sy="-90000" algn="bl" rotWithShape="0"/>
                </a:effectLst>
                <a:uLnTx/>
                <a:uFillTx/>
                <a:latin typeface="Arial Black" panose="020B0A04020102020204" pitchFamily="34" charset="0"/>
                <a:ea typeface="+mn-ea"/>
                <a:cs typeface="+mn-cs"/>
              </a:rPr>
              <a:t>SERVICIO DE MATERIAL DE GUERRA</a:t>
            </a:r>
          </a:p>
        </p:txBody>
      </p:sp>
      <p:pic>
        <p:nvPicPr>
          <p:cNvPr id="11" name="Picture 4" descr="Resultado de imagen para construcción de escritorios ejercito de guatemala">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2117B44-F944-402F-8D31-F9C2A77AF8A4}"/>
              </a:ext>
            </a:extLst>
          </p:cNvPr>
          <p:cNvPicPr>
            <a:picLocks noChangeAspect="1" noChangeArrowheads="1"/>
          </p:cNvPicPr>
          <p:nvPr/>
        </p:nvPicPr>
        <p:blipFill>
          <a:blip r:embed="rId8">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6440557" y="2732616"/>
            <a:ext cx="5420139" cy="3760815"/>
          </a:xfrm>
          <a:prstGeom prst="rect">
            <a:avLst/>
          </a:prstGeom>
          <a:noFill/>
          <a:effectLst>
            <a:softEdge rad="635000"/>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pic>
        <p:nvPicPr>
          <p:cNvPr id="12" name="Picture 2" descr="Resultado de imagen para construcción de escritorios ejercito de guatemala">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1086950-2A0B-4CF1-89B4-6B3CBEA27E04}"/>
              </a:ext>
            </a:extLst>
          </p:cNvPr>
          <p:cNvPicPr>
            <a:picLocks noChangeAspect="1" noChangeArrowheads="1"/>
          </p:cNvPicPr>
          <p:nvPr/>
        </p:nvPicPr>
        <p:blipFill>
          <a:blip r:embed="rId9">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6268278" y="600690"/>
            <a:ext cx="5592418" cy="3810000"/>
          </a:xfrm>
          <a:prstGeom prst="rect">
            <a:avLst/>
          </a:prstGeom>
          <a:noFill/>
          <a:effectLst>
            <a:softEdge rad="635000"/>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52477253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Conector recto 1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DA43EB0-F525-4FC8-890E-D00E5FF79A1D}"/>
              </a:ext>
            </a:extLst>
          </p:cNvPr>
          <p:cNvCxnSpPr>
            <a:cxnSpLocks/>
          </p:cNvCxnSpPr>
          <p:nvPr/>
        </p:nvCxnSpPr>
        <p:spPr>
          <a:xfrm flipH="1">
            <a:off x="148165" y="549619"/>
            <a:ext cx="11877672" cy="9279"/>
          </a:xfrm>
          <a:prstGeom prst="line">
            <a:avLst/>
          </a:prstGeom>
          <a:ln w="317500" cap="sq" cmpd="tri">
            <a:solidFill>
              <a:srgbClr val="00B0F0"/>
            </a:solidFill>
            <a:miter lim="800000"/>
            <a:tailEnd w="lg" len="lg"/>
          </a:ln>
        </p:spPr>
        <p:style>
          <a:lnRef idx="3">
            <a:schemeClr val="accent1"/>
          </a:lnRef>
          <a:fillRef idx="0">
            <a:schemeClr val="accent1"/>
          </a:fillRef>
          <a:effectRef idx="2">
            <a:schemeClr val="accent1"/>
          </a:effectRef>
          <a:fontRef idx="minor">
            <a:schemeClr val="tx1"/>
          </a:fontRef>
        </p:style>
      </p:cxnSp>
      <p:grpSp>
        <p:nvGrpSpPr>
          <p:cNvPr id="17" name="Grupo 1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85B79A4-67D7-4267-B096-DE7F4CFD5306}"/>
              </a:ext>
            </a:extLst>
          </p:cNvPr>
          <p:cNvGrpSpPr/>
          <p:nvPr/>
        </p:nvGrpSpPr>
        <p:grpSpPr>
          <a:xfrm>
            <a:off x="10831157" y="50662"/>
            <a:ext cx="1144955" cy="1016472"/>
            <a:chOff x="0" y="0"/>
            <a:chExt cx="2706370" cy="2851785"/>
          </a:xfrm>
        </p:grpSpPr>
        <p:pic>
          <p:nvPicPr>
            <p:cNvPr id="18" name="Imagen 17"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C09A44F-AB02-40CB-A319-E9FDBF87F63F}"/>
                </a:ext>
              </a:extLst>
            </p:cNvPr>
            <p:cNvPicPr>
              <a:picLocks noChangeAspect="1"/>
            </p:cNvPicPr>
            <p:nvPr/>
          </p:nvPicPr>
          <p:blipFill>
            <a:blip r:embed="rId4"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0" y="0"/>
              <a:ext cx="2706370" cy="2851785"/>
            </a:xfrm>
            <a:prstGeom prst="rect">
              <a:avLst/>
            </a:prstGeom>
            <a:noFill/>
            <a:ln>
              <a:noFill/>
            </a:ln>
          </p:spPr>
        </p:pic>
        <p:grpSp>
          <p:nvGrpSpPr>
            <p:cNvPr id="19" name="Grupo 1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F49C58A-D2B6-4F8E-9A8B-BD17D0D28A5E}"/>
                </a:ext>
              </a:extLst>
            </p:cNvPr>
            <p:cNvGrpSpPr/>
            <p:nvPr/>
          </p:nvGrpSpPr>
          <p:grpSpPr>
            <a:xfrm>
              <a:off x="469784" y="528506"/>
              <a:ext cx="1701800" cy="501149"/>
              <a:chOff x="0" y="8389"/>
              <a:chExt cx="1701800" cy="501149"/>
            </a:xfrm>
          </p:grpSpPr>
          <p:pic>
            <p:nvPicPr>
              <p:cNvPr id="20" name="Imagen 19"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45EB7C5-B20B-4A67-8184-D7382EFCD0CB}"/>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822122" y="8389"/>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1" name="Imagen 20"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D5B2139-1455-4E96-B92A-9E49E21FCF11}"/>
                  </a:ext>
                </a:extLst>
              </p:cNvPr>
              <p:cNvPicPr>
                <a:picLocks noChangeAspect="1"/>
              </p:cNvPicPr>
              <p:nvPr/>
            </p:nvPicPr>
            <p:blipFill rotWithShape="1">
              <a:blip r:embed="rId6"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3" t="18842" r="42279" b="65297"/>
              <a:stretch/>
            </p:blipFill>
            <p:spPr bwMode="auto">
              <a:xfrm>
                <a:off x="1241464" y="41945"/>
                <a:ext cx="460336" cy="450556"/>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2" name="Imagen 21"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6B87993-E859-46B1-8029-B8D5C71B0010}"/>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419450" y="16778"/>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3" name="Imagen 22"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46B7FA1-3A95-4EB9-8359-3E72F6574141}"/>
                  </a:ext>
                </a:extLst>
              </p:cNvPr>
              <p:cNvPicPr>
                <a:picLocks noChangeAspect="1"/>
              </p:cNvPicPr>
              <p:nvPr/>
            </p:nvPicPr>
            <p:blipFill rotWithShape="1">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5" r="42275" b="67278"/>
              <a:stretch/>
            </p:blipFill>
            <p:spPr bwMode="auto">
              <a:xfrm>
                <a:off x="0" y="33522"/>
                <a:ext cx="460336" cy="436262"/>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grpSp>
      </p:grpSp>
      <p:sp>
        <p:nvSpPr>
          <p:cNvPr id="15" name="5 Rectángulo redondead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4BD3638-22E1-4F6B-8F29-EE88124FF500}"/>
              </a:ext>
            </a:extLst>
          </p:cNvPr>
          <p:cNvSpPr/>
          <p:nvPr/>
        </p:nvSpPr>
        <p:spPr>
          <a:xfrm>
            <a:off x="967347" y="153234"/>
            <a:ext cx="9170565" cy="690872"/>
          </a:xfrm>
          <a:prstGeom prst="roundRect">
            <a:avLst/>
          </a:prstGeom>
          <a:solidFill>
            <a:srgbClr val="002060"/>
          </a:solidFill>
          <a:ln>
            <a:noFill/>
          </a:ln>
          <a:effectLst>
            <a:glow rad="101600">
              <a:schemeClr val="bg1">
                <a:alpha val="6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GT" sz="2800" b="1" i="0" u="none" strike="noStrike" kern="0" cap="none" spc="0" normalizeH="0" baseline="0" noProof="0" dirty="0">
                <a:ln w="12700" cmpd="sng">
                  <a:solidFill>
                    <a:srgbClr val="FFC000"/>
                  </a:solidFill>
                  <a:prstDash val="solid"/>
                </a:ln>
                <a:solidFill>
                  <a:srgbClr val="FFFF00"/>
                </a:solidFill>
                <a:effectLst/>
                <a:uLnTx/>
                <a:uFillTx/>
                <a:latin typeface="Arial Black" panose="020B0A04020102020204" pitchFamily="34" charset="0"/>
                <a:ea typeface="+mn-ea"/>
                <a:cs typeface="Narkisim" pitchFamily="34" charset="-79"/>
              </a:rPr>
              <a:t>TRABAJOS EN BENEFICIO DE LA POBLACIÓN</a:t>
            </a:r>
          </a:p>
        </p:txBody>
      </p:sp>
      <p:graphicFrame>
        <p:nvGraphicFramePr>
          <p:cNvPr id="24" name="Tabla 2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49587A4-866D-4074-9AC4-9E7F74954387}"/>
              </a:ext>
            </a:extLst>
          </p:cNvPr>
          <p:cNvGraphicFramePr>
            <a:graphicFrameLocks noGrp="1"/>
          </p:cNvGraphicFramePr>
          <p:nvPr>
            <p:extLst/>
          </p:nvPr>
        </p:nvGraphicFramePr>
        <p:xfrm>
          <a:off x="405199" y="989768"/>
          <a:ext cx="5349136" cy="1465580"/>
        </p:xfrm>
        <a:graphic>
          <a:graphicData uri="http://schemas.openxmlformats.org/drawingml/2006/table">
            <a:tbl>
              <a:tblPr firstRow="1" bandRow="1">
                <a:tableStyleId>{5C22544A-7EE6-4342-B048-85BDC9FD1C3A}</a:tableStyleId>
              </a:tblPr>
              <a:tblGrid>
                <a:gridCol w="841613">
                  <a:extLst>
                    <a:ext uri="{9D8B030D-6E8A-4147-A177-3AD203B41FA5}">
                      <a16:col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3979256213"/>
                    </a:ext>
                  </a:extLst>
                </a:gridCol>
                <a:gridCol w="1997986">
                  <a:extLst>
                    <a:ext uri="{9D8B030D-6E8A-4147-A177-3AD203B41FA5}">
                      <a16:col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1670769751"/>
                    </a:ext>
                  </a:extLst>
                </a:gridCol>
                <a:gridCol w="2509537">
                  <a:extLst>
                    <a:ext uri="{9D8B030D-6E8A-4147-A177-3AD203B41FA5}">
                      <a16:col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469186908"/>
                    </a:ext>
                  </a:extLst>
                </a:gridCol>
              </a:tblGrid>
              <a:tr h="422341">
                <a:tc>
                  <a:txBody>
                    <a:bodyPr/>
                    <a:lstStyle/>
                    <a:p>
                      <a:pPr algn="ctr"/>
                      <a:r>
                        <a:rPr lang="es-GT" sz="1800" b="1" dirty="0">
                          <a:latin typeface="Arial Black" panose="020B0A04020102020204" pitchFamily="34" charset="0"/>
                          <a:cs typeface="Arial" panose="020B0604020202020204" pitchFamily="34" charset="0"/>
                        </a:rPr>
                        <a:t>AÑO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GT" sz="1800" b="1" dirty="0">
                          <a:latin typeface="Arial Black" panose="020B0A04020102020204" pitchFamily="34" charset="0"/>
                          <a:cs typeface="Arial" panose="020B0604020202020204" pitchFamily="34" charset="0"/>
                        </a:rPr>
                        <a:t>PUPITRES</a:t>
                      </a:r>
                    </a:p>
                    <a:p>
                      <a:pPr marL="0" marR="0" lvl="0" indent="0" algn="ctr" defTabSz="914400" rtl="0" eaLnBrk="1" fontAlgn="auto" latinLnBrk="0" hangingPunct="1">
                        <a:lnSpc>
                          <a:spcPct val="100000"/>
                        </a:lnSpc>
                        <a:spcBef>
                          <a:spcPts val="0"/>
                        </a:spcBef>
                        <a:spcAft>
                          <a:spcPts val="0"/>
                        </a:spcAft>
                        <a:buClrTx/>
                        <a:buSzTx/>
                        <a:buFontTx/>
                        <a:buNone/>
                        <a:tabLst/>
                        <a:defRPr/>
                      </a:pPr>
                      <a:r>
                        <a:rPr lang="es-GT" sz="1800" b="1" baseline="0" dirty="0">
                          <a:latin typeface="Arial Black" panose="020B0A04020102020204" pitchFamily="34" charset="0"/>
                          <a:cs typeface="Arial" panose="020B0604020202020204" pitchFamily="34" charset="0"/>
                        </a:rPr>
                        <a:t>REALIZADOS</a:t>
                      </a:r>
                      <a:endParaRPr lang="es-GT" sz="1800" b="1" dirty="0">
                        <a:latin typeface="Arial Black" panose="020B0A04020102020204" pitchFamily="34" charset="0"/>
                        <a:cs typeface="Arial" panose="020B0604020202020204" pitchFamily="34" charset="0"/>
                      </a:endParaRPr>
                    </a:p>
                  </a:txBody>
                  <a:tcPr anchor="ctr"/>
                </a:tc>
                <a:tc>
                  <a:txBody>
                    <a:bodyPr/>
                    <a:lstStyle/>
                    <a:p>
                      <a:pPr algn="ctr"/>
                      <a:r>
                        <a:rPr lang="es-GT" sz="1800" b="1" dirty="0">
                          <a:latin typeface="Arial Black" panose="020B0A04020102020204" pitchFamily="34" charset="0"/>
                          <a:cs typeface="Arial" panose="020B0604020202020204" pitchFamily="34" charset="0"/>
                        </a:rPr>
                        <a:t>TOTAL</a:t>
                      </a:r>
                    </a:p>
                  </a:txBody>
                  <a:tcPr anchor="ctr"/>
                </a:tc>
                <a:extLst>
                  <a:ext uri="{0D108BD9-81ED-4DB2-BD59-A6C34878D82A}">
                    <a16:row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1638528529"/>
                  </a:ext>
                </a:extLst>
              </a:tr>
              <a:tr h="71473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GT" sz="1800" b="1" dirty="0">
                          <a:latin typeface="Arial" panose="020B0604020202020204" pitchFamily="34" charset="0"/>
                          <a:cs typeface="Arial" panose="020B0604020202020204" pitchFamily="34" charset="0"/>
                        </a:rPr>
                        <a:t>2016</a:t>
                      </a:r>
                    </a:p>
                    <a:p>
                      <a:pPr marL="0" marR="0" lvl="0" indent="0" algn="ctr" defTabSz="914400" rtl="0" eaLnBrk="1" fontAlgn="auto" latinLnBrk="0" hangingPunct="1">
                        <a:lnSpc>
                          <a:spcPct val="100000"/>
                        </a:lnSpc>
                        <a:spcBef>
                          <a:spcPts val="0"/>
                        </a:spcBef>
                        <a:spcAft>
                          <a:spcPts val="0"/>
                        </a:spcAft>
                        <a:buClrTx/>
                        <a:buSzTx/>
                        <a:buFontTx/>
                        <a:buNone/>
                        <a:tabLst/>
                        <a:defRPr/>
                      </a:pPr>
                      <a:r>
                        <a:rPr lang="es-GT" sz="1800" b="1" baseline="0" dirty="0">
                          <a:latin typeface="Arial" panose="020B0604020202020204" pitchFamily="34" charset="0"/>
                          <a:cs typeface="Arial" panose="020B0604020202020204" pitchFamily="34" charset="0"/>
                        </a:rPr>
                        <a:t>2017</a:t>
                      </a:r>
                      <a:endParaRPr lang="es-GT" sz="1800" b="1" dirty="0">
                        <a:latin typeface="Arial" panose="020B0604020202020204" pitchFamily="34" charset="0"/>
                        <a:cs typeface="Arial" panose="020B0604020202020204" pitchFamily="34" charset="0"/>
                      </a:endParaRPr>
                    </a:p>
                  </a:txBody>
                  <a:tcPr anchor="ctr"/>
                </a:tc>
                <a:tc>
                  <a:txBody>
                    <a:bodyPr/>
                    <a:lstStyle/>
                    <a:p>
                      <a:pPr algn="ctr"/>
                      <a:r>
                        <a:rPr lang="es-GT" sz="1800" b="1" dirty="0">
                          <a:latin typeface="Arial" panose="020B0604020202020204" pitchFamily="34" charset="0"/>
                          <a:cs typeface="Arial" panose="020B0604020202020204" pitchFamily="34" charset="0"/>
                        </a:rPr>
                        <a:t>10,817</a:t>
                      </a:r>
                    </a:p>
                    <a:p>
                      <a:pPr algn="ctr"/>
                      <a:r>
                        <a:rPr lang="es-GT" sz="1800" b="1" dirty="0">
                          <a:latin typeface="Arial" panose="020B0604020202020204" pitchFamily="34" charset="0"/>
                          <a:cs typeface="Arial" panose="020B0604020202020204" pitchFamily="34" charset="0"/>
                        </a:rPr>
                        <a:t>6,655</a:t>
                      </a:r>
                    </a:p>
                  </a:txBody>
                  <a:tcPr anchor="ctr"/>
                </a:tc>
                <a:tc>
                  <a:txBody>
                    <a:bodyPr/>
                    <a:lstStyle/>
                    <a:p>
                      <a:pPr algn="ctr"/>
                      <a:r>
                        <a:rPr lang="es-GT" sz="2200" b="1" dirty="0">
                          <a:latin typeface="Arial" panose="020B0604020202020204" pitchFamily="34" charset="0"/>
                          <a:cs typeface="Arial" panose="020B0604020202020204" pitchFamily="34" charset="0"/>
                        </a:rPr>
                        <a:t>17, 472 PUPITRES</a:t>
                      </a:r>
                    </a:p>
                  </a:txBody>
                  <a:tcPr anchor="ctr"/>
                </a:tc>
                <a:extLst>
                  <a:ext uri="{0D108BD9-81ED-4DB2-BD59-A6C34878D82A}">
                    <a16:row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3525762249"/>
                  </a:ext>
                </a:extLst>
              </a:tr>
            </a:tbl>
          </a:graphicData>
        </a:graphic>
      </p:graphicFrame>
      <p:sp>
        <p:nvSpPr>
          <p:cNvPr id="27" name="5 Rectángulo redondead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02F9680-3F0B-405E-81AF-86DFFBAA21F8}"/>
              </a:ext>
            </a:extLst>
          </p:cNvPr>
          <p:cNvSpPr/>
          <p:nvPr/>
        </p:nvSpPr>
        <p:spPr>
          <a:xfrm>
            <a:off x="6400729" y="1169819"/>
            <a:ext cx="5349136" cy="792543"/>
          </a:xfrm>
          <a:prstGeom prst="roundRect">
            <a:avLst/>
          </a:prstGeom>
          <a:solidFill>
            <a:schemeClr val="accent5">
              <a:lumMod val="60000"/>
              <a:lumOff val="40000"/>
            </a:schemeClr>
          </a:solidFill>
          <a:ln>
            <a:noFill/>
          </a:ln>
          <a:effectLst>
            <a:glow rad="101600">
              <a:schemeClr val="bg1">
                <a:alpha val="6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GT" sz="2000" b="1" i="0" u="none" strike="noStrike" kern="0" cap="none" spc="0" normalizeH="0" baseline="0" noProof="0" dirty="0">
                <a:ln w="0"/>
                <a:solidFill>
                  <a:prstClr val="black"/>
                </a:solidFill>
                <a:effectLst/>
                <a:uLnTx/>
                <a:uFillTx/>
                <a:latin typeface="Arial" panose="020B0604020202020204" pitchFamily="34" charset="0"/>
                <a:ea typeface="+mn-ea"/>
                <a:cs typeface="Arial" panose="020B0604020202020204" pitchFamily="34" charset="0"/>
              </a:rPr>
              <a:t>BENFEFICIANDO A 28,755 ESTUDIANTES DE 111 ESCUELAS</a:t>
            </a:r>
          </a:p>
        </p:txBody>
      </p:sp>
      <p:sp>
        <p:nvSpPr>
          <p:cNvPr id="2" name="Flecha: a la derecha 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CC4A445-BA4B-4F7A-954C-80F6C41D69FE}"/>
              </a:ext>
            </a:extLst>
          </p:cNvPr>
          <p:cNvSpPr/>
          <p:nvPr/>
        </p:nvSpPr>
        <p:spPr>
          <a:xfrm>
            <a:off x="5592417" y="1343063"/>
            <a:ext cx="675861" cy="517875"/>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GT" sz="1800" b="0" i="0" u="none" strike="noStrike" kern="1200" cap="none" spc="0" normalizeH="0" baseline="0" noProof="0">
              <a:ln>
                <a:noFill/>
              </a:ln>
              <a:solidFill>
                <a:prstClr val="white"/>
              </a:solidFill>
              <a:effectLst/>
              <a:uLnTx/>
              <a:uFillTx/>
              <a:latin typeface="Calibri"/>
              <a:ea typeface="+mn-ea"/>
              <a:cs typeface="+mn-cs"/>
            </a:endParaRPr>
          </a:p>
        </p:txBody>
      </p:sp>
      <p:graphicFrame>
        <p:nvGraphicFramePr>
          <p:cNvPr id="44" name="Tabla 4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700BE7B-9C15-4B0F-82E2-4D7AEC4A963B}"/>
              </a:ext>
            </a:extLst>
          </p:cNvPr>
          <p:cNvGraphicFramePr>
            <a:graphicFrameLocks noGrp="1"/>
          </p:cNvGraphicFramePr>
          <p:nvPr>
            <p:extLst/>
          </p:nvPr>
        </p:nvGraphicFramePr>
        <p:xfrm>
          <a:off x="405199" y="2549770"/>
          <a:ext cx="5349136" cy="1191961"/>
        </p:xfrm>
        <a:graphic>
          <a:graphicData uri="http://schemas.openxmlformats.org/drawingml/2006/table">
            <a:tbl>
              <a:tblPr firstRow="1" bandRow="1">
                <a:tableStyleId>{5C22544A-7EE6-4342-B048-85BDC9FD1C3A}</a:tableStyleId>
              </a:tblPr>
              <a:tblGrid>
                <a:gridCol w="841613">
                  <a:extLst>
                    <a:ext uri="{9D8B030D-6E8A-4147-A177-3AD203B41FA5}">
                      <a16:col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3979256213"/>
                    </a:ext>
                  </a:extLst>
                </a:gridCol>
                <a:gridCol w="1997986">
                  <a:extLst>
                    <a:ext uri="{9D8B030D-6E8A-4147-A177-3AD203B41FA5}">
                      <a16:col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1670769751"/>
                    </a:ext>
                  </a:extLst>
                </a:gridCol>
                <a:gridCol w="2509537">
                  <a:extLst>
                    <a:ext uri="{9D8B030D-6E8A-4147-A177-3AD203B41FA5}">
                      <a16:col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469186908"/>
                    </a:ext>
                  </a:extLst>
                </a:gridCol>
              </a:tblGrid>
              <a:tr h="422341">
                <a:tc>
                  <a:txBody>
                    <a:bodyPr/>
                    <a:lstStyle/>
                    <a:p>
                      <a:pPr algn="ctr"/>
                      <a:r>
                        <a:rPr lang="es-GT" sz="1800" b="1" dirty="0">
                          <a:latin typeface="Arial Black" panose="020B0A04020102020204" pitchFamily="34" charset="0"/>
                          <a:cs typeface="Arial" panose="020B0604020202020204" pitchFamily="34" charset="0"/>
                        </a:rPr>
                        <a:t>AÑO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GT" sz="1800" b="1" dirty="0">
                          <a:latin typeface="Arial Black" panose="020B0A04020102020204" pitchFamily="34" charset="0"/>
                          <a:cs typeface="Arial" panose="020B0604020202020204" pitchFamily="34" charset="0"/>
                        </a:rPr>
                        <a:t>ARTÍCULO</a:t>
                      </a:r>
                    </a:p>
                  </a:txBody>
                  <a:tcPr anchor="ctr"/>
                </a:tc>
                <a:tc>
                  <a:txBody>
                    <a:bodyPr/>
                    <a:lstStyle/>
                    <a:p>
                      <a:pPr algn="ctr"/>
                      <a:r>
                        <a:rPr lang="es-GT" sz="1800" b="1" dirty="0">
                          <a:latin typeface="Arial Black" panose="020B0A04020102020204" pitchFamily="34" charset="0"/>
                          <a:cs typeface="Arial" panose="020B0604020202020204" pitchFamily="34" charset="0"/>
                        </a:rPr>
                        <a:t>TOTAL</a:t>
                      </a:r>
                    </a:p>
                  </a:txBody>
                  <a:tcPr anchor="ctr"/>
                </a:tc>
                <a:extLst>
                  <a:ext uri="{0D108BD9-81ED-4DB2-BD59-A6C34878D82A}">
                    <a16:row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1638528529"/>
                  </a:ext>
                </a:extLst>
              </a:tr>
              <a:tr h="71473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GT" sz="1800" b="1" baseline="0" dirty="0">
                          <a:latin typeface="Arial" panose="020B0604020202020204" pitchFamily="34" charset="0"/>
                          <a:cs typeface="Arial" panose="020B0604020202020204" pitchFamily="34" charset="0"/>
                        </a:rPr>
                        <a:t>2017</a:t>
                      </a:r>
                      <a:endParaRPr lang="es-GT" sz="1800" b="1" dirty="0">
                        <a:latin typeface="Arial" panose="020B0604020202020204" pitchFamily="34" charset="0"/>
                        <a:cs typeface="Arial" panose="020B0604020202020204" pitchFamily="34" charset="0"/>
                      </a:endParaRPr>
                    </a:p>
                  </a:txBody>
                  <a:tcPr anchor="ctr"/>
                </a:tc>
                <a:tc>
                  <a:txBody>
                    <a:bodyPr/>
                    <a:lstStyle/>
                    <a:p>
                      <a:pPr algn="ctr"/>
                      <a:r>
                        <a:rPr lang="es-GT" sz="1800" b="1" dirty="0">
                          <a:latin typeface="Arial" panose="020B0604020202020204" pitchFamily="34" charset="0"/>
                          <a:cs typeface="Arial" panose="020B0604020202020204" pitchFamily="34" charset="0"/>
                        </a:rPr>
                        <a:t>PIZARRAS</a:t>
                      </a:r>
                    </a:p>
                    <a:p>
                      <a:pPr algn="ctr"/>
                      <a:r>
                        <a:rPr lang="es-GT" sz="1800" b="1" dirty="0">
                          <a:latin typeface="Arial" panose="020B0604020202020204" pitchFamily="34" charset="0"/>
                          <a:cs typeface="Arial" panose="020B0604020202020204" pitchFamily="34" charset="0"/>
                        </a:rPr>
                        <a:t>CATÉDRAS</a:t>
                      </a:r>
                    </a:p>
                  </a:txBody>
                  <a:tcPr anchor="ctr"/>
                </a:tc>
                <a:tc>
                  <a:txBody>
                    <a:bodyPr/>
                    <a:lstStyle/>
                    <a:p>
                      <a:pPr algn="ctr"/>
                      <a:r>
                        <a:rPr lang="es-GT" sz="2200" b="1" dirty="0">
                          <a:latin typeface="Arial" panose="020B0604020202020204" pitchFamily="34" charset="0"/>
                          <a:cs typeface="Arial" panose="020B0604020202020204" pitchFamily="34" charset="0"/>
                        </a:rPr>
                        <a:t>16</a:t>
                      </a:r>
                    </a:p>
                    <a:p>
                      <a:pPr algn="ctr"/>
                      <a:r>
                        <a:rPr lang="es-GT" sz="2200" b="1" dirty="0">
                          <a:latin typeface="Arial" panose="020B0604020202020204" pitchFamily="34" charset="0"/>
                          <a:cs typeface="Arial" panose="020B0604020202020204" pitchFamily="34" charset="0"/>
                        </a:rPr>
                        <a:t>19</a:t>
                      </a:r>
                    </a:p>
                  </a:txBody>
                  <a:tcPr anchor="ctr"/>
                </a:tc>
                <a:extLst>
                  <a:ext uri="{0D108BD9-81ED-4DB2-BD59-A6C34878D82A}">
                    <a16:row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3525762249"/>
                  </a:ext>
                </a:extLst>
              </a:tr>
            </a:tbl>
          </a:graphicData>
        </a:graphic>
      </p:graphicFrame>
      <p:sp>
        <p:nvSpPr>
          <p:cNvPr id="45" name="5 Rectángulo redondead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62C44E3-5A80-497A-BAB9-841C43A6B91B}"/>
              </a:ext>
            </a:extLst>
          </p:cNvPr>
          <p:cNvSpPr/>
          <p:nvPr/>
        </p:nvSpPr>
        <p:spPr>
          <a:xfrm>
            <a:off x="6400729" y="2729821"/>
            <a:ext cx="5349136" cy="792543"/>
          </a:xfrm>
          <a:prstGeom prst="roundRect">
            <a:avLst/>
          </a:prstGeom>
          <a:solidFill>
            <a:schemeClr val="accent5">
              <a:lumMod val="60000"/>
              <a:lumOff val="40000"/>
            </a:schemeClr>
          </a:solidFill>
          <a:ln>
            <a:noFill/>
          </a:ln>
          <a:effectLst>
            <a:glow rad="101600">
              <a:schemeClr val="bg1">
                <a:alpha val="6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GT" sz="2000" b="1" i="0" u="none" strike="noStrike" kern="0" cap="none" spc="0" normalizeH="0" baseline="0" noProof="0" dirty="0">
                <a:ln w="0"/>
                <a:solidFill>
                  <a:prstClr val="black"/>
                </a:solidFill>
                <a:effectLst/>
                <a:uLnTx/>
                <a:uFillTx/>
                <a:latin typeface="Arial" panose="020B0604020202020204" pitchFamily="34" charset="0"/>
                <a:ea typeface="+mn-ea"/>
                <a:cs typeface="Arial" panose="020B0604020202020204" pitchFamily="34" charset="0"/>
              </a:rPr>
              <a:t>BENFEFICIANDO A 12 ESCUELAS</a:t>
            </a:r>
          </a:p>
        </p:txBody>
      </p:sp>
      <p:sp>
        <p:nvSpPr>
          <p:cNvPr id="46" name="Flecha: a la derecha 4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E0DBC79-AD12-4652-9F45-5C118847607A}"/>
              </a:ext>
            </a:extLst>
          </p:cNvPr>
          <p:cNvSpPr/>
          <p:nvPr/>
        </p:nvSpPr>
        <p:spPr>
          <a:xfrm>
            <a:off x="5592417" y="2903065"/>
            <a:ext cx="675861" cy="517875"/>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GT" sz="1800" b="0" i="0" u="none" strike="noStrike" kern="1200" cap="none" spc="0" normalizeH="0" baseline="0" noProof="0">
              <a:ln>
                <a:noFill/>
              </a:ln>
              <a:solidFill>
                <a:prstClr val="white"/>
              </a:solidFill>
              <a:effectLst/>
              <a:uLnTx/>
              <a:uFillTx/>
              <a:latin typeface="Calibri"/>
              <a:ea typeface="+mn-ea"/>
              <a:cs typeface="+mn-cs"/>
            </a:endParaRPr>
          </a:p>
        </p:txBody>
      </p:sp>
      <p:graphicFrame>
        <p:nvGraphicFramePr>
          <p:cNvPr id="50" name="Tabla 4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70D8D85-CC91-4AEA-AA88-B83F777120AD}"/>
              </a:ext>
            </a:extLst>
          </p:cNvPr>
          <p:cNvGraphicFramePr>
            <a:graphicFrameLocks noGrp="1"/>
          </p:cNvGraphicFramePr>
          <p:nvPr>
            <p:extLst/>
          </p:nvPr>
        </p:nvGraphicFramePr>
        <p:xfrm>
          <a:off x="405199" y="3846988"/>
          <a:ext cx="5349136" cy="1137073"/>
        </p:xfrm>
        <a:graphic>
          <a:graphicData uri="http://schemas.openxmlformats.org/drawingml/2006/table">
            <a:tbl>
              <a:tblPr firstRow="1" bandRow="1">
                <a:tableStyleId>{5C22544A-7EE6-4342-B048-85BDC9FD1C3A}</a:tableStyleId>
              </a:tblPr>
              <a:tblGrid>
                <a:gridCol w="841613">
                  <a:extLst>
                    <a:ext uri="{9D8B030D-6E8A-4147-A177-3AD203B41FA5}">
                      <a16:col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3979256213"/>
                    </a:ext>
                  </a:extLst>
                </a:gridCol>
                <a:gridCol w="1997986">
                  <a:extLst>
                    <a:ext uri="{9D8B030D-6E8A-4147-A177-3AD203B41FA5}">
                      <a16:col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1670769751"/>
                    </a:ext>
                  </a:extLst>
                </a:gridCol>
                <a:gridCol w="2509537">
                  <a:extLst>
                    <a:ext uri="{9D8B030D-6E8A-4147-A177-3AD203B41FA5}">
                      <a16:col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469186908"/>
                    </a:ext>
                  </a:extLst>
                </a:gridCol>
              </a:tblGrid>
              <a:tr h="422341">
                <a:tc>
                  <a:txBody>
                    <a:bodyPr/>
                    <a:lstStyle/>
                    <a:p>
                      <a:pPr algn="ctr"/>
                      <a:r>
                        <a:rPr lang="es-GT" sz="1800" b="1" dirty="0">
                          <a:latin typeface="Arial Black" panose="020B0A04020102020204" pitchFamily="34" charset="0"/>
                          <a:cs typeface="Arial" panose="020B0604020202020204" pitchFamily="34" charset="0"/>
                        </a:rPr>
                        <a:t>AÑO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GT" sz="1800" b="1" dirty="0">
                          <a:latin typeface="Arial Black" panose="020B0A04020102020204" pitchFamily="34" charset="0"/>
                          <a:cs typeface="Arial" panose="020B0604020202020204" pitchFamily="34" charset="0"/>
                        </a:rPr>
                        <a:t>ARTÍCULO</a:t>
                      </a:r>
                    </a:p>
                  </a:txBody>
                  <a:tcPr anchor="ctr"/>
                </a:tc>
                <a:tc>
                  <a:txBody>
                    <a:bodyPr/>
                    <a:lstStyle/>
                    <a:p>
                      <a:pPr algn="ctr"/>
                      <a:r>
                        <a:rPr lang="es-GT" sz="1800" b="1" dirty="0">
                          <a:latin typeface="Arial Black" panose="020B0A04020102020204" pitchFamily="34" charset="0"/>
                          <a:cs typeface="Arial" panose="020B0604020202020204" pitchFamily="34" charset="0"/>
                        </a:rPr>
                        <a:t>TOTAL</a:t>
                      </a:r>
                    </a:p>
                  </a:txBody>
                  <a:tcPr anchor="ctr"/>
                </a:tc>
                <a:extLst>
                  <a:ext uri="{0D108BD9-81ED-4DB2-BD59-A6C34878D82A}">
                    <a16:row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1638528529"/>
                  </a:ext>
                </a:extLst>
              </a:tr>
              <a:tr h="71473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GT" sz="1800" b="1" baseline="0" dirty="0">
                          <a:latin typeface="Arial" panose="020B0604020202020204" pitchFamily="34" charset="0"/>
                          <a:cs typeface="Arial" panose="020B0604020202020204" pitchFamily="34" charset="0"/>
                        </a:rPr>
                        <a:t>2017</a:t>
                      </a:r>
                      <a:endParaRPr lang="es-GT" sz="1800" b="1" dirty="0">
                        <a:latin typeface="Arial" panose="020B0604020202020204" pitchFamily="34" charset="0"/>
                        <a:cs typeface="Arial" panose="020B0604020202020204" pitchFamily="34" charset="0"/>
                      </a:endParaRPr>
                    </a:p>
                  </a:txBody>
                  <a:tcPr anchor="ctr"/>
                </a:tc>
                <a:tc>
                  <a:txBody>
                    <a:bodyPr/>
                    <a:lstStyle/>
                    <a:p>
                      <a:pPr algn="ctr"/>
                      <a:r>
                        <a:rPr lang="es-GT" sz="1800" b="1" dirty="0">
                          <a:latin typeface="Arial" panose="020B0604020202020204" pitchFamily="34" charset="0"/>
                          <a:cs typeface="Arial" panose="020B0604020202020204" pitchFamily="34" charset="0"/>
                        </a:rPr>
                        <a:t>SILLAS DE RUEDAS</a:t>
                      </a:r>
                    </a:p>
                  </a:txBody>
                  <a:tcPr anchor="ctr"/>
                </a:tc>
                <a:tc>
                  <a:txBody>
                    <a:bodyPr/>
                    <a:lstStyle/>
                    <a:p>
                      <a:pPr algn="ctr"/>
                      <a:r>
                        <a:rPr lang="es-GT" sz="2200" b="1" dirty="0">
                          <a:latin typeface="Arial" panose="020B0604020202020204" pitchFamily="34" charset="0"/>
                          <a:cs typeface="Arial" panose="020B0604020202020204" pitchFamily="34" charset="0"/>
                        </a:rPr>
                        <a:t>77</a:t>
                      </a:r>
                    </a:p>
                  </a:txBody>
                  <a:tcPr anchor="ctr"/>
                </a:tc>
                <a:extLst>
                  <a:ext uri="{0D108BD9-81ED-4DB2-BD59-A6C34878D82A}">
                    <a16:row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3525762249"/>
                  </a:ext>
                </a:extLst>
              </a:tr>
            </a:tbl>
          </a:graphicData>
        </a:graphic>
      </p:graphicFrame>
      <p:sp>
        <p:nvSpPr>
          <p:cNvPr id="51" name="5 Rectángulo redondead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B5576D2-8C7C-47C7-B6AF-F31F96470E78}"/>
              </a:ext>
            </a:extLst>
          </p:cNvPr>
          <p:cNvSpPr/>
          <p:nvPr/>
        </p:nvSpPr>
        <p:spPr>
          <a:xfrm>
            <a:off x="6400729" y="4027039"/>
            <a:ext cx="5349136" cy="792543"/>
          </a:xfrm>
          <a:prstGeom prst="roundRect">
            <a:avLst/>
          </a:prstGeom>
          <a:solidFill>
            <a:schemeClr val="accent5">
              <a:lumMod val="60000"/>
              <a:lumOff val="40000"/>
            </a:schemeClr>
          </a:solidFill>
          <a:ln>
            <a:noFill/>
          </a:ln>
          <a:effectLst>
            <a:glow rad="101600">
              <a:schemeClr val="bg1">
                <a:alpha val="6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GT" sz="1800" b="1" i="0" u="none" strike="noStrike" kern="0" cap="none" spc="0" normalizeH="0" baseline="0" noProof="0" dirty="0">
                <a:ln w="0"/>
                <a:solidFill>
                  <a:prstClr val="black"/>
                </a:solidFill>
                <a:effectLst/>
                <a:uLnTx/>
                <a:uFillTx/>
                <a:latin typeface="Arial" panose="020B0604020202020204" pitchFamily="34" charset="0"/>
                <a:ea typeface="+mn-ea"/>
                <a:cs typeface="Arial" panose="020B0604020202020204" pitchFamily="34" charset="0"/>
              </a:rPr>
              <a:t>BENFEFICIANDO AL HOSPITAL ROOSEVELT, NACIONAL DE ORTOPEDIA Y SAN JUAN DE DIOS</a:t>
            </a:r>
          </a:p>
        </p:txBody>
      </p:sp>
      <p:sp>
        <p:nvSpPr>
          <p:cNvPr id="52" name="Flecha: a la derecha 5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C41A325-08F7-4547-82AE-406EEABC4B51}"/>
              </a:ext>
            </a:extLst>
          </p:cNvPr>
          <p:cNvSpPr/>
          <p:nvPr/>
        </p:nvSpPr>
        <p:spPr>
          <a:xfrm>
            <a:off x="5592417" y="4200283"/>
            <a:ext cx="675861" cy="517875"/>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GT" sz="1800" b="0" i="0" u="none" strike="noStrike" kern="1200" cap="none" spc="0" normalizeH="0" baseline="0" noProof="0">
              <a:ln>
                <a:noFill/>
              </a:ln>
              <a:solidFill>
                <a:prstClr val="white"/>
              </a:solidFill>
              <a:effectLst/>
              <a:uLnTx/>
              <a:uFillTx/>
              <a:latin typeface="Calibri"/>
              <a:ea typeface="+mn-ea"/>
              <a:cs typeface="+mn-cs"/>
            </a:endParaRPr>
          </a:p>
        </p:txBody>
      </p:sp>
      <p:graphicFrame>
        <p:nvGraphicFramePr>
          <p:cNvPr id="53" name="Tabla 52">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83C2ADA-8AA9-49D9-8DEB-ABD0C5875345}"/>
              </a:ext>
            </a:extLst>
          </p:cNvPr>
          <p:cNvGraphicFramePr>
            <a:graphicFrameLocks noGrp="1"/>
          </p:cNvGraphicFramePr>
          <p:nvPr>
            <p:extLst/>
          </p:nvPr>
        </p:nvGraphicFramePr>
        <p:xfrm>
          <a:off x="405199" y="5111858"/>
          <a:ext cx="5349136" cy="1137073"/>
        </p:xfrm>
        <a:graphic>
          <a:graphicData uri="http://schemas.openxmlformats.org/drawingml/2006/table">
            <a:tbl>
              <a:tblPr firstRow="1" bandRow="1">
                <a:tableStyleId>{5C22544A-7EE6-4342-B048-85BDC9FD1C3A}</a:tableStyleId>
              </a:tblPr>
              <a:tblGrid>
                <a:gridCol w="841613">
                  <a:extLst>
                    <a:ext uri="{9D8B030D-6E8A-4147-A177-3AD203B41FA5}">
                      <a16:col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3979256213"/>
                    </a:ext>
                  </a:extLst>
                </a:gridCol>
                <a:gridCol w="1997986">
                  <a:extLst>
                    <a:ext uri="{9D8B030D-6E8A-4147-A177-3AD203B41FA5}">
                      <a16:col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1670769751"/>
                    </a:ext>
                  </a:extLst>
                </a:gridCol>
                <a:gridCol w="2509537">
                  <a:extLst>
                    <a:ext uri="{9D8B030D-6E8A-4147-A177-3AD203B41FA5}">
                      <a16:col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469186908"/>
                    </a:ext>
                  </a:extLst>
                </a:gridCol>
              </a:tblGrid>
              <a:tr h="422341">
                <a:tc>
                  <a:txBody>
                    <a:bodyPr/>
                    <a:lstStyle/>
                    <a:p>
                      <a:pPr algn="ctr"/>
                      <a:r>
                        <a:rPr lang="es-GT" sz="1800" b="1" dirty="0">
                          <a:latin typeface="Arial Black" panose="020B0A04020102020204" pitchFamily="34" charset="0"/>
                          <a:cs typeface="Arial" panose="020B0604020202020204" pitchFamily="34" charset="0"/>
                        </a:rPr>
                        <a:t>AÑO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GT" sz="1800" b="1" dirty="0">
                          <a:latin typeface="Arial Black" panose="020B0A04020102020204" pitchFamily="34" charset="0"/>
                          <a:cs typeface="Arial" panose="020B0604020202020204" pitchFamily="34" charset="0"/>
                        </a:rPr>
                        <a:t>ARTÍCULO</a:t>
                      </a:r>
                    </a:p>
                  </a:txBody>
                  <a:tcPr anchor="ctr"/>
                </a:tc>
                <a:tc>
                  <a:txBody>
                    <a:bodyPr/>
                    <a:lstStyle/>
                    <a:p>
                      <a:pPr algn="ctr"/>
                      <a:r>
                        <a:rPr lang="es-GT" sz="1800" b="1" dirty="0">
                          <a:latin typeface="Arial Black" panose="020B0A04020102020204" pitchFamily="34" charset="0"/>
                          <a:cs typeface="Arial" panose="020B0604020202020204" pitchFamily="34" charset="0"/>
                        </a:rPr>
                        <a:t>TOTAL</a:t>
                      </a:r>
                    </a:p>
                  </a:txBody>
                  <a:tcPr anchor="ctr"/>
                </a:tc>
                <a:extLst>
                  <a:ext uri="{0D108BD9-81ED-4DB2-BD59-A6C34878D82A}">
                    <a16:row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1638528529"/>
                  </a:ext>
                </a:extLst>
              </a:tr>
              <a:tr h="71473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GT" sz="1800" b="1" baseline="0" dirty="0">
                          <a:latin typeface="Arial" panose="020B0604020202020204" pitchFamily="34" charset="0"/>
                          <a:cs typeface="Arial" panose="020B0604020202020204" pitchFamily="34" charset="0"/>
                        </a:rPr>
                        <a:t>2017</a:t>
                      </a:r>
                      <a:endParaRPr lang="es-GT" sz="1800" b="1" dirty="0">
                        <a:latin typeface="Arial" panose="020B0604020202020204" pitchFamily="34" charset="0"/>
                        <a:cs typeface="Arial" panose="020B0604020202020204" pitchFamily="34" charset="0"/>
                      </a:endParaRPr>
                    </a:p>
                  </a:txBody>
                  <a:tcPr anchor="ctr"/>
                </a:tc>
                <a:tc>
                  <a:txBody>
                    <a:bodyPr/>
                    <a:lstStyle/>
                    <a:p>
                      <a:pPr algn="ctr"/>
                      <a:r>
                        <a:rPr lang="es-GT" sz="1800" b="1" dirty="0">
                          <a:latin typeface="Arial" panose="020B0604020202020204" pitchFamily="34" charset="0"/>
                          <a:cs typeface="Arial" panose="020B0604020202020204" pitchFamily="34" charset="0"/>
                        </a:rPr>
                        <a:t>CAMILLAS</a:t>
                      </a:r>
                    </a:p>
                  </a:txBody>
                  <a:tcPr anchor="ctr"/>
                </a:tc>
                <a:tc>
                  <a:txBody>
                    <a:bodyPr/>
                    <a:lstStyle/>
                    <a:p>
                      <a:pPr algn="ctr"/>
                      <a:r>
                        <a:rPr lang="es-GT" sz="2200" b="1" dirty="0">
                          <a:latin typeface="Arial" panose="020B0604020202020204" pitchFamily="34" charset="0"/>
                          <a:cs typeface="Arial" panose="020B0604020202020204" pitchFamily="34" charset="0"/>
                        </a:rPr>
                        <a:t>55</a:t>
                      </a:r>
                    </a:p>
                  </a:txBody>
                  <a:tcPr anchor="ctr"/>
                </a:tc>
                <a:extLst>
                  <a:ext uri="{0D108BD9-81ED-4DB2-BD59-A6C34878D82A}">
                    <a16:row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3525762249"/>
                  </a:ext>
                </a:extLst>
              </a:tr>
            </a:tbl>
          </a:graphicData>
        </a:graphic>
      </p:graphicFrame>
      <p:sp>
        <p:nvSpPr>
          <p:cNvPr id="54" name="5 Rectángulo redondead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20FCC0F-9666-4947-8A75-C5FAAE992EF7}"/>
              </a:ext>
            </a:extLst>
          </p:cNvPr>
          <p:cNvSpPr/>
          <p:nvPr/>
        </p:nvSpPr>
        <p:spPr>
          <a:xfrm>
            <a:off x="6400729" y="5291909"/>
            <a:ext cx="5349136" cy="792543"/>
          </a:xfrm>
          <a:prstGeom prst="roundRect">
            <a:avLst/>
          </a:prstGeom>
          <a:solidFill>
            <a:schemeClr val="accent5">
              <a:lumMod val="60000"/>
              <a:lumOff val="40000"/>
            </a:schemeClr>
          </a:solidFill>
          <a:ln>
            <a:noFill/>
          </a:ln>
          <a:effectLst>
            <a:glow rad="101600">
              <a:schemeClr val="bg1">
                <a:alpha val="6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GT" sz="1800" b="1" i="0" u="none" strike="noStrike" kern="0" cap="none" spc="0" normalizeH="0" baseline="0" noProof="0" dirty="0">
                <a:ln w="0"/>
                <a:solidFill>
                  <a:prstClr val="black"/>
                </a:solidFill>
                <a:effectLst/>
                <a:uLnTx/>
                <a:uFillTx/>
                <a:latin typeface="Arial" panose="020B0604020202020204" pitchFamily="34" charset="0"/>
                <a:ea typeface="+mn-ea"/>
                <a:cs typeface="Arial" panose="020B0604020202020204" pitchFamily="34" charset="0"/>
              </a:rPr>
              <a:t>BENFEFICIANDO AL HOSPITAL ROOSEVELT Y SAN JUAN DE DIOS</a:t>
            </a:r>
          </a:p>
        </p:txBody>
      </p:sp>
      <p:sp>
        <p:nvSpPr>
          <p:cNvPr id="55" name="Flecha: a la derecha 5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5E16B99-A0DA-4B02-ADC9-604C49F5004D}"/>
              </a:ext>
            </a:extLst>
          </p:cNvPr>
          <p:cNvSpPr/>
          <p:nvPr/>
        </p:nvSpPr>
        <p:spPr>
          <a:xfrm>
            <a:off x="5592417" y="5465153"/>
            <a:ext cx="675861" cy="517875"/>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GT"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0743408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Conector recto 1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DA43EB0-F525-4FC8-890E-D00E5FF79A1D}"/>
              </a:ext>
            </a:extLst>
          </p:cNvPr>
          <p:cNvCxnSpPr>
            <a:cxnSpLocks/>
          </p:cNvCxnSpPr>
          <p:nvPr/>
        </p:nvCxnSpPr>
        <p:spPr>
          <a:xfrm flipH="1">
            <a:off x="148165" y="549619"/>
            <a:ext cx="11877672" cy="9279"/>
          </a:xfrm>
          <a:prstGeom prst="line">
            <a:avLst/>
          </a:prstGeom>
          <a:ln w="317500" cap="sq" cmpd="tri">
            <a:solidFill>
              <a:srgbClr val="00B0F0"/>
            </a:solidFill>
            <a:miter lim="800000"/>
            <a:tailEnd w="lg" len="lg"/>
          </a:ln>
        </p:spPr>
        <p:style>
          <a:lnRef idx="3">
            <a:schemeClr val="accent1"/>
          </a:lnRef>
          <a:fillRef idx="0">
            <a:schemeClr val="accent1"/>
          </a:fillRef>
          <a:effectRef idx="2">
            <a:schemeClr val="accent1"/>
          </a:effectRef>
          <a:fontRef idx="minor">
            <a:schemeClr val="tx1"/>
          </a:fontRef>
        </p:style>
      </p:cxnSp>
      <p:grpSp>
        <p:nvGrpSpPr>
          <p:cNvPr id="17" name="Grupo 1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85B79A4-67D7-4267-B096-DE7F4CFD5306}"/>
              </a:ext>
            </a:extLst>
          </p:cNvPr>
          <p:cNvGrpSpPr/>
          <p:nvPr/>
        </p:nvGrpSpPr>
        <p:grpSpPr>
          <a:xfrm>
            <a:off x="10831157" y="50662"/>
            <a:ext cx="1144955" cy="1016472"/>
            <a:chOff x="0" y="0"/>
            <a:chExt cx="2706370" cy="2851785"/>
          </a:xfrm>
        </p:grpSpPr>
        <p:pic>
          <p:nvPicPr>
            <p:cNvPr id="18" name="Imagen 17"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C09A44F-AB02-40CB-A319-E9FDBF87F63F}"/>
                </a:ext>
              </a:extLst>
            </p:cNvPr>
            <p:cNvPicPr>
              <a:picLocks noChangeAspect="1"/>
            </p:cNvPicPr>
            <p:nvPr/>
          </p:nvPicPr>
          <p:blipFill>
            <a:blip r:embed="rId4"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0" y="0"/>
              <a:ext cx="2706370" cy="2851785"/>
            </a:xfrm>
            <a:prstGeom prst="rect">
              <a:avLst/>
            </a:prstGeom>
            <a:noFill/>
            <a:ln>
              <a:noFill/>
            </a:ln>
          </p:spPr>
        </p:pic>
        <p:grpSp>
          <p:nvGrpSpPr>
            <p:cNvPr id="19" name="Grupo 1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F49C58A-D2B6-4F8E-9A8B-BD17D0D28A5E}"/>
                </a:ext>
              </a:extLst>
            </p:cNvPr>
            <p:cNvGrpSpPr/>
            <p:nvPr/>
          </p:nvGrpSpPr>
          <p:grpSpPr>
            <a:xfrm>
              <a:off x="469784" y="528506"/>
              <a:ext cx="1701800" cy="501149"/>
              <a:chOff x="0" y="8389"/>
              <a:chExt cx="1701800" cy="501149"/>
            </a:xfrm>
          </p:grpSpPr>
          <p:pic>
            <p:nvPicPr>
              <p:cNvPr id="20" name="Imagen 19"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45EB7C5-B20B-4A67-8184-D7382EFCD0CB}"/>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822122" y="8389"/>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1" name="Imagen 20"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D5B2139-1455-4E96-B92A-9E49E21FCF11}"/>
                  </a:ext>
                </a:extLst>
              </p:cNvPr>
              <p:cNvPicPr>
                <a:picLocks noChangeAspect="1"/>
              </p:cNvPicPr>
              <p:nvPr/>
            </p:nvPicPr>
            <p:blipFill rotWithShape="1">
              <a:blip r:embed="rId6"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3" t="18842" r="42279" b="65297"/>
              <a:stretch/>
            </p:blipFill>
            <p:spPr bwMode="auto">
              <a:xfrm>
                <a:off x="1241464" y="41945"/>
                <a:ext cx="460336" cy="450556"/>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2" name="Imagen 21"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6B87993-E859-46B1-8029-B8D5C71B0010}"/>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419450" y="16778"/>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3" name="Imagen 22"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46B7FA1-3A95-4EB9-8359-3E72F6574141}"/>
                  </a:ext>
                </a:extLst>
              </p:cNvPr>
              <p:cNvPicPr>
                <a:picLocks noChangeAspect="1"/>
              </p:cNvPicPr>
              <p:nvPr/>
            </p:nvPicPr>
            <p:blipFill rotWithShape="1">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5" r="42275" b="67278"/>
              <a:stretch/>
            </p:blipFill>
            <p:spPr bwMode="auto">
              <a:xfrm>
                <a:off x="0" y="33522"/>
                <a:ext cx="460336" cy="436262"/>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grpSp>
      </p:grpSp>
      <p:sp>
        <p:nvSpPr>
          <p:cNvPr id="15" name="5 Rectángulo redondead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4BD3638-22E1-4F6B-8F29-EE88124FF500}"/>
              </a:ext>
            </a:extLst>
          </p:cNvPr>
          <p:cNvSpPr/>
          <p:nvPr/>
        </p:nvSpPr>
        <p:spPr>
          <a:xfrm>
            <a:off x="967347" y="153234"/>
            <a:ext cx="9170565" cy="690872"/>
          </a:xfrm>
          <a:prstGeom prst="roundRect">
            <a:avLst/>
          </a:prstGeom>
          <a:solidFill>
            <a:srgbClr val="002060"/>
          </a:solidFill>
          <a:ln>
            <a:noFill/>
          </a:ln>
          <a:effectLst>
            <a:glow rad="101600">
              <a:schemeClr val="bg1">
                <a:alpha val="6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GT" sz="2800" b="1" i="0" u="none" strike="noStrike" kern="0" cap="none" spc="0" normalizeH="0" baseline="0" noProof="0" dirty="0">
                <a:ln w="12700" cmpd="sng">
                  <a:solidFill>
                    <a:srgbClr val="FFC000"/>
                  </a:solidFill>
                  <a:prstDash val="solid"/>
                </a:ln>
                <a:solidFill>
                  <a:srgbClr val="FFFF00"/>
                </a:solidFill>
                <a:effectLst/>
                <a:uLnTx/>
                <a:uFillTx/>
                <a:latin typeface="Arial Black" panose="020B0A04020102020204" pitchFamily="34" charset="0"/>
                <a:ea typeface="+mn-ea"/>
                <a:cs typeface="Narkisim" pitchFamily="34" charset="-79"/>
              </a:rPr>
              <a:t>TRABAJOS EN BENEFICIO DE LA POBLACIÓN</a:t>
            </a:r>
          </a:p>
        </p:txBody>
      </p:sp>
      <p:graphicFrame>
        <p:nvGraphicFramePr>
          <p:cNvPr id="44" name="Tabla 4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700BE7B-9C15-4B0F-82E2-4D7AEC4A963B}"/>
              </a:ext>
            </a:extLst>
          </p:cNvPr>
          <p:cNvGraphicFramePr>
            <a:graphicFrameLocks noGrp="1"/>
          </p:cNvGraphicFramePr>
          <p:nvPr>
            <p:extLst/>
          </p:nvPr>
        </p:nvGraphicFramePr>
        <p:xfrm>
          <a:off x="303347" y="1460796"/>
          <a:ext cx="5349136" cy="1137073"/>
        </p:xfrm>
        <a:graphic>
          <a:graphicData uri="http://schemas.openxmlformats.org/drawingml/2006/table">
            <a:tbl>
              <a:tblPr firstRow="1" bandRow="1">
                <a:tableStyleId>{5C22544A-7EE6-4342-B048-85BDC9FD1C3A}</a:tableStyleId>
              </a:tblPr>
              <a:tblGrid>
                <a:gridCol w="841613">
                  <a:extLst>
                    <a:ext uri="{9D8B030D-6E8A-4147-A177-3AD203B41FA5}">
                      <a16:col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3979256213"/>
                    </a:ext>
                  </a:extLst>
                </a:gridCol>
                <a:gridCol w="1997986">
                  <a:extLst>
                    <a:ext uri="{9D8B030D-6E8A-4147-A177-3AD203B41FA5}">
                      <a16:col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1670769751"/>
                    </a:ext>
                  </a:extLst>
                </a:gridCol>
                <a:gridCol w="2509537">
                  <a:extLst>
                    <a:ext uri="{9D8B030D-6E8A-4147-A177-3AD203B41FA5}">
                      <a16:col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469186908"/>
                    </a:ext>
                  </a:extLst>
                </a:gridCol>
              </a:tblGrid>
              <a:tr h="422341">
                <a:tc>
                  <a:txBody>
                    <a:bodyPr/>
                    <a:lstStyle/>
                    <a:p>
                      <a:pPr algn="ctr"/>
                      <a:r>
                        <a:rPr lang="es-GT" sz="1800" b="1" dirty="0">
                          <a:latin typeface="Arial Black" panose="020B0A04020102020204" pitchFamily="34" charset="0"/>
                          <a:cs typeface="Arial" panose="020B0604020202020204" pitchFamily="34" charset="0"/>
                        </a:rPr>
                        <a:t>AÑO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GT" sz="1800" b="1" dirty="0">
                          <a:latin typeface="Arial Black" panose="020B0A04020102020204" pitchFamily="34" charset="0"/>
                          <a:cs typeface="Arial" panose="020B0604020202020204" pitchFamily="34" charset="0"/>
                        </a:rPr>
                        <a:t>ARTÍCULO</a:t>
                      </a:r>
                    </a:p>
                  </a:txBody>
                  <a:tcPr anchor="ctr"/>
                </a:tc>
                <a:tc>
                  <a:txBody>
                    <a:bodyPr/>
                    <a:lstStyle/>
                    <a:p>
                      <a:pPr algn="ctr"/>
                      <a:r>
                        <a:rPr lang="es-GT" sz="1800" b="1" dirty="0">
                          <a:latin typeface="Arial Black" panose="020B0A04020102020204" pitchFamily="34" charset="0"/>
                          <a:cs typeface="Arial" panose="020B0604020202020204" pitchFamily="34" charset="0"/>
                        </a:rPr>
                        <a:t>TOTAL</a:t>
                      </a:r>
                    </a:p>
                  </a:txBody>
                  <a:tcPr anchor="ctr"/>
                </a:tc>
                <a:extLst>
                  <a:ext uri="{0D108BD9-81ED-4DB2-BD59-A6C34878D82A}">
                    <a16:row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1638528529"/>
                  </a:ext>
                </a:extLst>
              </a:tr>
              <a:tr h="71473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GT" sz="1800" b="1" baseline="0" dirty="0">
                          <a:latin typeface="Arial" panose="020B0604020202020204" pitchFamily="34" charset="0"/>
                          <a:cs typeface="Arial" panose="020B0604020202020204" pitchFamily="34" charset="0"/>
                        </a:rPr>
                        <a:t>2017</a:t>
                      </a:r>
                      <a:endParaRPr lang="es-GT" sz="1800" b="1" dirty="0">
                        <a:latin typeface="Arial" panose="020B0604020202020204" pitchFamily="34" charset="0"/>
                        <a:cs typeface="Arial" panose="020B0604020202020204" pitchFamily="34" charset="0"/>
                      </a:endParaRPr>
                    </a:p>
                  </a:txBody>
                  <a:tcPr anchor="ctr"/>
                </a:tc>
                <a:tc>
                  <a:txBody>
                    <a:bodyPr/>
                    <a:lstStyle/>
                    <a:p>
                      <a:pPr algn="ctr"/>
                      <a:r>
                        <a:rPr lang="es-GT" sz="1800" b="1" dirty="0">
                          <a:latin typeface="Arial" panose="020B0604020202020204" pitchFamily="34" charset="0"/>
                          <a:cs typeface="Arial" panose="020B0604020202020204" pitchFamily="34" charset="0"/>
                        </a:rPr>
                        <a:t>CLÍNICAS MÓVILES</a:t>
                      </a:r>
                    </a:p>
                  </a:txBody>
                  <a:tcPr anchor="ctr"/>
                </a:tc>
                <a:tc>
                  <a:txBody>
                    <a:bodyPr/>
                    <a:lstStyle/>
                    <a:p>
                      <a:pPr algn="ctr"/>
                      <a:r>
                        <a:rPr lang="es-GT" sz="2200" b="1" dirty="0">
                          <a:latin typeface="Arial" panose="020B0604020202020204" pitchFamily="34" charset="0"/>
                          <a:cs typeface="Arial" panose="020B0604020202020204" pitchFamily="34" charset="0"/>
                        </a:rPr>
                        <a:t>03</a:t>
                      </a:r>
                    </a:p>
                  </a:txBody>
                  <a:tcPr anchor="ctr"/>
                </a:tc>
                <a:extLst>
                  <a:ext uri="{0D108BD9-81ED-4DB2-BD59-A6C34878D82A}">
                    <a16:row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3525762249"/>
                  </a:ext>
                </a:extLst>
              </a:tr>
            </a:tbl>
          </a:graphicData>
        </a:graphic>
      </p:graphicFrame>
      <p:sp>
        <p:nvSpPr>
          <p:cNvPr id="45" name="5 Rectángulo redondead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62C44E3-5A80-497A-BAB9-841C43A6B91B}"/>
              </a:ext>
            </a:extLst>
          </p:cNvPr>
          <p:cNvSpPr/>
          <p:nvPr/>
        </p:nvSpPr>
        <p:spPr>
          <a:xfrm>
            <a:off x="6298877" y="1062455"/>
            <a:ext cx="5349136" cy="1838793"/>
          </a:xfrm>
          <a:prstGeom prst="roundRect">
            <a:avLst/>
          </a:prstGeom>
          <a:solidFill>
            <a:schemeClr val="accent5">
              <a:lumMod val="60000"/>
              <a:lumOff val="40000"/>
            </a:schemeClr>
          </a:solidFill>
          <a:ln>
            <a:noFill/>
          </a:ln>
          <a:effectLst>
            <a:glow rad="101600">
              <a:schemeClr val="bg1">
                <a:alpha val="6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GT" sz="1900" b="1" i="0" u="none" strike="noStrike" kern="0" cap="none" spc="0" normalizeH="0" baseline="0" noProof="0" dirty="0">
                <a:ln w="0"/>
                <a:solidFill>
                  <a:prstClr val="black"/>
                </a:solidFill>
                <a:effectLst/>
                <a:uLnTx/>
                <a:uFillTx/>
                <a:latin typeface="Arial" panose="020B0604020202020204" pitchFamily="34" charset="0"/>
                <a:ea typeface="+mn-ea"/>
                <a:cs typeface="Arial" panose="020B0604020202020204" pitchFamily="34" charset="0"/>
              </a:rPr>
              <a:t>PROPORCIONANDO SERVICIOS DE ODONTOLOGÍA Y MEDICINA GENERAL, BENEFICIANDO A IXCHIGUÁN, SAN MARCOS,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GT" sz="1900" b="1" i="0" u="none" strike="noStrike" kern="0" cap="none" spc="0" normalizeH="0" baseline="0" noProof="0" dirty="0">
                <a:ln w="0"/>
                <a:solidFill>
                  <a:prstClr val="black"/>
                </a:solidFill>
                <a:effectLst/>
                <a:uLnTx/>
                <a:uFillTx/>
                <a:latin typeface="Arial" panose="020B0604020202020204" pitchFamily="34" charset="0"/>
                <a:ea typeface="+mn-ea"/>
                <a:cs typeface="Arial" panose="020B0604020202020204" pitchFamily="34" charset="0"/>
              </a:rPr>
              <a:t>CENTRO PENITENCIARIO ZONA 18 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GT" sz="1900" b="1" i="0" u="none" strike="noStrike" kern="0" cap="none" spc="0" normalizeH="0" baseline="0" noProof="0" dirty="0">
                <a:ln w="0"/>
                <a:solidFill>
                  <a:prstClr val="black"/>
                </a:solidFill>
                <a:effectLst/>
                <a:uLnTx/>
                <a:uFillTx/>
                <a:latin typeface="Arial" panose="020B0604020202020204" pitchFamily="34" charset="0"/>
                <a:ea typeface="+mn-ea"/>
                <a:cs typeface="Arial" panose="020B0604020202020204" pitchFamily="34" charset="0"/>
              </a:rPr>
              <a:t>CENTRO PENITENCIARIO FRAIJANES.</a:t>
            </a:r>
          </a:p>
        </p:txBody>
      </p:sp>
      <p:sp>
        <p:nvSpPr>
          <p:cNvPr id="46" name="Flecha: a la derecha 4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E0DBC79-AD12-4652-9F45-5C118847607A}"/>
              </a:ext>
            </a:extLst>
          </p:cNvPr>
          <p:cNvSpPr/>
          <p:nvPr/>
        </p:nvSpPr>
        <p:spPr>
          <a:xfrm>
            <a:off x="5570078" y="1791976"/>
            <a:ext cx="675861" cy="517875"/>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GT" sz="1800" b="0" i="0" u="none" strike="noStrike" kern="1200" cap="none" spc="0" normalizeH="0" baseline="0" noProof="0">
              <a:ln>
                <a:noFill/>
              </a:ln>
              <a:solidFill>
                <a:prstClr val="white"/>
              </a:solidFill>
              <a:effectLst/>
              <a:uLnTx/>
              <a:uFillTx/>
              <a:latin typeface="Calibri"/>
              <a:ea typeface="+mn-ea"/>
              <a:cs typeface="+mn-cs"/>
            </a:endParaRPr>
          </a:p>
        </p:txBody>
      </p:sp>
      <p:graphicFrame>
        <p:nvGraphicFramePr>
          <p:cNvPr id="25" name="Tabla 2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F873C27-9E53-404F-A495-B4B1FE6963BE}"/>
              </a:ext>
            </a:extLst>
          </p:cNvPr>
          <p:cNvGraphicFramePr>
            <a:graphicFrameLocks noGrp="1"/>
          </p:cNvGraphicFramePr>
          <p:nvPr>
            <p:extLst/>
          </p:nvPr>
        </p:nvGraphicFramePr>
        <p:xfrm>
          <a:off x="303347" y="3491131"/>
          <a:ext cx="5349136" cy="1137073"/>
        </p:xfrm>
        <a:graphic>
          <a:graphicData uri="http://schemas.openxmlformats.org/drawingml/2006/table">
            <a:tbl>
              <a:tblPr firstRow="1" bandRow="1">
                <a:tableStyleId>{5C22544A-7EE6-4342-B048-85BDC9FD1C3A}</a:tableStyleId>
              </a:tblPr>
              <a:tblGrid>
                <a:gridCol w="841613">
                  <a:extLst>
                    <a:ext uri="{9D8B030D-6E8A-4147-A177-3AD203B41FA5}">
                      <a16:col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3979256213"/>
                    </a:ext>
                  </a:extLst>
                </a:gridCol>
                <a:gridCol w="1997986">
                  <a:extLst>
                    <a:ext uri="{9D8B030D-6E8A-4147-A177-3AD203B41FA5}">
                      <a16:col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1670769751"/>
                    </a:ext>
                  </a:extLst>
                </a:gridCol>
                <a:gridCol w="2509537">
                  <a:extLst>
                    <a:ext uri="{9D8B030D-6E8A-4147-A177-3AD203B41FA5}">
                      <a16:col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469186908"/>
                    </a:ext>
                  </a:extLst>
                </a:gridCol>
              </a:tblGrid>
              <a:tr h="422341">
                <a:tc>
                  <a:txBody>
                    <a:bodyPr/>
                    <a:lstStyle/>
                    <a:p>
                      <a:pPr algn="ctr"/>
                      <a:r>
                        <a:rPr lang="es-GT" sz="1800" b="1" dirty="0">
                          <a:latin typeface="Arial Black" panose="020B0A04020102020204" pitchFamily="34" charset="0"/>
                          <a:cs typeface="Arial" panose="020B0604020202020204" pitchFamily="34" charset="0"/>
                        </a:rPr>
                        <a:t>AÑO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GT" sz="1800" b="1" dirty="0">
                          <a:latin typeface="Arial Black" panose="020B0A04020102020204" pitchFamily="34" charset="0"/>
                          <a:cs typeface="Arial" panose="020B0604020202020204" pitchFamily="34" charset="0"/>
                        </a:rPr>
                        <a:t>ARTÍCULO</a:t>
                      </a:r>
                    </a:p>
                  </a:txBody>
                  <a:tcPr anchor="ctr"/>
                </a:tc>
                <a:tc>
                  <a:txBody>
                    <a:bodyPr/>
                    <a:lstStyle/>
                    <a:p>
                      <a:pPr algn="ctr"/>
                      <a:r>
                        <a:rPr lang="es-GT" sz="1800" b="1" dirty="0">
                          <a:latin typeface="Arial Black" panose="020B0A04020102020204" pitchFamily="34" charset="0"/>
                          <a:cs typeface="Arial" panose="020B0604020202020204" pitchFamily="34" charset="0"/>
                        </a:rPr>
                        <a:t>TOTAL</a:t>
                      </a:r>
                    </a:p>
                  </a:txBody>
                  <a:tcPr anchor="ctr"/>
                </a:tc>
                <a:extLst>
                  <a:ext uri="{0D108BD9-81ED-4DB2-BD59-A6C34878D82A}">
                    <a16:row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1638528529"/>
                  </a:ext>
                </a:extLst>
              </a:tr>
              <a:tr h="71473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GT" sz="1800" b="1" baseline="0" dirty="0">
                          <a:latin typeface="Arial" panose="020B0604020202020204" pitchFamily="34" charset="0"/>
                          <a:cs typeface="Arial" panose="020B0604020202020204" pitchFamily="34" charset="0"/>
                        </a:rPr>
                        <a:t>2017</a:t>
                      </a:r>
                      <a:endParaRPr lang="es-GT" sz="1800" b="1" dirty="0">
                        <a:latin typeface="Arial" panose="020B0604020202020204" pitchFamily="34" charset="0"/>
                        <a:cs typeface="Arial" panose="020B0604020202020204" pitchFamily="34" charset="0"/>
                      </a:endParaRPr>
                    </a:p>
                  </a:txBody>
                  <a:tcPr anchor="ctr"/>
                </a:tc>
                <a:tc>
                  <a:txBody>
                    <a:bodyPr/>
                    <a:lstStyle/>
                    <a:p>
                      <a:pPr algn="ctr"/>
                      <a:r>
                        <a:rPr lang="es-GT" sz="1800" b="1" dirty="0">
                          <a:latin typeface="Arial" panose="020B0604020202020204" pitchFamily="34" charset="0"/>
                          <a:cs typeface="Arial" panose="020B0604020202020204" pitchFamily="34" charset="0"/>
                        </a:rPr>
                        <a:t>COCINAS MÓVILES</a:t>
                      </a:r>
                    </a:p>
                  </a:txBody>
                  <a:tcPr anchor="ctr"/>
                </a:tc>
                <a:tc>
                  <a:txBody>
                    <a:bodyPr/>
                    <a:lstStyle/>
                    <a:p>
                      <a:pPr algn="ctr"/>
                      <a:r>
                        <a:rPr lang="es-GT" sz="2200" b="1" dirty="0">
                          <a:latin typeface="Arial" panose="020B0604020202020204" pitchFamily="34" charset="0"/>
                          <a:cs typeface="Arial" panose="020B0604020202020204" pitchFamily="34" charset="0"/>
                        </a:rPr>
                        <a:t>02</a:t>
                      </a:r>
                    </a:p>
                  </a:txBody>
                  <a:tcPr anchor="ctr"/>
                </a:tc>
                <a:extLst>
                  <a:ext uri="{0D108BD9-81ED-4DB2-BD59-A6C34878D82A}">
                    <a16:row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3525762249"/>
                  </a:ext>
                </a:extLst>
              </a:tr>
            </a:tbl>
          </a:graphicData>
        </a:graphic>
      </p:graphicFrame>
      <p:sp>
        <p:nvSpPr>
          <p:cNvPr id="26" name="5 Rectángulo redondead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205DC22-6C4E-45AE-936B-07D667FB1024}"/>
              </a:ext>
            </a:extLst>
          </p:cNvPr>
          <p:cNvSpPr/>
          <p:nvPr/>
        </p:nvSpPr>
        <p:spPr>
          <a:xfrm>
            <a:off x="6298877" y="3272616"/>
            <a:ext cx="5349136" cy="1481146"/>
          </a:xfrm>
          <a:prstGeom prst="roundRect">
            <a:avLst/>
          </a:prstGeom>
          <a:solidFill>
            <a:schemeClr val="accent5">
              <a:lumMod val="60000"/>
              <a:lumOff val="40000"/>
            </a:schemeClr>
          </a:solidFill>
          <a:ln>
            <a:noFill/>
          </a:ln>
          <a:effectLst>
            <a:glow rad="101600">
              <a:schemeClr val="bg1">
                <a:alpha val="6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GT" sz="1900" b="1" i="0" u="none" strike="noStrike" kern="0" cap="none" spc="0" normalizeH="0" baseline="0" noProof="0" dirty="0">
                <a:ln w="0"/>
                <a:solidFill>
                  <a:prstClr val="black"/>
                </a:solidFill>
                <a:effectLst/>
                <a:uLnTx/>
                <a:uFillTx/>
                <a:latin typeface="Arial" panose="020B0604020202020204" pitchFamily="34" charset="0"/>
                <a:ea typeface="+mn-ea"/>
                <a:cs typeface="Arial" panose="020B0604020202020204" pitchFamily="34" charset="0"/>
              </a:rPr>
              <a:t>PROPORCIONANDO 164,350 RACIONES HASTA LA FECHA, BENEFECIANDO A IXCHIGUÁN, SAN MARCOS, QUETZALTENANGO, QUICHÉ, ZACAPA Y JUTIAPA.</a:t>
            </a:r>
          </a:p>
        </p:txBody>
      </p:sp>
      <p:sp>
        <p:nvSpPr>
          <p:cNvPr id="28" name="Flecha: a la derecha 27">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017299D-6BF6-4F1F-85E4-AC98A35D6124}"/>
              </a:ext>
            </a:extLst>
          </p:cNvPr>
          <p:cNvSpPr/>
          <p:nvPr/>
        </p:nvSpPr>
        <p:spPr>
          <a:xfrm>
            <a:off x="5570078" y="3822311"/>
            <a:ext cx="675861" cy="517875"/>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GT" sz="1800" b="0" i="0" u="none" strike="noStrike" kern="1200" cap="none" spc="0" normalizeH="0" baseline="0" noProof="0">
              <a:ln>
                <a:noFill/>
              </a:ln>
              <a:solidFill>
                <a:prstClr val="white"/>
              </a:solidFill>
              <a:effectLst/>
              <a:uLnTx/>
              <a:uFillTx/>
              <a:latin typeface="Calibri"/>
              <a:ea typeface="+mn-ea"/>
              <a:cs typeface="+mn-cs"/>
            </a:endParaRPr>
          </a:p>
        </p:txBody>
      </p:sp>
      <p:graphicFrame>
        <p:nvGraphicFramePr>
          <p:cNvPr id="29" name="Tabla 2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9721B681-1E2B-4180-A0F9-CE831D949A02}"/>
              </a:ext>
            </a:extLst>
          </p:cNvPr>
          <p:cNvGraphicFramePr>
            <a:graphicFrameLocks noGrp="1"/>
          </p:cNvGraphicFramePr>
          <p:nvPr>
            <p:extLst/>
          </p:nvPr>
        </p:nvGraphicFramePr>
        <p:xfrm>
          <a:off x="303347" y="4993329"/>
          <a:ext cx="5349136" cy="1137073"/>
        </p:xfrm>
        <a:graphic>
          <a:graphicData uri="http://schemas.openxmlformats.org/drawingml/2006/table">
            <a:tbl>
              <a:tblPr firstRow="1" bandRow="1">
                <a:tableStyleId>{5C22544A-7EE6-4342-B048-85BDC9FD1C3A}</a:tableStyleId>
              </a:tblPr>
              <a:tblGrid>
                <a:gridCol w="841613">
                  <a:extLst>
                    <a:ext uri="{9D8B030D-6E8A-4147-A177-3AD203B41FA5}">
                      <a16:col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3979256213"/>
                    </a:ext>
                  </a:extLst>
                </a:gridCol>
                <a:gridCol w="1997986">
                  <a:extLst>
                    <a:ext uri="{9D8B030D-6E8A-4147-A177-3AD203B41FA5}">
                      <a16:col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1670769751"/>
                    </a:ext>
                  </a:extLst>
                </a:gridCol>
                <a:gridCol w="2509537">
                  <a:extLst>
                    <a:ext uri="{9D8B030D-6E8A-4147-A177-3AD203B41FA5}">
                      <a16:col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469186908"/>
                    </a:ext>
                  </a:extLst>
                </a:gridCol>
              </a:tblGrid>
              <a:tr h="422341">
                <a:tc>
                  <a:txBody>
                    <a:bodyPr/>
                    <a:lstStyle/>
                    <a:p>
                      <a:pPr algn="ctr"/>
                      <a:r>
                        <a:rPr lang="es-GT" sz="1800" b="1" dirty="0">
                          <a:latin typeface="Arial Black" panose="020B0A04020102020204" pitchFamily="34" charset="0"/>
                          <a:cs typeface="Arial" panose="020B0604020202020204" pitchFamily="34" charset="0"/>
                        </a:rPr>
                        <a:t>AÑO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GT" sz="1800" b="1" dirty="0">
                          <a:latin typeface="Arial Black" panose="020B0A04020102020204" pitchFamily="34" charset="0"/>
                          <a:cs typeface="Arial" panose="020B0604020202020204" pitchFamily="34" charset="0"/>
                        </a:rPr>
                        <a:t>ARTÍCULO</a:t>
                      </a:r>
                    </a:p>
                  </a:txBody>
                  <a:tcPr anchor="ctr"/>
                </a:tc>
                <a:tc>
                  <a:txBody>
                    <a:bodyPr/>
                    <a:lstStyle/>
                    <a:p>
                      <a:pPr algn="ctr"/>
                      <a:r>
                        <a:rPr lang="es-GT" sz="1800" b="1" dirty="0">
                          <a:latin typeface="Arial Black" panose="020B0A04020102020204" pitchFamily="34" charset="0"/>
                          <a:cs typeface="Arial" panose="020B0604020202020204" pitchFamily="34" charset="0"/>
                        </a:rPr>
                        <a:t>TOTAL</a:t>
                      </a:r>
                    </a:p>
                  </a:txBody>
                  <a:tcPr anchor="ctr"/>
                </a:tc>
                <a:extLst>
                  <a:ext uri="{0D108BD9-81ED-4DB2-BD59-A6C34878D82A}">
                    <a16:row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1638528529"/>
                  </a:ext>
                </a:extLst>
              </a:tr>
              <a:tr h="71473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GT" sz="1800" b="1" baseline="0" dirty="0">
                          <a:latin typeface="Arial" panose="020B0604020202020204" pitchFamily="34" charset="0"/>
                          <a:cs typeface="Arial" panose="020B0604020202020204" pitchFamily="34" charset="0"/>
                        </a:rPr>
                        <a:t>2017</a:t>
                      </a:r>
                      <a:endParaRPr lang="es-GT" sz="1800" b="1" dirty="0">
                        <a:latin typeface="Arial" panose="020B0604020202020204" pitchFamily="34" charset="0"/>
                        <a:cs typeface="Arial" panose="020B0604020202020204" pitchFamily="34" charset="0"/>
                      </a:endParaRPr>
                    </a:p>
                  </a:txBody>
                  <a:tcPr anchor="ctr"/>
                </a:tc>
                <a:tc>
                  <a:txBody>
                    <a:bodyPr/>
                    <a:lstStyle/>
                    <a:p>
                      <a:pPr algn="ctr"/>
                      <a:r>
                        <a:rPr lang="es-GT" sz="1800" b="1" dirty="0">
                          <a:latin typeface="Arial" panose="020B0604020202020204" pitchFamily="34" charset="0"/>
                          <a:cs typeface="Arial" panose="020B0604020202020204" pitchFamily="34" charset="0"/>
                        </a:rPr>
                        <a:t>BARCAZA</a:t>
                      </a:r>
                    </a:p>
                  </a:txBody>
                  <a:tcPr anchor="ctr"/>
                </a:tc>
                <a:tc>
                  <a:txBody>
                    <a:bodyPr/>
                    <a:lstStyle/>
                    <a:p>
                      <a:pPr algn="ctr"/>
                      <a:r>
                        <a:rPr lang="es-GT" sz="2200" b="1" dirty="0">
                          <a:latin typeface="Arial" panose="020B0604020202020204" pitchFamily="34" charset="0"/>
                          <a:cs typeface="Arial" panose="020B0604020202020204" pitchFamily="34" charset="0"/>
                        </a:rPr>
                        <a:t>01</a:t>
                      </a:r>
                    </a:p>
                  </a:txBody>
                  <a:tcPr anchor="ctr"/>
                </a:tc>
                <a:extLst>
                  <a:ext uri="{0D108BD9-81ED-4DB2-BD59-A6C34878D82A}">
                    <a16:row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3525762249"/>
                  </a:ext>
                </a:extLst>
              </a:tr>
            </a:tbl>
          </a:graphicData>
        </a:graphic>
      </p:graphicFrame>
      <p:sp>
        <p:nvSpPr>
          <p:cNvPr id="30" name="5 Rectángulo redondead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334EF19-E9FE-402C-9E35-1106859D3653}"/>
              </a:ext>
            </a:extLst>
          </p:cNvPr>
          <p:cNvSpPr/>
          <p:nvPr/>
        </p:nvSpPr>
        <p:spPr>
          <a:xfrm>
            <a:off x="6298877" y="5133748"/>
            <a:ext cx="5349136" cy="929645"/>
          </a:xfrm>
          <a:prstGeom prst="roundRect">
            <a:avLst/>
          </a:prstGeom>
          <a:solidFill>
            <a:schemeClr val="accent5">
              <a:lumMod val="60000"/>
              <a:lumOff val="40000"/>
            </a:schemeClr>
          </a:solidFill>
          <a:ln>
            <a:noFill/>
          </a:ln>
          <a:effectLst>
            <a:glow rad="101600">
              <a:schemeClr val="bg1">
                <a:alpha val="6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GT" sz="1900" b="1" i="0" u="none" strike="noStrike" kern="0" cap="none" spc="0" normalizeH="0" baseline="0" noProof="0" dirty="0">
                <a:ln w="0"/>
                <a:solidFill>
                  <a:prstClr val="black"/>
                </a:solidFill>
                <a:effectLst/>
                <a:uLnTx/>
                <a:uFillTx/>
                <a:latin typeface="Arial" panose="020B0604020202020204" pitchFamily="34" charset="0"/>
                <a:ea typeface="+mn-ea"/>
                <a:cs typeface="Arial" panose="020B0604020202020204" pitchFamily="34" charset="0"/>
              </a:rPr>
              <a:t>BENEFECIANDO A 06 COOPERATIVAS, 48 ASOCIACIONES DE PESCADORES Y 5,600 POBLADORES.</a:t>
            </a:r>
          </a:p>
        </p:txBody>
      </p:sp>
      <p:sp>
        <p:nvSpPr>
          <p:cNvPr id="31" name="Flecha: a la derecha 3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D5970B0-404C-4632-A1EB-80902FF4BEF4}"/>
              </a:ext>
            </a:extLst>
          </p:cNvPr>
          <p:cNvSpPr/>
          <p:nvPr/>
        </p:nvSpPr>
        <p:spPr>
          <a:xfrm>
            <a:off x="5570078" y="5324509"/>
            <a:ext cx="675861" cy="517875"/>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GT"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0686142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Conector recto 1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DA43EB0-F525-4FC8-890E-D00E5FF79A1D}"/>
              </a:ext>
            </a:extLst>
          </p:cNvPr>
          <p:cNvCxnSpPr>
            <a:cxnSpLocks/>
          </p:cNvCxnSpPr>
          <p:nvPr/>
        </p:nvCxnSpPr>
        <p:spPr>
          <a:xfrm flipH="1">
            <a:off x="148165" y="549619"/>
            <a:ext cx="11877672" cy="9279"/>
          </a:xfrm>
          <a:prstGeom prst="line">
            <a:avLst/>
          </a:prstGeom>
          <a:ln w="317500" cap="sq" cmpd="tri">
            <a:solidFill>
              <a:srgbClr val="00B0F0"/>
            </a:solidFill>
            <a:miter lim="800000"/>
            <a:tailEnd w="lg" len="lg"/>
          </a:ln>
        </p:spPr>
        <p:style>
          <a:lnRef idx="3">
            <a:schemeClr val="accent1"/>
          </a:lnRef>
          <a:fillRef idx="0">
            <a:schemeClr val="accent1"/>
          </a:fillRef>
          <a:effectRef idx="2">
            <a:schemeClr val="accent1"/>
          </a:effectRef>
          <a:fontRef idx="minor">
            <a:schemeClr val="tx1"/>
          </a:fontRef>
        </p:style>
      </p:cxnSp>
      <p:grpSp>
        <p:nvGrpSpPr>
          <p:cNvPr id="17" name="Grupo 1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85B79A4-67D7-4267-B096-DE7F4CFD5306}"/>
              </a:ext>
            </a:extLst>
          </p:cNvPr>
          <p:cNvGrpSpPr/>
          <p:nvPr/>
        </p:nvGrpSpPr>
        <p:grpSpPr>
          <a:xfrm>
            <a:off x="10831157" y="50662"/>
            <a:ext cx="1144955" cy="1016472"/>
            <a:chOff x="0" y="0"/>
            <a:chExt cx="2706370" cy="2851785"/>
          </a:xfrm>
        </p:grpSpPr>
        <p:pic>
          <p:nvPicPr>
            <p:cNvPr id="18" name="Imagen 17"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C09A44F-AB02-40CB-A319-E9FDBF87F63F}"/>
                </a:ext>
              </a:extLst>
            </p:cNvPr>
            <p:cNvPicPr>
              <a:picLocks noChangeAspect="1"/>
            </p:cNvPicPr>
            <p:nvPr/>
          </p:nvPicPr>
          <p:blipFill>
            <a:blip r:embed="rId4"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0" y="0"/>
              <a:ext cx="2706370" cy="2851785"/>
            </a:xfrm>
            <a:prstGeom prst="rect">
              <a:avLst/>
            </a:prstGeom>
            <a:noFill/>
            <a:ln>
              <a:noFill/>
            </a:ln>
          </p:spPr>
        </p:pic>
        <p:grpSp>
          <p:nvGrpSpPr>
            <p:cNvPr id="19" name="Grupo 1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F49C58A-D2B6-4F8E-9A8B-BD17D0D28A5E}"/>
                </a:ext>
              </a:extLst>
            </p:cNvPr>
            <p:cNvGrpSpPr/>
            <p:nvPr/>
          </p:nvGrpSpPr>
          <p:grpSpPr>
            <a:xfrm>
              <a:off x="469784" y="528506"/>
              <a:ext cx="1701800" cy="501149"/>
              <a:chOff x="0" y="8389"/>
              <a:chExt cx="1701800" cy="501149"/>
            </a:xfrm>
          </p:grpSpPr>
          <p:pic>
            <p:nvPicPr>
              <p:cNvPr id="20" name="Imagen 19"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45EB7C5-B20B-4A67-8184-D7382EFCD0CB}"/>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822122" y="8389"/>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1" name="Imagen 20"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D5B2139-1455-4E96-B92A-9E49E21FCF11}"/>
                  </a:ext>
                </a:extLst>
              </p:cNvPr>
              <p:cNvPicPr>
                <a:picLocks noChangeAspect="1"/>
              </p:cNvPicPr>
              <p:nvPr/>
            </p:nvPicPr>
            <p:blipFill rotWithShape="1">
              <a:blip r:embed="rId6"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3" t="18842" r="42279" b="65297"/>
              <a:stretch/>
            </p:blipFill>
            <p:spPr bwMode="auto">
              <a:xfrm>
                <a:off x="1241464" y="41945"/>
                <a:ext cx="460336" cy="450556"/>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2" name="Imagen 21"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6B87993-E859-46B1-8029-B8D5C71B0010}"/>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419450" y="16778"/>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3" name="Imagen 22"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46B7FA1-3A95-4EB9-8359-3E72F6574141}"/>
                  </a:ext>
                </a:extLst>
              </p:cNvPr>
              <p:cNvPicPr>
                <a:picLocks noChangeAspect="1"/>
              </p:cNvPicPr>
              <p:nvPr/>
            </p:nvPicPr>
            <p:blipFill rotWithShape="1">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5" r="42275" b="67278"/>
              <a:stretch/>
            </p:blipFill>
            <p:spPr bwMode="auto">
              <a:xfrm>
                <a:off x="0" y="33522"/>
                <a:ext cx="460336" cy="436262"/>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grpSp>
      </p:grpSp>
      <p:sp>
        <p:nvSpPr>
          <p:cNvPr id="24" name="5 Rectángulo redondead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3DA3A27-7409-406A-BD93-B9E21DE88F65}"/>
              </a:ext>
            </a:extLst>
          </p:cNvPr>
          <p:cNvSpPr/>
          <p:nvPr/>
        </p:nvSpPr>
        <p:spPr>
          <a:xfrm>
            <a:off x="825881" y="153305"/>
            <a:ext cx="9327560" cy="764995"/>
          </a:xfrm>
          <a:prstGeom prst="roundRect">
            <a:avLst/>
          </a:prstGeom>
          <a:solidFill>
            <a:srgbClr val="002060"/>
          </a:solidFill>
          <a:ln>
            <a:noFill/>
          </a:ln>
          <a:effectLst>
            <a:glow rad="101600">
              <a:schemeClr val="bg1">
                <a:alpha val="6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anchor="ctr"/>
          <a:lstStyle/>
          <a:p>
            <a:pPr algn="ctr"/>
            <a:r>
              <a:rPr lang="es-GT" sz="2800" b="1" kern="0" dirty="0">
                <a:ln w="12700" cmpd="sng">
                  <a:solidFill>
                    <a:schemeClr val="accent4"/>
                  </a:solidFill>
                  <a:prstDash val="solid"/>
                </a:ln>
                <a:solidFill>
                  <a:srgbClr val="FFFF00"/>
                </a:solidFill>
                <a:latin typeface="Arial Black" panose="020B0A04020102020204" pitchFamily="34" charset="0"/>
                <a:cs typeface="Narkisim" pitchFamily="34" charset="-79"/>
              </a:rPr>
              <a:t>I. ANÁLISIS</a:t>
            </a:r>
            <a:r>
              <a:rPr lang="en-US" sz="2800" b="1" kern="0" dirty="0">
                <a:ln w="12700" cmpd="sng">
                  <a:solidFill>
                    <a:schemeClr val="accent4"/>
                  </a:solidFill>
                  <a:prstDash val="solid"/>
                </a:ln>
                <a:solidFill>
                  <a:srgbClr val="FFFF00"/>
                </a:solidFill>
                <a:latin typeface="Arial Black" panose="020B0A04020102020204" pitchFamily="34" charset="0"/>
                <a:cs typeface="Narkisim" pitchFamily="34" charset="-79"/>
              </a:rPr>
              <a:t> DEL PRESUPUESTO 2015-2018</a:t>
            </a:r>
            <a:endParaRPr lang="es-GT" sz="2800" b="1" kern="0" dirty="0">
              <a:ln w="12700" cmpd="sng">
                <a:solidFill>
                  <a:schemeClr val="accent4"/>
                </a:solidFill>
                <a:prstDash val="solid"/>
              </a:ln>
              <a:solidFill>
                <a:srgbClr val="FFFF00"/>
              </a:solidFill>
              <a:latin typeface="Arial Black" panose="020B0A04020102020204" pitchFamily="34" charset="0"/>
              <a:cs typeface="Narkisim" pitchFamily="34" charset="-79"/>
            </a:endParaRPr>
          </a:p>
        </p:txBody>
      </p:sp>
      <p:grpSp>
        <p:nvGrpSpPr>
          <p:cNvPr id="12" name="Group 6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999FA41-C78B-4BF6-AA74-C53C1ED22BF2}"/>
              </a:ext>
            </a:extLst>
          </p:cNvPr>
          <p:cNvGrpSpPr/>
          <p:nvPr/>
        </p:nvGrpSpPr>
        <p:grpSpPr>
          <a:xfrm>
            <a:off x="3592764" y="3977000"/>
            <a:ext cx="228894" cy="228976"/>
            <a:chOff x="3398838" y="3616326"/>
            <a:chExt cx="346075" cy="346076"/>
          </a:xfrm>
        </p:grpSpPr>
        <p:sp>
          <p:nvSpPr>
            <p:cNvPr id="13" name="Rectangle 9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900D54D-214C-4787-9541-E050A2057D44}"/>
                </a:ext>
              </a:extLst>
            </p:cNvPr>
            <p:cNvSpPr>
              <a:spLocks noChangeArrowheads="1"/>
            </p:cNvSpPr>
            <p:nvPr/>
          </p:nvSpPr>
          <p:spPr bwMode="auto">
            <a:xfrm>
              <a:off x="3459163" y="3616326"/>
              <a:ext cx="90488" cy="346075"/>
            </a:xfrm>
            <a:prstGeom prst="rect">
              <a:avLst/>
            </a:prstGeom>
            <a:noFill/>
            <a:ln w="12700" cap="rnd">
              <a:solidFill>
                <a:schemeClr val="bg1"/>
              </a:solidFill>
              <a:prstDash val="solid"/>
              <a:round/>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vert="horz" wrap="square" lIns="91419" tIns="45709" rIns="91419" bIns="45709" numCol="1" anchor="t" anchorCtr="0" compatLnSpc="1">
              <a:prstTxWarp prst="textNoShape">
                <a:avLst/>
              </a:prstTxWarp>
            </a:bodyPr>
            <a:lstStyle/>
            <a:p>
              <a:pPr defTabSz="1450548"/>
              <a:endParaRPr lang="id-ID" sz="2899">
                <a:solidFill>
                  <a:prstClr val="black"/>
                </a:solidFill>
                <a:latin typeface="Calibri"/>
              </a:endParaRPr>
            </a:p>
          </p:txBody>
        </p:sp>
        <p:sp>
          <p:nvSpPr>
            <p:cNvPr id="14" name="Rectangle 9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204286E-7B7C-4AB9-B936-0C10CC222C19}"/>
                </a:ext>
              </a:extLst>
            </p:cNvPr>
            <p:cNvSpPr>
              <a:spLocks noChangeArrowheads="1"/>
            </p:cNvSpPr>
            <p:nvPr/>
          </p:nvSpPr>
          <p:spPr bwMode="auto">
            <a:xfrm>
              <a:off x="3549651" y="3736976"/>
              <a:ext cx="90488" cy="225425"/>
            </a:xfrm>
            <a:prstGeom prst="rect">
              <a:avLst/>
            </a:prstGeom>
            <a:noFill/>
            <a:ln w="12700" cap="rnd">
              <a:solidFill>
                <a:schemeClr val="bg1"/>
              </a:solidFill>
              <a:prstDash val="solid"/>
              <a:round/>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vert="horz" wrap="square" lIns="91419" tIns="45709" rIns="91419" bIns="45709" numCol="1" anchor="t" anchorCtr="0" compatLnSpc="1">
              <a:prstTxWarp prst="textNoShape">
                <a:avLst/>
              </a:prstTxWarp>
            </a:bodyPr>
            <a:lstStyle/>
            <a:p>
              <a:pPr defTabSz="1450548"/>
              <a:endParaRPr lang="id-ID" sz="2899">
                <a:solidFill>
                  <a:prstClr val="black"/>
                </a:solidFill>
                <a:latin typeface="Calibri"/>
              </a:endParaRPr>
            </a:p>
          </p:txBody>
        </p:sp>
        <p:sp>
          <p:nvSpPr>
            <p:cNvPr id="15" name="Line 9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77B155F6-4BCA-4032-AD89-4696FD5A70C4}"/>
                </a:ext>
              </a:extLst>
            </p:cNvPr>
            <p:cNvSpPr>
              <a:spLocks noChangeShapeType="1"/>
            </p:cNvSpPr>
            <p:nvPr/>
          </p:nvSpPr>
          <p:spPr bwMode="auto">
            <a:xfrm>
              <a:off x="3579813" y="3933826"/>
              <a:ext cx="30163" cy="0"/>
            </a:xfrm>
            <a:prstGeom prst="line">
              <a:avLst/>
            </a:prstGeom>
            <a:noFill/>
            <a:ln w="12700" cap="rnd">
              <a:solidFill>
                <a:schemeClr val="bg1"/>
              </a:solidFill>
              <a:prstDash val="solid"/>
              <a:round/>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Lst>
          </p:spPr>
          <p:txBody>
            <a:bodyPr vert="horz" wrap="square" lIns="91419" tIns="45709" rIns="91419" bIns="45709" numCol="1" anchor="t" anchorCtr="0" compatLnSpc="1">
              <a:prstTxWarp prst="textNoShape">
                <a:avLst/>
              </a:prstTxWarp>
            </a:bodyPr>
            <a:lstStyle/>
            <a:p>
              <a:pPr defTabSz="1450548"/>
              <a:endParaRPr lang="id-ID" sz="2899">
                <a:solidFill>
                  <a:prstClr val="black"/>
                </a:solidFill>
                <a:latin typeface="Calibri"/>
              </a:endParaRPr>
            </a:p>
          </p:txBody>
        </p:sp>
        <p:sp>
          <p:nvSpPr>
            <p:cNvPr id="25" name="Line 97">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911C90B8-AF5A-49EB-A311-7692043F228D}"/>
                </a:ext>
              </a:extLst>
            </p:cNvPr>
            <p:cNvSpPr>
              <a:spLocks noChangeShapeType="1"/>
            </p:cNvSpPr>
            <p:nvPr/>
          </p:nvSpPr>
          <p:spPr bwMode="auto">
            <a:xfrm>
              <a:off x="3503613" y="3646489"/>
              <a:ext cx="0" cy="196850"/>
            </a:xfrm>
            <a:prstGeom prst="line">
              <a:avLst/>
            </a:prstGeom>
            <a:noFill/>
            <a:ln w="12700" cap="rnd">
              <a:solidFill>
                <a:schemeClr val="bg1"/>
              </a:solidFill>
              <a:prstDash val="solid"/>
              <a:round/>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Lst>
          </p:spPr>
          <p:txBody>
            <a:bodyPr vert="horz" wrap="square" lIns="91419" tIns="45709" rIns="91419" bIns="45709" numCol="1" anchor="t" anchorCtr="0" compatLnSpc="1">
              <a:prstTxWarp prst="textNoShape">
                <a:avLst/>
              </a:prstTxWarp>
            </a:bodyPr>
            <a:lstStyle/>
            <a:p>
              <a:pPr defTabSz="1450548"/>
              <a:endParaRPr lang="id-ID" sz="2899">
                <a:solidFill>
                  <a:prstClr val="black"/>
                </a:solidFill>
                <a:latin typeface="Calibri"/>
              </a:endParaRPr>
            </a:p>
          </p:txBody>
        </p:sp>
        <p:sp>
          <p:nvSpPr>
            <p:cNvPr id="26" name="Rectangle 9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7E14754-49A2-4FBC-9C27-AF5A4C617E21}"/>
                </a:ext>
              </a:extLst>
            </p:cNvPr>
            <p:cNvSpPr>
              <a:spLocks noChangeArrowheads="1"/>
            </p:cNvSpPr>
            <p:nvPr/>
          </p:nvSpPr>
          <p:spPr bwMode="auto">
            <a:xfrm>
              <a:off x="3489326" y="3873501"/>
              <a:ext cx="30163" cy="60325"/>
            </a:xfrm>
            <a:prstGeom prst="rect">
              <a:avLst/>
            </a:prstGeom>
            <a:noFill/>
            <a:ln w="12700" cap="rnd">
              <a:solidFill>
                <a:schemeClr val="bg1"/>
              </a:solidFill>
              <a:prstDash val="solid"/>
              <a:round/>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vert="horz" wrap="square" lIns="91419" tIns="45709" rIns="91419" bIns="45709" numCol="1" anchor="t" anchorCtr="0" compatLnSpc="1">
              <a:prstTxWarp prst="textNoShape">
                <a:avLst/>
              </a:prstTxWarp>
            </a:bodyPr>
            <a:lstStyle/>
            <a:p>
              <a:pPr defTabSz="1450548"/>
              <a:endParaRPr lang="id-ID" sz="2899">
                <a:solidFill>
                  <a:prstClr val="black"/>
                </a:solidFill>
                <a:latin typeface="Calibri"/>
              </a:endParaRPr>
            </a:p>
          </p:txBody>
        </p:sp>
        <p:sp>
          <p:nvSpPr>
            <p:cNvPr id="27" name="Line 9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B0BC510-4F9A-48BA-BC06-5260A7C35B25}"/>
                </a:ext>
              </a:extLst>
            </p:cNvPr>
            <p:cNvSpPr>
              <a:spLocks noChangeShapeType="1"/>
            </p:cNvSpPr>
            <p:nvPr/>
          </p:nvSpPr>
          <p:spPr bwMode="auto">
            <a:xfrm>
              <a:off x="3594101" y="3767139"/>
              <a:ext cx="0" cy="136525"/>
            </a:xfrm>
            <a:prstGeom prst="line">
              <a:avLst/>
            </a:prstGeom>
            <a:noFill/>
            <a:ln w="12700" cap="rnd">
              <a:solidFill>
                <a:schemeClr val="bg1"/>
              </a:solidFill>
              <a:prstDash val="solid"/>
              <a:round/>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Lst>
          </p:spPr>
          <p:txBody>
            <a:bodyPr vert="horz" wrap="square" lIns="91419" tIns="45709" rIns="91419" bIns="45709" numCol="1" anchor="t" anchorCtr="0" compatLnSpc="1">
              <a:prstTxWarp prst="textNoShape">
                <a:avLst/>
              </a:prstTxWarp>
            </a:bodyPr>
            <a:lstStyle/>
            <a:p>
              <a:pPr defTabSz="1450548"/>
              <a:endParaRPr lang="id-ID" sz="2899">
                <a:solidFill>
                  <a:prstClr val="black"/>
                </a:solidFill>
                <a:latin typeface="Calibri"/>
              </a:endParaRPr>
            </a:p>
          </p:txBody>
        </p:sp>
        <p:sp>
          <p:nvSpPr>
            <p:cNvPr id="28" name="Line 10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90173F0-2878-4DCC-BC5F-BB2AF6951A78}"/>
                </a:ext>
              </a:extLst>
            </p:cNvPr>
            <p:cNvSpPr>
              <a:spLocks noChangeShapeType="1"/>
            </p:cNvSpPr>
            <p:nvPr/>
          </p:nvSpPr>
          <p:spPr bwMode="auto">
            <a:xfrm>
              <a:off x="3429001" y="3706814"/>
              <a:ext cx="0" cy="211138"/>
            </a:xfrm>
            <a:prstGeom prst="line">
              <a:avLst/>
            </a:prstGeom>
            <a:noFill/>
            <a:ln w="12700" cap="rnd">
              <a:solidFill>
                <a:schemeClr val="bg1"/>
              </a:solidFill>
              <a:prstDash val="solid"/>
              <a:round/>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Lst>
          </p:spPr>
          <p:txBody>
            <a:bodyPr vert="horz" wrap="square" lIns="91419" tIns="45709" rIns="91419" bIns="45709" numCol="1" anchor="t" anchorCtr="0" compatLnSpc="1">
              <a:prstTxWarp prst="textNoShape">
                <a:avLst/>
              </a:prstTxWarp>
            </a:bodyPr>
            <a:lstStyle/>
            <a:p>
              <a:pPr defTabSz="1450548"/>
              <a:endParaRPr lang="id-ID" sz="2899">
                <a:solidFill>
                  <a:prstClr val="black"/>
                </a:solidFill>
                <a:latin typeface="Calibri"/>
              </a:endParaRPr>
            </a:p>
          </p:txBody>
        </p:sp>
        <p:sp>
          <p:nvSpPr>
            <p:cNvPr id="29" name="Rectangle 10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4E8BED3-4067-45AB-864B-BD4A45377D32}"/>
                </a:ext>
              </a:extLst>
            </p:cNvPr>
            <p:cNvSpPr>
              <a:spLocks noChangeArrowheads="1"/>
            </p:cNvSpPr>
            <p:nvPr/>
          </p:nvSpPr>
          <p:spPr bwMode="auto">
            <a:xfrm>
              <a:off x="3398838" y="3662364"/>
              <a:ext cx="60325" cy="300038"/>
            </a:xfrm>
            <a:prstGeom prst="rect">
              <a:avLst/>
            </a:prstGeom>
            <a:noFill/>
            <a:ln w="12700" cap="rnd">
              <a:solidFill>
                <a:schemeClr val="bg1"/>
              </a:solidFill>
              <a:prstDash val="solid"/>
              <a:round/>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vert="horz" wrap="square" lIns="91419" tIns="45709" rIns="91419" bIns="45709" numCol="1" anchor="t" anchorCtr="0" compatLnSpc="1">
              <a:prstTxWarp prst="textNoShape">
                <a:avLst/>
              </a:prstTxWarp>
            </a:bodyPr>
            <a:lstStyle/>
            <a:p>
              <a:pPr defTabSz="1450548"/>
              <a:endParaRPr lang="id-ID" sz="2899">
                <a:solidFill>
                  <a:prstClr val="black"/>
                </a:solidFill>
                <a:latin typeface="Calibri"/>
              </a:endParaRPr>
            </a:p>
          </p:txBody>
        </p:sp>
        <p:sp>
          <p:nvSpPr>
            <p:cNvPr id="30" name="Freeform 102">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752083F-FEF9-49AB-AD78-69C92A059E4B}"/>
                </a:ext>
              </a:extLst>
            </p:cNvPr>
            <p:cNvSpPr>
              <a:spLocks/>
            </p:cNvSpPr>
            <p:nvPr/>
          </p:nvSpPr>
          <p:spPr bwMode="auto">
            <a:xfrm>
              <a:off x="3624263" y="3662364"/>
              <a:ext cx="120650" cy="300038"/>
            </a:xfrm>
            <a:custGeom>
              <a:avLst/>
              <a:gdLst>
                <a:gd name="T0" fmla="*/ 76 w 76"/>
                <a:gd name="T1" fmla="*/ 182 h 189"/>
                <a:gd name="T2" fmla="*/ 47 w 76"/>
                <a:gd name="T3" fmla="*/ 189 h 189"/>
                <a:gd name="T4" fmla="*/ 0 w 76"/>
                <a:gd name="T5" fmla="*/ 7 h 189"/>
                <a:gd name="T6" fmla="*/ 29 w 76"/>
                <a:gd name="T7" fmla="*/ 0 h 189"/>
                <a:gd name="T8" fmla="*/ 76 w 76"/>
                <a:gd name="T9" fmla="*/ 182 h 189"/>
              </a:gdLst>
              <a:ahLst/>
              <a:cxnLst>
                <a:cxn ang="0">
                  <a:pos x="T0" y="T1"/>
                </a:cxn>
                <a:cxn ang="0">
                  <a:pos x="T2" y="T3"/>
                </a:cxn>
                <a:cxn ang="0">
                  <a:pos x="T4" y="T5"/>
                </a:cxn>
                <a:cxn ang="0">
                  <a:pos x="T6" y="T7"/>
                </a:cxn>
                <a:cxn ang="0">
                  <a:pos x="T8" y="T9"/>
                </a:cxn>
              </a:cxnLst>
              <a:rect l="0" t="0" r="r" b="b"/>
              <a:pathLst>
                <a:path w="76" h="189">
                  <a:moveTo>
                    <a:pt x="76" y="182"/>
                  </a:moveTo>
                  <a:lnTo>
                    <a:pt x="47" y="189"/>
                  </a:lnTo>
                  <a:lnTo>
                    <a:pt x="0" y="7"/>
                  </a:lnTo>
                  <a:lnTo>
                    <a:pt x="29" y="0"/>
                  </a:lnTo>
                  <a:lnTo>
                    <a:pt x="76" y="182"/>
                  </a:lnTo>
                  <a:close/>
                </a:path>
              </a:pathLst>
            </a:custGeom>
            <a:noFill/>
            <a:ln w="12700" cap="rnd">
              <a:solidFill>
                <a:schemeClr val="bg1"/>
              </a:solidFill>
              <a:prstDash val="solid"/>
              <a:round/>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vert="horz" wrap="square" lIns="91419" tIns="45709" rIns="91419" bIns="45709" numCol="1" anchor="t" anchorCtr="0" compatLnSpc="1">
              <a:prstTxWarp prst="textNoShape">
                <a:avLst/>
              </a:prstTxWarp>
            </a:bodyPr>
            <a:lstStyle/>
            <a:p>
              <a:pPr defTabSz="1450548"/>
              <a:endParaRPr lang="id-ID" sz="2899">
                <a:solidFill>
                  <a:prstClr val="black"/>
                </a:solidFill>
                <a:latin typeface="Calibri"/>
              </a:endParaRPr>
            </a:p>
          </p:txBody>
        </p:sp>
      </p:grpSp>
      <p:grpSp>
        <p:nvGrpSpPr>
          <p:cNvPr id="39" name="Group 102">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148F8FF-E2E6-4F8F-B12A-20783BC50AFE}"/>
              </a:ext>
            </a:extLst>
          </p:cNvPr>
          <p:cNvGrpSpPr/>
          <p:nvPr/>
        </p:nvGrpSpPr>
        <p:grpSpPr>
          <a:xfrm>
            <a:off x="11519738" y="1036345"/>
            <a:ext cx="228894" cy="228976"/>
            <a:chOff x="8447088" y="5060951"/>
            <a:chExt cx="346075" cy="346075"/>
          </a:xfrm>
        </p:grpSpPr>
        <p:sp>
          <p:nvSpPr>
            <p:cNvPr id="40" name="Freeform 36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A7D98E1-5D2A-49B9-A846-E6575ED555EA}"/>
                </a:ext>
              </a:extLst>
            </p:cNvPr>
            <p:cNvSpPr>
              <a:spLocks/>
            </p:cNvSpPr>
            <p:nvPr/>
          </p:nvSpPr>
          <p:spPr bwMode="auto">
            <a:xfrm>
              <a:off x="8523288" y="5121276"/>
              <a:ext cx="195263" cy="150813"/>
            </a:xfrm>
            <a:custGeom>
              <a:avLst/>
              <a:gdLst>
                <a:gd name="T0" fmla="*/ 123 w 123"/>
                <a:gd name="T1" fmla="*/ 95 h 95"/>
                <a:gd name="T2" fmla="*/ 123 w 123"/>
                <a:gd name="T3" fmla="*/ 19 h 95"/>
                <a:gd name="T4" fmla="*/ 52 w 123"/>
                <a:gd name="T5" fmla="*/ 19 h 95"/>
                <a:gd name="T6" fmla="*/ 42 w 123"/>
                <a:gd name="T7" fmla="*/ 0 h 95"/>
                <a:gd name="T8" fmla="*/ 0 w 123"/>
                <a:gd name="T9" fmla="*/ 0 h 95"/>
                <a:gd name="T10" fmla="*/ 0 w 123"/>
                <a:gd name="T11" fmla="*/ 95 h 95"/>
              </a:gdLst>
              <a:ahLst/>
              <a:cxnLst>
                <a:cxn ang="0">
                  <a:pos x="T0" y="T1"/>
                </a:cxn>
                <a:cxn ang="0">
                  <a:pos x="T2" y="T3"/>
                </a:cxn>
                <a:cxn ang="0">
                  <a:pos x="T4" y="T5"/>
                </a:cxn>
                <a:cxn ang="0">
                  <a:pos x="T6" y="T7"/>
                </a:cxn>
                <a:cxn ang="0">
                  <a:pos x="T8" y="T9"/>
                </a:cxn>
                <a:cxn ang="0">
                  <a:pos x="T10" y="T11"/>
                </a:cxn>
              </a:cxnLst>
              <a:rect l="0" t="0" r="r" b="b"/>
              <a:pathLst>
                <a:path w="123" h="95">
                  <a:moveTo>
                    <a:pt x="123" y="95"/>
                  </a:moveTo>
                  <a:lnTo>
                    <a:pt x="123" y="19"/>
                  </a:lnTo>
                  <a:lnTo>
                    <a:pt x="52" y="19"/>
                  </a:lnTo>
                  <a:lnTo>
                    <a:pt x="42" y="0"/>
                  </a:lnTo>
                  <a:lnTo>
                    <a:pt x="0" y="0"/>
                  </a:lnTo>
                  <a:lnTo>
                    <a:pt x="0" y="95"/>
                  </a:lnTo>
                </a:path>
              </a:pathLst>
            </a:custGeom>
            <a:noFill/>
            <a:ln w="12700" cap="rnd">
              <a:solidFill>
                <a:schemeClr val="bg1"/>
              </a:solidFill>
              <a:prstDash val="solid"/>
              <a:round/>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vert="horz" wrap="square" lIns="91419" tIns="45709" rIns="91419" bIns="45709" numCol="1" anchor="t" anchorCtr="0" compatLnSpc="1">
              <a:prstTxWarp prst="textNoShape">
                <a:avLst/>
              </a:prstTxWarp>
            </a:bodyPr>
            <a:lstStyle/>
            <a:p>
              <a:pPr defTabSz="1450548"/>
              <a:endParaRPr lang="id-ID" sz="2899">
                <a:solidFill>
                  <a:prstClr val="black"/>
                </a:solidFill>
                <a:latin typeface="Calibri"/>
              </a:endParaRPr>
            </a:p>
          </p:txBody>
        </p:sp>
        <p:sp>
          <p:nvSpPr>
            <p:cNvPr id="41" name="Freeform 36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5B18A7B-88DB-4BE0-9D17-ACEC6F190625}"/>
                </a:ext>
              </a:extLst>
            </p:cNvPr>
            <p:cNvSpPr>
              <a:spLocks/>
            </p:cNvSpPr>
            <p:nvPr/>
          </p:nvSpPr>
          <p:spPr bwMode="auto">
            <a:xfrm>
              <a:off x="8537575" y="5091113"/>
              <a:ext cx="165100" cy="30163"/>
            </a:xfrm>
            <a:custGeom>
              <a:avLst/>
              <a:gdLst>
                <a:gd name="T0" fmla="*/ 104 w 104"/>
                <a:gd name="T1" fmla="*/ 19 h 19"/>
                <a:gd name="T2" fmla="*/ 52 w 104"/>
                <a:gd name="T3" fmla="*/ 19 h 19"/>
                <a:gd name="T4" fmla="*/ 43 w 104"/>
                <a:gd name="T5" fmla="*/ 0 h 19"/>
                <a:gd name="T6" fmla="*/ 0 w 104"/>
                <a:gd name="T7" fmla="*/ 0 h 19"/>
              </a:gdLst>
              <a:ahLst/>
              <a:cxnLst>
                <a:cxn ang="0">
                  <a:pos x="T0" y="T1"/>
                </a:cxn>
                <a:cxn ang="0">
                  <a:pos x="T2" y="T3"/>
                </a:cxn>
                <a:cxn ang="0">
                  <a:pos x="T4" y="T5"/>
                </a:cxn>
                <a:cxn ang="0">
                  <a:pos x="T6" y="T7"/>
                </a:cxn>
              </a:cxnLst>
              <a:rect l="0" t="0" r="r" b="b"/>
              <a:pathLst>
                <a:path w="104" h="19">
                  <a:moveTo>
                    <a:pt x="104" y="19"/>
                  </a:moveTo>
                  <a:lnTo>
                    <a:pt x="52" y="19"/>
                  </a:lnTo>
                  <a:lnTo>
                    <a:pt x="43" y="0"/>
                  </a:lnTo>
                  <a:lnTo>
                    <a:pt x="0" y="0"/>
                  </a:lnTo>
                </a:path>
              </a:pathLst>
            </a:custGeom>
            <a:noFill/>
            <a:ln w="12700" cap="rnd">
              <a:solidFill>
                <a:schemeClr val="bg1"/>
              </a:solidFill>
              <a:prstDash val="solid"/>
              <a:round/>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vert="horz" wrap="square" lIns="91419" tIns="45709" rIns="91419" bIns="45709" numCol="1" anchor="t" anchorCtr="0" compatLnSpc="1">
              <a:prstTxWarp prst="textNoShape">
                <a:avLst/>
              </a:prstTxWarp>
            </a:bodyPr>
            <a:lstStyle/>
            <a:p>
              <a:pPr defTabSz="1450548"/>
              <a:endParaRPr lang="id-ID" sz="2899">
                <a:solidFill>
                  <a:prstClr val="black"/>
                </a:solidFill>
                <a:latin typeface="Calibri"/>
              </a:endParaRPr>
            </a:p>
          </p:txBody>
        </p:sp>
        <p:sp>
          <p:nvSpPr>
            <p:cNvPr id="42" name="Freeform 367">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62EC2B6-2378-497B-8E70-9BC738729F4A}"/>
                </a:ext>
              </a:extLst>
            </p:cNvPr>
            <p:cNvSpPr>
              <a:spLocks/>
            </p:cNvSpPr>
            <p:nvPr/>
          </p:nvSpPr>
          <p:spPr bwMode="auto">
            <a:xfrm>
              <a:off x="8553450" y="5060951"/>
              <a:ext cx="134938" cy="30163"/>
            </a:xfrm>
            <a:custGeom>
              <a:avLst/>
              <a:gdLst>
                <a:gd name="T0" fmla="*/ 85 w 85"/>
                <a:gd name="T1" fmla="*/ 19 h 19"/>
                <a:gd name="T2" fmla="*/ 52 w 85"/>
                <a:gd name="T3" fmla="*/ 19 h 19"/>
                <a:gd name="T4" fmla="*/ 42 w 85"/>
                <a:gd name="T5" fmla="*/ 0 h 19"/>
                <a:gd name="T6" fmla="*/ 0 w 85"/>
                <a:gd name="T7" fmla="*/ 0 h 19"/>
              </a:gdLst>
              <a:ahLst/>
              <a:cxnLst>
                <a:cxn ang="0">
                  <a:pos x="T0" y="T1"/>
                </a:cxn>
                <a:cxn ang="0">
                  <a:pos x="T2" y="T3"/>
                </a:cxn>
                <a:cxn ang="0">
                  <a:pos x="T4" y="T5"/>
                </a:cxn>
                <a:cxn ang="0">
                  <a:pos x="T6" y="T7"/>
                </a:cxn>
              </a:cxnLst>
              <a:rect l="0" t="0" r="r" b="b"/>
              <a:pathLst>
                <a:path w="85" h="19">
                  <a:moveTo>
                    <a:pt x="85" y="19"/>
                  </a:moveTo>
                  <a:lnTo>
                    <a:pt x="52" y="19"/>
                  </a:lnTo>
                  <a:lnTo>
                    <a:pt x="42" y="0"/>
                  </a:lnTo>
                  <a:lnTo>
                    <a:pt x="0" y="0"/>
                  </a:lnTo>
                </a:path>
              </a:pathLst>
            </a:custGeom>
            <a:noFill/>
            <a:ln w="12700" cap="rnd">
              <a:solidFill>
                <a:schemeClr val="bg1"/>
              </a:solidFill>
              <a:prstDash val="solid"/>
              <a:round/>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vert="horz" wrap="square" lIns="91419" tIns="45709" rIns="91419" bIns="45709" numCol="1" anchor="t" anchorCtr="0" compatLnSpc="1">
              <a:prstTxWarp prst="textNoShape">
                <a:avLst/>
              </a:prstTxWarp>
            </a:bodyPr>
            <a:lstStyle/>
            <a:p>
              <a:pPr defTabSz="1450548"/>
              <a:endParaRPr lang="id-ID" sz="2899">
                <a:solidFill>
                  <a:prstClr val="black"/>
                </a:solidFill>
                <a:latin typeface="Calibri"/>
              </a:endParaRPr>
            </a:p>
          </p:txBody>
        </p:sp>
        <p:sp>
          <p:nvSpPr>
            <p:cNvPr id="43" name="Freeform 36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B26CE06-B47E-494C-B846-ED8982E8CF72}"/>
                </a:ext>
              </a:extLst>
            </p:cNvPr>
            <p:cNvSpPr>
              <a:spLocks/>
            </p:cNvSpPr>
            <p:nvPr/>
          </p:nvSpPr>
          <p:spPr bwMode="auto">
            <a:xfrm>
              <a:off x="8447088" y="5302251"/>
              <a:ext cx="346075" cy="104775"/>
            </a:xfrm>
            <a:custGeom>
              <a:avLst/>
              <a:gdLst>
                <a:gd name="T0" fmla="*/ 92 w 92"/>
                <a:gd name="T1" fmla="*/ 28 h 28"/>
                <a:gd name="T2" fmla="*/ 0 w 92"/>
                <a:gd name="T3" fmla="*/ 28 h 28"/>
                <a:gd name="T4" fmla="*/ 0 w 92"/>
                <a:gd name="T5" fmla="*/ 0 h 28"/>
                <a:gd name="T6" fmla="*/ 30 w 92"/>
                <a:gd name="T7" fmla="*/ 0 h 28"/>
                <a:gd name="T8" fmla="*/ 30 w 92"/>
                <a:gd name="T9" fmla="*/ 4 h 28"/>
                <a:gd name="T10" fmla="*/ 38 w 92"/>
                <a:gd name="T11" fmla="*/ 12 h 28"/>
                <a:gd name="T12" fmla="*/ 56 w 92"/>
                <a:gd name="T13" fmla="*/ 12 h 28"/>
                <a:gd name="T14" fmla="*/ 64 w 92"/>
                <a:gd name="T15" fmla="*/ 4 h 28"/>
                <a:gd name="T16" fmla="*/ 64 w 92"/>
                <a:gd name="T17" fmla="*/ 0 h 28"/>
                <a:gd name="T18" fmla="*/ 92 w 92"/>
                <a:gd name="T19" fmla="*/ 0 h 28"/>
                <a:gd name="T20" fmla="*/ 92 w 92"/>
                <a:gd name="T21"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28">
                  <a:moveTo>
                    <a:pt x="92" y="28"/>
                  </a:moveTo>
                  <a:cubicBezTo>
                    <a:pt x="0" y="28"/>
                    <a:pt x="0" y="28"/>
                    <a:pt x="0" y="28"/>
                  </a:cubicBezTo>
                  <a:cubicBezTo>
                    <a:pt x="0" y="0"/>
                    <a:pt x="0" y="0"/>
                    <a:pt x="0" y="0"/>
                  </a:cubicBezTo>
                  <a:cubicBezTo>
                    <a:pt x="30" y="0"/>
                    <a:pt x="30" y="0"/>
                    <a:pt x="30" y="0"/>
                  </a:cubicBezTo>
                  <a:cubicBezTo>
                    <a:pt x="30" y="4"/>
                    <a:pt x="30" y="4"/>
                    <a:pt x="30" y="4"/>
                  </a:cubicBezTo>
                  <a:cubicBezTo>
                    <a:pt x="30" y="8"/>
                    <a:pt x="34" y="12"/>
                    <a:pt x="38" y="12"/>
                  </a:cubicBezTo>
                  <a:cubicBezTo>
                    <a:pt x="56" y="12"/>
                    <a:pt x="56" y="12"/>
                    <a:pt x="56" y="12"/>
                  </a:cubicBezTo>
                  <a:cubicBezTo>
                    <a:pt x="60" y="12"/>
                    <a:pt x="64" y="8"/>
                    <a:pt x="64" y="4"/>
                  </a:cubicBezTo>
                  <a:cubicBezTo>
                    <a:pt x="64" y="0"/>
                    <a:pt x="64" y="0"/>
                    <a:pt x="64" y="0"/>
                  </a:cubicBezTo>
                  <a:cubicBezTo>
                    <a:pt x="92" y="0"/>
                    <a:pt x="92" y="0"/>
                    <a:pt x="92" y="0"/>
                  </a:cubicBezTo>
                  <a:lnTo>
                    <a:pt x="92" y="28"/>
                  </a:lnTo>
                  <a:close/>
                </a:path>
              </a:pathLst>
            </a:custGeom>
            <a:noFill/>
            <a:ln w="12700" cap="rnd">
              <a:solidFill>
                <a:schemeClr val="bg1"/>
              </a:solidFill>
              <a:prstDash val="solid"/>
              <a:round/>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vert="horz" wrap="square" lIns="91419" tIns="45709" rIns="91419" bIns="45709" numCol="1" anchor="t" anchorCtr="0" compatLnSpc="1">
              <a:prstTxWarp prst="textNoShape">
                <a:avLst/>
              </a:prstTxWarp>
            </a:bodyPr>
            <a:lstStyle/>
            <a:p>
              <a:pPr defTabSz="1450548"/>
              <a:endParaRPr lang="id-ID" sz="2899">
                <a:solidFill>
                  <a:prstClr val="black"/>
                </a:solidFill>
                <a:latin typeface="Calibri"/>
              </a:endParaRPr>
            </a:p>
          </p:txBody>
        </p:sp>
        <p:sp>
          <p:nvSpPr>
            <p:cNvPr id="44" name="Freeform 36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A0254FB-7242-4723-AE77-C183640DF06B}"/>
                </a:ext>
              </a:extLst>
            </p:cNvPr>
            <p:cNvSpPr>
              <a:spLocks/>
            </p:cNvSpPr>
            <p:nvPr/>
          </p:nvSpPr>
          <p:spPr bwMode="auto">
            <a:xfrm>
              <a:off x="8447088" y="5211763"/>
              <a:ext cx="76200" cy="90488"/>
            </a:xfrm>
            <a:custGeom>
              <a:avLst/>
              <a:gdLst>
                <a:gd name="T0" fmla="*/ 0 w 48"/>
                <a:gd name="T1" fmla="*/ 57 h 57"/>
                <a:gd name="T2" fmla="*/ 33 w 48"/>
                <a:gd name="T3" fmla="*/ 0 h 57"/>
                <a:gd name="T4" fmla="*/ 48 w 48"/>
                <a:gd name="T5" fmla="*/ 0 h 57"/>
              </a:gdLst>
              <a:ahLst/>
              <a:cxnLst>
                <a:cxn ang="0">
                  <a:pos x="T0" y="T1"/>
                </a:cxn>
                <a:cxn ang="0">
                  <a:pos x="T2" y="T3"/>
                </a:cxn>
                <a:cxn ang="0">
                  <a:pos x="T4" y="T5"/>
                </a:cxn>
              </a:cxnLst>
              <a:rect l="0" t="0" r="r" b="b"/>
              <a:pathLst>
                <a:path w="48" h="57">
                  <a:moveTo>
                    <a:pt x="0" y="57"/>
                  </a:moveTo>
                  <a:lnTo>
                    <a:pt x="33" y="0"/>
                  </a:lnTo>
                  <a:lnTo>
                    <a:pt x="48" y="0"/>
                  </a:lnTo>
                </a:path>
              </a:pathLst>
            </a:custGeom>
            <a:noFill/>
            <a:ln w="12700" cap="rnd">
              <a:solidFill>
                <a:schemeClr val="bg1"/>
              </a:solidFill>
              <a:prstDash val="solid"/>
              <a:round/>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vert="horz" wrap="square" lIns="91419" tIns="45709" rIns="91419" bIns="45709" numCol="1" anchor="t" anchorCtr="0" compatLnSpc="1">
              <a:prstTxWarp prst="textNoShape">
                <a:avLst/>
              </a:prstTxWarp>
            </a:bodyPr>
            <a:lstStyle/>
            <a:p>
              <a:pPr defTabSz="1450548"/>
              <a:endParaRPr lang="id-ID" sz="2899">
                <a:solidFill>
                  <a:prstClr val="black"/>
                </a:solidFill>
                <a:latin typeface="Calibri"/>
              </a:endParaRPr>
            </a:p>
          </p:txBody>
        </p:sp>
        <p:sp>
          <p:nvSpPr>
            <p:cNvPr id="45" name="Freeform 37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BD6968D-46D8-48DE-B635-611BFD1AE236}"/>
                </a:ext>
              </a:extLst>
            </p:cNvPr>
            <p:cNvSpPr>
              <a:spLocks/>
            </p:cNvSpPr>
            <p:nvPr/>
          </p:nvSpPr>
          <p:spPr bwMode="auto">
            <a:xfrm>
              <a:off x="8718550" y="5211763"/>
              <a:ext cx="74613" cy="90488"/>
            </a:xfrm>
            <a:custGeom>
              <a:avLst/>
              <a:gdLst>
                <a:gd name="T0" fmla="*/ 0 w 47"/>
                <a:gd name="T1" fmla="*/ 0 h 57"/>
                <a:gd name="T2" fmla="*/ 14 w 47"/>
                <a:gd name="T3" fmla="*/ 0 h 57"/>
                <a:gd name="T4" fmla="*/ 47 w 47"/>
                <a:gd name="T5" fmla="*/ 57 h 57"/>
              </a:gdLst>
              <a:ahLst/>
              <a:cxnLst>
                <a:cxn ang="0">
                  <a:pos x="T0" y="T1"/>
                </a:cxn>
                <a:cxn ang="0">
                  <a:pos x="T2" y="T3"/>
                </a:cxn>
                <a:cxn ang="0">
                  <a:pos x="T4" y="T5"/>
                </a:cxn>
              </a:cxnLst>
              <a:rect l="0" t="0" r="r" b="b"/>
              <a:pathLst>
                <a:path w="47" h="57">
                  <a:moveTo>
                    <a:pt x="0" y="0"/>
                  </a:moveTo>
                  <a:lnTo>
                    <a:pt x="14" y="0"/>
                  </a:lnTo>
                  <a:lnTo>
                    <a:pt x="47" y="57"/>
                  </a:lnTo>
                </a:path>
              </a:pathLst>
            </a:custGeom>
            <a:noFill/>
            <a:ln w="12700" cap="rnd">
              <a:solidFill>
                <a:schemeClr val="bg1"/>
              </a:solidFill>
              <a:prstDash val="solid"/>
              <a:round/>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vert="horz" wrap="square" lIns="91419" tIns="45709" rIns="91419" bIns="45709" numCol="1" anchor="t" anchorCtr="0" compatLnSpc="1">
              <a:prstTxWarp prst="textNoShape">
                <a:avLst/>
              </a:prstTxWarp>
            </a:bodyPr>
            <a:lstStyle/>
            <a:p>
              <a:pPr defTabSz="1450548"/>
              <a:endParaRPr lang="id-ID" sz="2899">
                <a:solidFill>
                  <a:prstClr val="black"/>
                </a:solidFill>
                <a:latin typeface="Calibri"/>
              </a:endParaRPr>
            </a:p>
          </p:txBody>
        </p:sp>
        <p:sp>
          <p:nvSpPr>
            <p:cNvPr id="46" name="Freeform 37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2E5FD75-CE97-42C3-943B-8A1D635F075B}"/>
                </a:ext>
              </a:extLst>
            </p:cNvPr>
            <p:cNvSpPr>
              <a:spLocks/>
            </p:cNvSpPr>
            <p:nvPr/>
          </p:nvSpPr>
          <p:spPr bwMode="auto">
            <a:xfrm>
              <a:off x="8583613" y="5181601"/>
              <a:ext cx="88900" cy="90488"/>
            </a:xfrm>
            <a:custGeom>
              <a:avLst/>
              <a:gdLst>
                <a:gd name="T0" fmla="*/ 16 w 24"/>
                <a:gd name="T1" fmla="*/ 13 h 24"/>
                <a:gd name="T2" fmla="*/ 19 w 24"/>
                <a:gd name="T3" fmla="*/ 7 h 24"/>
                <a:gd name="T4" fmla="*/ 12 w 24"/>
                <a:gd name="T5" fmla="*/ 0 h 24"/>
                <a:gd name="T6" fmla="*/ 5 w 24"/>
                <a:gd name="T7" fmla="*/ 7 h 24"/>
                <a:gd name="T8" fmla="*/ 8 w 24"/>
                <a:gd name="T9" fmla="*/ 13 h 24"/>
                <a:gd name="T10" fmla="*/ 0 w 24"/>
                <a:gd name="T11" fmla="*/ 24 h 24"/>
                <a:gd name="T12" fmla="*/ 24 w 24"/>
                <a:gd name="T13" fmla="*/ 24 h 24"/>
                <a:gd name="T14" fmla="*/ 16 w 24"/>
                <a:gd name="T15" fmla="*/ 13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4">
                  <a:moveTo>
                    <a:pt x="16" y="13"/>
                  </a:moveTo>
                  <a:cubicBezTo>
                    <a:pt x="18" y="11"/>
                    <a:pt x="19" y="9"/>
                    <a:pt x="19" y="7"/>
                  </a:cubicBezTo>
                  <a:cubicBezTo>
                    <a:pt x="19" y="3"/>
                    <a:pt x="16" y="0"/>
                    <a:pt x="12" y="0"/>
                  </a:cubicBezTo>
                  <a:cubicBezTo>
                    <a:pt x="8" y="0"/>
                    <a:pt x="5" y="3"/>
                    <a:pt x="5" y="7"/>
                  </a:cubicBezTo>
                  <a:cubicBezTo>
                    <a:pt x="5" y="9"/>
                    <a:pt x="6" y="11"/>
                    <a:pt x="8" y="13"/>
                  </a:cubicBezTo>
                  <a:cubicBezTo>
                    <a:pt x="3" y="14"/>
                    <a:pt x="0" y="17"/>
                    <a:pt x="0" y="24"/>
                  </a:cubicBezTo>
                  <a:cubicBezTo>
                    <a:pt x="24" y="24"/>
                    <a:pt x="24" y="24"/>
                    <a:pt x="24" y="24"/>
                  </a:cubicBezTo>
                  <a:cubicBezTo>
                    <a:pt x="24" y="17"/>
                    <a:pt x="21" y="14"/>
                    <a:pt x="16" y="13"/>
                  </a:cubicBezTo>
                  <a:close/>
                </a:path>
              </a:pathLst>
            </a:custGeom>
            <a:noFill/>
            <a:ln w="12700" cap="rnd">
              <a:solidFill>
                <a:schemeClr val="bg1"/>
              </a:solidFill>
              <a:prstDash val="solid"/>
              <a:round/>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vert="horz" wrap="square" lIns="91419" tIns="45709" rIns="91419" bIns="45709" numCol="1" anchor="t" anchorCtr="0" compatLnSpc="1">
              <a:prstTxWarp prst="textNoShape">
                <a:avLst/>
              </a:prstTxWarp>
            </a:bodyPr>
            <a:lstStyle/>
            <a:p>
              <a:pPr defTabSz="1450548"/>
              <a:endParaRPr lang="id-ID" sz="2899">
                <a:solidFill>
                  <a:prstClr val="black"/>
                </a:solidFill>
                <a:latin typeface="Calibri"/>
              </a:endParaRPr>
            </a:p>
          </p:txBody>
        </p:sp>
      </p:grpSp>
      <p:sp>
        <p:nvSpPr>
          <p:cNvPr id="47" name="AutoShape 2" descr="Resultado de imagen para construcciÃ³n de portal de datos abiertos">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06020B6-E62D-4178-B60D-8C4CEA8482FA}"/>
              </a:ext>
            </a:extLst>
          </p:cNvPr>
          <p:cNvSpPr>
            <a:spLocks noChangeAspect="1" noChangeArrowheads="1"/>
          </p:cNvSpPr>
          <p:nvPr/>
        </p:nvSpPr>
        <p:spPr bwMode="auto">
          <a:xfrm>
            <a:off x="159313" y="-144462"/>
            <a:ext cx="304690" cy="304801"/>
          </a:xfrm>
          <a:prstGeom prst="rect">
            <a:avLst/>
          </a:prstGeo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vert="horz" wrap="square" lIns="108807" tIns="54403" rIns="108807" bIns="54403" numCol="1" anchor="t" anchorCtr="0" compatLnSpc="1">
            <a:prstTxWarp prst="textNoShape">
              <a:avLst/>
            </a:prstTxWarp>
          </a:bodyPr>
          <a:lstStyle/>
          <a:p>
            <a:pPr defTabSz="1450548"/>
            <a:endParaRPr lang="es-GT" sz="2899">
              <a:solidFill>
                <a:prstClr val="black"/>
              </a:solidFill>
              <a:latin typeface="Calibri"/>
            </a:endParaRPr>
          </a:p>
        </p:txBody>
      </p:sp>
      <p:grpSp>
        <p:nvGrpSpPr>
          <p:cNvPr id="48" name="Group 29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A3ADC61-44F0-4BA3-A288-86789CCAC859}"/>
              </a:ext>
            </a:extLst>
          </p:cNvPr>
          <p:cNvGrpSpPr/>
          <p:nvPr/>
        </p:nvGrpSpPr>
        <p:grpSpPr>
          <a:xfrm>
            <a:off x="9606241" y="1149184"/>
            <a:ext cx="2369871" cy="344675"/>
            <a:chOff x="9062519" y="1142200"/>
            <a:chExt cx="2577701" cy="344674"/>
          </a:xfrm>
        </p:grpSpPr>
        <p:grpSp>
          <p:nvGrpSpPr>
            <p:cNvPr id="49" name="Group 28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E8FE2BA-6716-4B9E-AC82-0EB65A0C750A}"/>
                </a:ext>
              </a:extLst>
            </p:cNvPr>
            <p:cNvGrpSpPr/>
            <p:nvPr/>
          </p:nvGrpSpPr>
          <p:grpSpPr>
            <a:xfrm>
              <a:off x="9062519" y="1142200"/>
              <a:ext cx="266339" cy="320154"/>
              <a:chOff x="3024188" y="2184403"/>
              <a:chExt cx="4329112" cy="5203820"/>
            </a:xfrm>
            <a:solidFill>
              <a:schemeClr val="accent2"/>
            </a:solidFill>
          </p:grpSpPr>
          <p:sp>
            <p:nvSpPr>
              <p:cNvPr id="51" name="Freeform 5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73B995B-EC1B-4633-802E-6CC84A6C009E}"/>
                  </a:ext>
                </a:extLst>
              </p:cNvPr>
              <p:cNvSpPr>
                <a:spLocks noEditPoints="1"/>
              </p:cNvSpPr>
              <p:nvPr/>
            </p:nvSpPr>
            <p:spPr bwMode="auto">
              <a:xfrm>
                <a:off x="3024188" y="2184403"/>
                <a:ext cx="4329112" cy="5203820"/>
              </a:xfrm>
              <a:custGeom>
                <a:avLst/>
                <a:gdLst>
                  <a:gd name="T0" fmla="*/ 439 w 5454"/>
                  <a:gd name="T1" fmla="*/ 1146 h 6556"/>
                  <a:gd name="T2" fmla="*/ 393 w 5454"/>
                  <a:gd name="T3" fmla="*/ 1178 h 6556"/>
                  <a:gd name="T4" fmla="*/ 375 w 5454"/>
                  <a:gd name="T5" fmla="*/ 1234 h 6556"/>
                  <a:gd name="T6" fmla="*/ 379 w 5454"/>
                  <a:gd name="T7" fmla="*/ 6118 h 6556"/>
                  <a:gd name="T8" fmla="*/ 413 w 5454"/>
                  <a:gd name="T9" fmla="*/ 6163 h 6556"/>
                  <a:gd name="T10" fmla="*/ 469 w 5454"/>
                  <a:gd name="T11" fmla="*/ 6181 h 6556"/>
                  <a:gd name="T12" fmla="*/ 4121 w 5454"/>
                  <a:gd name="T13" fmla="*/ 6177 h 6556"/>
                  <a:gd name="T14" fmla="*/ 4167 w 5454"/>
                  <a:gd name="T15" fmla="*/ 6143 h 6556"/>
                  <a:gd name="T16" fmla="*/ 4185 w 5454"/>
                  <a:gd name="T17" fmla="*/ 6088 h 6556"/>
                  <a:gd name="T18" fmla="*/ 1363 w 5454"/>
                  <a:gd name="T19" fmla="*/ 5791 h 6556"/>
                  <a:gd name="T20" fmla="*/ 1215 w 5454"/>
                  <a:gd name="T21" fmla="*/ 5767 h 6556"/>
                  <a:gd name="T22" fmla="*/ 1085 w 5454"/>
                  <a:gd name="T23" fmla="*/ 5699 h 6556"/>
                  <a:gd name="T24" fmla="*/ 983 w 5454"/>
                  <a:gd name="T25" fmla="*/ 5597 h 6556"/>
                  <a:gd name="T26" fmla="*/ 918 w 5454"/>
                  <a:gd name="T27" fmla="*/ 5470 h 6556"/>
                  <a:gd name="T28" fmla="*/ 894 w 5454"/>
                  <a:gd name="T29" fmla="*/ 5322 h 6556"/>
                  <a:gd name="T30" fmla="*/ 469 w 5454"/>
                  <a:gd name="T31" fmla="*/ 1140 h 6556"/>
                  <a:gd name="T32" fmla="*/ 1333 w 5454"/>
                  <a:gd name="T33" fmla="*/ 379 h 6556"/>
                  <a:gd name="T34" fmla="*/ 1287 w 5454"/>
                  <a:gd name="T35" fmla="*/ 413 h 6556"/>
                  <a:gd name="T36" fmla="*/ 1269 w 5454"/>
                  <a:gd name="T37" fmla="*/ 468 h 6556"/>
                  <a:gd name="T38" fmla="*/ 1273 w 5454"/>
                  <a:gd name="T39" fmla="*/ 5352 h 6556"/>
                  <a:gd name="T40" fmla="*/ 1307 w 5454"/>
                  <a:gd name="T41" fmla="*/ 5398 h 6556"/>
                  <a:gd name="T42" fmla="*/ 1363 w 5454"/>
                  <a:gd name="T43" fmla="*/ 5416 h 6556"/>
                  <a:gd name="T44" fmla="*/ 5015 w 5454"/>
                  <a:gd name="T45" fmla="*/ 5412 h 6556"/>
                  <a:gd name="T46" fmla="*/ 5061 w 5454"/>
                  <a:gd name="T47" fmla="*/ 5378 h 6556"/>
                  <a:gd name="T48" fmla="*/ 5079 w 5454"/>
                  <a:gd name="T49" fmla="*/ 5322 h 6556"/>
                  <a:gd name="T50" fmla="*/ 5075 w 5454"/>
                  <a:gd name="T51" fmla="*/ 439 h 6556"/>
                  <a:gd name="T52" fmla="*/ 5041 w 5454"/>
                  <a:gd name="T53" fmla="*/ 393 h 6556"/>
                  <a:gd name="T54" fmla="*/ 4985 w 5454"/>
                  <a:gd name="T55" fmla="*/ 375 h 6556"/>
                  <a:gd name="T56" fmla="*/ 1363 w 5454"/>
                  <a:gd name="T57" fmla="*/ 0 h 6556"/>
                  <a:gd name="T58" fmla="*/ 5061 w 5454"/>
                  <a:gd name="T59" fmla="*/ 6 h 6556"/>
                  <a:gd name="T60" fmla="*/ 5201 w 5454"/>
                  <a:gd name="T61" fmla="*/ 52 h 6556"/>
                  <a:gd name="T62" fmla="*/ 5316 w 5454"/>
                  <a:gd name="T63" fmla="*/ 138 h 6556"/>
                  <a:gd name="T64" fmla="*/ 5402 w 5454"/>
                  <a:gd name="T65" fmla="*/ 253 h 6556"/>
                  <a:gd name="T66" fmla="*/ 5448 w 5454"/>
                  <a:gd name="T67" fmla="*/ 393 h 6556"/>
                  <a:gd name="T68" fmla="*/ 5454 w 5454"/>
                  <a:gd name="T69" fmla="*/ 5322 h 6556"/>
                  <a:gd name="T70" fmla="*/ 5430 w 5454"/>
                  <a:gd name="T71" fmla="*/ 5470 h 6556"/>
                  <a:gd name="T72" fmla="*/ 5362 w 5454"/>
                  <a:gd name="T73" fmla="*/ 5597 h 6556"/>
                  <a:gd name="T74" fmla="*/ 5263 w 5454"/>
                  <a:gd name="T75" fmla="*/ 5699 h 6556"/>
                  <a:gd name="T76" fmla="*/ 5133 w 5454"/>
                  <a:gd name="T77" fmla="*/ 5767 h 6556"/>
                  <a:gd name="T78" fmla="*/ 4985 w 5454"/>
                  <a:gd name="T79" fmla="*/ 5791 h 6556"/>
                  <a:gd name="T80" fmla="*/ 4560 w 5454"/>
                  <a:gd name="T81" fmla="*/ 6088 h 6556"/>
                  <a:gd name="T82" fmla="*/ 4536 w 5454"/>
                  <a:gd name="T83" fmla="*/ 6235 h 6556"/>
                  <a:gd name="T84" fmla="*/ 4469 w 5454"/>
                  <a:gd name="T85" fmla="*/ 6365 h 6556"/>
                  <a:gd name="T86" fmla="*/ 4369 w 5454"/>
                  <a:gd name="T87" fmla="*/ 6466 h 6556"/>
                  <a:gd name="T88" fmla="*/ 4239 w 5454"/>
                  <a:gd name="T89" fmla="*/ 6532 h 6556"/>
                  <a:gd name="T90" fmla="*/ 4092 w 5454"/>
                  <a:gd name="T91" fmla="*/ 6556 h 6556"/>
                  <a:gd name="T92" fmla="*/ 393 w 5454"/>
                  <a:gd name="T93" fmla="*/ 6550 h 6556"/>
                  <a:gd name="T94" fmla="*/ 253 w 5454"/>
                  <a:gd name="T95" fmla="*/ 6504 h 6556"/>
                  <a:gd name="T96" fmla="*/ 138 w 5454"/>
                  <a:gd name="T97" fmla="*/ 6419 h 6556"/>
                  <a:gd name="T98" fmla="*/ 52 w 5454"/>
                  <a:gd name="T99" fmla="*/ 6303 h 6556"/>
                  <a:gd name="T100" fmla="*/ 6 w 5454"/>
                  <a:gd name="T101" fmla="*/ 6163 h 6556"/>
                  <a:gd name="T102" fmla="*/ 0 w 5454"/>
                  <a:gd name="T103" fmla="*/ 1234 h 6556"/>
                  <a:gd name="T104" fmla="*/ 24 w 5454"/>
                  <a:gd name="T105" fmla="*/ 1086 h 6556"/>
                  <a:gd name="T106" fmla="*/ 90 w 5454"/>
                  <a:gd name="T107" fmla="*/ 959 h 6556"/>
                  <a:gd name="T108" fmla="*/ 192 w 5454"/>
                  <a:gd name="T109" fmla="*/ 857 h 6556"/>
                  <a:gd name="T110" fmla="*/ 321 w 5454"/>
                  <a:gd name="T111" fmla="*/ 791 h 6556"/>
                  <a:gd name="T112" fmla="*/ 469 w 5454"/>
                  <a:gd name="T113" fmla="*/ 767 h 6556"/>
                  <a:gd name="T114" fmla="*/ 894 w 5454"/>
                  <a:gd name="T115" fmla="*/ 468 h 6556"/>
                  <a:gd name="T116" fmla="*/ 918 w 5454"/>
                  <a:gd name="T117" fmla="*/ 321 h 6556"/>
                  <a:gd name="T118" fmla="*/ 983 w 5454"/>
                  <a:gd name="T119" fmla="*/ 191 h 6556"/>
                  <a:gd name="T120" fmla="*/ 1085 w 5454"/>
                  <a:gd name="T121" fmla="*/ 92 h 6556"/>
                  <a:gd name="T122" fmla="*/ 1215 w 5454"/>
                  <a:gd name="T123" fmla="*/ 24 h 6556"/>
                  <a:gd name="T124" fmla="*/ 1363 w 5454"/>
                  <a:gd name="T125" fmla="*/ 0 h 6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454" h="6556">
                    <a:moveTo>
                      <a:pt x="469" y="1140"/>
                    </a:moveTo>
                    <a:lnTo>
                      <a:pt x="439" y="1146"/>
                    </a:lnTo>
                    <a:lnTo>
                      <a:pt x="413" y="1158"/>
                    </a:lnTo>
                    <a:lnTo>
                      <a:pt x="393" y="1178"/>
                    </a:lnTo>
                    <a:lnTo>
                      <a:pt x="379" y="1204"/>
                    </a:lnTo>
                    <a:lnTo>
                      <a:pt x="375" y="1234"/>
                    </a:lnTo>
                    <a:lnTo>
                      <a:pt x="375" y="6088"/>
                    </a:lnTo>
                    <a:lnTo>
                      <a:pt x="379" y="6118"/>
                    </a:lnTo>
                    <a:lnTo>
                      <a:pt x="393" y="6143"/>
                    </a:lnTo>
                    <a:lnTo>
                      <a:pt x="413" y="6163"/>
                    </a:lnTo>
                    <a:lnTo>
                      <a:pt x="439" y="6177"/>
                    </a:lnTo>
                    <a:lnTo>
                      <a:pt x="469" y="6181"/>
                    </a:lnTo>
                    <a:lnTo>
                      <a:pt x="4092" y="6181"/>
                    </a:lnTo>
                    <a:lnTo>
                      <a:pt x="4121" y="6177"/>
                    </a:lnTo>
                    <a:lnTo>
                      <a:pt x="4147" y="6163"/>
                    </a:lnTo>
                    <a:lnTo>
                      <a:pt x="4167" y="6143"/>
                    </a:lnTo>
                    <a:lnTo>
                      <a:pt x="4181" y="6118"/>
                    </a:lnTo>
                    <a:lnTo>
                      <a:pt x="4185" y="6088"/>
                    </a:lnTo>
                    <a:lnTo>
                      <a:pt x="4185" y="5791"/>
                    </a:lnTo>
                    <a:lnTo>
                      <a:pt x="1363" y="5791"/>
                    </a:lnTo>
                    <a:lnTo>
                      <a:pt x="1287" y="5785"/>
                    </a:lnTo>
                    <a:lnTo>
                      <a:pt x="1215" y="5767"/>
                    </a:lnTo>
                    <a:lnTo>
                      <a:pt x="1147" y="5737"/>
                    </a:lnTo>
                    <a:lnTo>
                      <a:pt x="1085" y="5699"/>
                    </a:lnTo>
                    <a:lnTo>
                      <a:pt x="1031" y="5653"/>
                    </a:lnTo>
                    <a:lnTo>
                      <a:pt x="983" y="5597"/>
                    </a:lnTo>
                    <a:lnTo>
                      <a:pt x="946" y="5537"/>
                    </a:lnTo>
                    <a:lnTo>
                      <a:pt x="918" y="5470"/>
                    </a:lnTo>
                    <a:lnTo>
                      <a:pt x="900" y="5398"/>
                    </a:lnTo>
                    <a:lnTo>
                      <a:pt x="894" y="5322"/>
                    </a:lnTo>
                    <a:lnTo>
                      <a:pt x="894" y="1140"/>
                    </a:lnTo>
                    <a:lnTo>
                      <a:pt x="469" y="1140"/>
                    </a:lnTo>
                    <a:close/>
                    <a:moveTo>
                      <a:pt x="1363" y="375"/>
                    </a:moveTo>
                    <a:lnTo>
                      <a:pt x="1333" y="379"/>
                    </a:lnTo>
                    <a:lnTo>
                      <a:pt x="1307" y="393"/>
                    </a:lnTo>
                    <a:lnTo>
                      <a:pt x="1287" y="413"/>
                    </a:lnTo>
                    <a:lnTo>
                      <a:pt x="1273" y="439"/>
                    </a:lnTo>
                    <a:lnTo>
                      <a:pt x="1269" y="468"/>
                    </a:lnTo>
                    <a:lnTo>
                      <a:pt x="1269" y="5322"/>
                    </a:lnTo>
                    <a:lnTo>
                      <a:pt x="1273" y="5352"/>
                    </a:lnTo>
                    <a:lnTo>
                      <a:pt x="1287" y="5378"/>
                    </a:lnTo>
                    <a:lnTo>
                      <a:pt x="1307" y="5398"/>
                    </a:lnTo>
                    <a:lnTo>
                      <a:pt x="1333" y="5412"/>
                    </a:lnTo>
                    <a:lnTo>
                      <a:pt x="1363" y="5416"/>
                    </a:lnTo>
                    <a:lnTo>
                      <a:pt x="4985" y="5416"/>
                    </a:lnTo>
                    <a:lnTo>
                      <a:pt x="5015" y="5412"/>
                    </a:lnTo>
                    <a:lnTo>
                      <a:pt x="5041" y="5398"/>
                    </a:lnTo>
                    <a:lnTo>
                      <a:pt x="5061" y="5378"/>
                    </a:lnTo>
                    <a:lnTo>
                      <a:pt x="5075" y="5352"/>
                    </a:lnTo>
                    <a:lnTo>
                      <a:pt x="5079" y="5322"/>
                    </a:lnTo>
                    <a:lnTo>
                      <a:pt x="5079" y="468"/>
                    </a:lnTo>
                    <a:lnTo>
                      <a:pt x="5075" y="439"/>
                    </a:lnTo>
                    <a:lnTo>
                      <a:pt x="5061" y="413"/>
                    </a:lnTo>
                    <a:lnTo>
                      <a:pt x="5041" y="393"/>
                    </a:lnTo>
                    <a:lnTo>
                      <a:pt x="5015" y="379"/>
                    </a:lnTo>
                    <a:lnTo>
                      <a:pt x="4985" y="375"/>
                    </a:lnTo>
                    <a:lnTo>
                      <a:pt x="1363" y="375"/>
                    </a:lnTo>
                    <a:close/>
                    <a:moveTo>
                      <a:pt x="1363" y="0"/>
                    </a:moveTo>
                    <a:lnTo>
                      <a:pt x="4985" y="0"/>
                    </a:lnTo>
                    <a:lnTo>
                      <a:pt x="5061" y="6"/>
                    </a:lnTo>
                    <a:lnTo>
                      <a:pt x="5133" y="24"/>
                    </a:lnTo>
                    <a:lnTo>
                      <a:pt x="5201" y="52"/>
                    </a:lnTo>
                    <a:lnTo>
                      <a:pt x="5263" y="92"/>
                    </a:lnTo>
                    <a:lnTo>
                      <a:pt x="5316" y="138"/>
                    </a:lnTo>
                    <a:lnTo>
                      <a:pt x="5362" y="191"/>
                    </a:lnTo>
                    <a:lnTo>
                      <a:pt x="5402" y="253"/>
                    </a:lnTo>
                    <a:lnTo>
                      <a:pt x="5430" y="321"/>
                    </a:lnTo>
                    <a:lnTo>
                      <a:pt x="5448" y="393"/>
                    </a:lnTo>
                    <a:lnTo>
                      <a:pt x="5454" y="468"/>
                    </a:lnTo>
                    <a:lnTo>
                      <a:pt x="5454" y="5322"/>
                    </a:lnTo>
                    <a:lnTo>
                      <a:pt x="5448" y="5398"/>
                    </a:lnTo>
                    <a:lnTo>
                      <a:pt x="5430" y="5470"/>
                    </a:lnTo>
                    <a:lnTo>
                      <a:pt x="5402" y="5537"/>
                    </a:lnTo>
                    <a:lnTo>
                      <a:pt x="5362" y="5597"/>
                    </a:lnTo>
                    <a:lnTo>
                      <a:pt x="5316" y="5653"/>
                    </a:lnTo>
                    <a:lnTo>
                      <a:pt x="5263" y="5699"/>
                    </a:lnTo>
                    <a:lnTo>
                      <a:pt x="5201" y="5737"/>
                    </a:lnTo>
                    <a:lnTo>
                      <a:pt x="5133" y="5767"/>
                    </a:lnTo>
                    <a:lnTo>
                      <a:pt x="5061" y="5785"/>
                    </a:lnTo>
                    <a:lnTo>
                      <a:pt x="4985" y="5791"/>
                    </a:lnTo>
                    <a:lnTo>
                      <a:pt x="4560" y="5791"/>
                    </a:lnTo>
                    <a:lnTo>
                      <a:pt x="4560" y="6088"/>
                    </a:lnTo>
                    <a:lnTo>
                      <a:pt x="4554" y="6163"/>
                    </a:lnTo>
                    <a:lnTo>
                      <a:pt x="4536" y="6235"/>
                    </a:lnTo>
                    <a:lnTo>
                      <a:pt x="4508" y="6303"/>
                    </a:lnTo>
                    <a:lnTo>
                      <a:pt x="4469" y="6365"/>
                    </a:lnTo>
                    <a:lnTo>
                      <a:pt x="4423" y="6419"/>
                    </a:lnTo>
                    <a:lnTo>
                      <a:pt x="4369" y="6466"/>
                    </a:lnTo>
                    <a:lnTo>
                      <a:pt x="4307" y="6504"/>
                    </a:lnTo>
                    <a:lnTo>
                      <a:pt x="4239" y="6532"/>
                    </a:lnTo>
                    <a:lnTo>
                      <a:pt x="4167" y="6550"/>
                    </a:lnTo>
                    <a:lnTo>
                      <a:pt x="4092" y="6556"/>
                    </a:lnTo>
                    <a:lnTo>
                      <a:pt x="469" y="6556"/>
                    </a:lnTo>
                    <a:lnTo>
                      <a:pt x="393" y="6550"/>
                    </a:lnTo>
                    <a:lnTo>
                      <a:pt x="321" y="6532"/>
                    </a:lnTo>
                    <a:lnTo>
                      <a:pt x="253" y="6504"/>
                    </a:lnTo>
                    <a:lnTo>
                      <a:pt x="192" y="6466"/>
                    </a:lnTo>
                    <a:lnTo>
                      <a:pt x="138" y="6419"/>
                    </a:lnTo>
                    <a:lnTo>
                      <a:pt x="90" y="6365"/>
                    </a:lnTo>
                    <a:lnTo>
                      <a:pt x="52" y="6303"/>
                    </a:lnTo>
                    <a:lnTo>
                      <a:pt x="24" y="6235"/>
                    </a:lnTo>
                    <a:lnTo>
                      <a:pt x="6" y="6163"/>
                    </a:lnTo>
                    <a:lnTo>
                      <a:pt x="0" y="6088"/>
                    </a:lnTo>
                    <a:lnTo>
                      <a:pt x="0" y="1234"/>
                    </a:lnTo>
                    <a:lnTo>
                      <a:pt x="6" y="1158"/>
                    </a:lnTo>
                    <a:lnTo>
                      <a:pt x="24" y="1086"/>
                    </a:lnTo>
                    <a:lnTo>
                      <a:pt x="52" y="1019"/>
                    </a:lnTo>
                    <a:lnTo>
                      <a:pt x="90" y="959"/>
                    </a:lnTo>
                    <a:lnTo>
                      <a:pt x="138" y="903"/>
                    </a:lnTo>
                    <a:lnTo>
                      <a:pt x="192" y="857"/>
                    </a:lnTo>
                    <a:lnTo>
                      <a:pt x="253" y="819"/>
                    </a:lnTo>
                    <a:lnTo>
                      <a:pt x="321" y="791"/>
                    </a:lnTo>
                    <a:lnTo>
                      <a:pt x="393" y="773"/>
                    </a:lnTo>
                    <a:lnTo>
                      <a:pt x="469" y="767"/>
                    </a:lnTo>
                    <a:lnTo>
                      <a:pt x="894" y="767"/>
                    </a:lnTo>
                    <a:lnTo>
                      <a:pt x="894" y="468"/>
                    </a:lnTo>
                    <a:lnTo>
                      <a:pt x="900" y="393"/>
                    </a:lnTo>
                    <a:lnTo>
                      <a:pt x="918" y="321"/>
                    </a:lnTo>
                    <a:lnTo>
                      <a:pt x="946" y="253"/>
                    </a:lnTo>
                    <a:lnTo>
                      <a:pt x="983" y="191"/>
                    </a:lnTo>
                    <a:lnTo>
                      <a:pt x="1031" y="138"/>
                    </a:lnTo>
                    <a:lnTo>
                      <a:pt x="1085" y="92"/>
                    </a:lnTo>
                    <a:lnTo>
                      <a:pt x="1147" y="52"/>
                    </a:lnTo>
                    <a:lnTo>
                      <a:pt x="1215" y="24"/>
                    </a:lnTo>
                    <a:lnTo>
                      <a:pt x="1287" y="6"/>
                    </a:lnTo>
                    <a:lnTo>
                      <a:pt x="1363" y="0"/>
                    </a:lnTo>
                    <a:close/>
                  </a:path>
                </a:pathLst>
              </a:custGeom>
              <a:grpFill/>
              <a:ln w="3175">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1700">
                  <a:solidFill>
                    <a:prstClr val="black"/>
                  </a:solidFill>
                  <a:latin typeface="Ebrima" panose="02000000000000000000" pitchFamily="2" charset="0"/>
                  <a:ea typeface="Ebrima" panose="02000000000000000000" pitchFamily="2" charset="0"/>
                  <a:cs typeface="Ebrima" panose="02000000000000000000" pitchFamily="2" charset="0"/>
                </a:endParaRPr>
              </a:p>
            </p:txBody>
          </p:sp>
          <p:sp>
            <p:nvSpPr>
              <p:cNvPr id="52" name="Freeform 5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805D2EF-B2D5-4307-B413-0AD8FAAA5828}"/>
                  </a:ext>
                </a:extLst>
              </p:cNvPr>
              <p:cNvSpPr>
                <a:spLocks/>
              </p:cNvSpPr>
              <p:nvPr/>
            </p:nvSpPr>
            <p:spPr bwMode="auto">
              <a:xfrm>
                <a:off x="4305302" y="3106741"/>
                <a:ext cx="2476503" cy="296846"/>
              </a:xfrm>
              <a:custGeom>
                <a:avLst/>
                <a:gdLst>
                  <a:gd name="T0" fmla="*/ 187 w 3120"/>
                  <a:gd name="T1" fmla="*/ 0 h 375"/>
                  <a:gd name="T2" fmla="*/ 2932 w 3120"/>
                  <a:gd name="T3" fmla="*/ 0 h 375"/>
                  <a:gd name="T4" fmla="*/ 2974 w 3120"/>
                  <a:gd name="T5" fmla="*/ 4 h 375"/>
                  <a:gd name="T6" fmla="*/ 3014 w 3120"/>
                  <a:gd name="T7" fmla="*/ 18 h 375"/>
                  <a:gd name="T8" fmla="*/ 3050 w 3120"/>
                  <a:gd name="T9" fmla="*/ 42 h 375"/>
                  <a:gd name="T10" fmla="*/ 3078 w 3120"/>
                  <a:gd name="T11" fmla="*/ 70 h 375"/>
                  <a:gd name="T12" fmla="*/ 3100 w 3120"/>
                  <a:gd name="T13" fmla="*/ 104 h 375"/>
                  <a:gd name="T14" fmla="*/ 3114 w 3120"/>
                  <a:gd name="T15" fmla="*/ 144 h 375"/>
                  <a:gd name="T16" fmla="*/ 3120 w 3120"/>
                  <a:gd name="T17" fmla="*/ 187 h 375"/>
                  <a:gd name="T18" fmla="*/ 3114 w 3120"/>
                  <a:gd name="T19" fmla="*/ 229 h 375"/>
                  <a:gd name="T20" fmla="*/ 3100 w 3120"/>
                  <a:gd name="T21" fmla="*/ 269 h 375"/>
                  <a:gd name="T22" fmla="*/ 3078 w 3120"/>
                  <a:gd name="T23" fmla="*/ 303 h 375"/>
                  <a:gd name="T24" fmla="*/ 3050 w 3120"/>
                  <a:gd name="T25" fmla="*/ 333 h 375"/>
                  <a:gd name="T26" fmla="*/ 3014 w 3120"/>
                  <a:gd name="T27" fmla="*/ 355 h 375"/>
                  <a:gd name="T28" fmla="*/ 2974 w 3120"/>
                  <a:gd name="T29" fmla="*/ 369 h 375"/>
                  <a:gd name="T30" fmla="*/ 2932 w 3120"/>
                  <a:gd name="T31" fmla="*/ 375 h 375"/>
                  <a:gd name="T32" fmla="*/ 187 w 3120"/>
                  <a:gd name="T33" fmla="*/ 375 h 375"/>
                  <a:gd name="T34" fmla="*/ 143 w 3120"/>
                  <a:gd name="T35" fmla="*/ 369 h 375"/>
                  <a:gd name="T36" fmla="*/ 106 w 3120"/>
                  <a:gd name="T37" fmla="*/ 355 h 375"/>
                  <a:gd name="T38" fmla="*/ 70 w 3120"/>
                  <a:gd name="T39" fmla="*/ 333 h 375"/>
                  <a:gd name="T40" fmla="*/ 42 w 3120"/>
                  <a:gd name="T41" fmla="*/ 303 h 375"/>
                  <a:gd name="T42" fmla="*/ 20 w 3120"/>
                  <a:gd name="T43" fmla="*/ 269 h 375"/>
                  <a:gd name="T44" fmla="*/ 6 w 3120"/>
                  <a:gd name="T45" fmla="*/ 229 h 375"/>
                  <a:gd name="T46" fmla="*/ 0 w 3120"/>
                  <a:gd name="T47" fmla="*/ 187 h 375"/>
                  <a:gd name="T48" fmla="*/ 6 w 3120"/>
                  <a:gd name="T49" fmla="*/ 144 h 375"/>
                  <a:gd name="T50" fmla="*/ 20 w 3120"/>
                  <a:gd name="T51" fmla="*/ 104 h 375"/>
                  <a:gd name="T52" fmla="*/ 42 w 3120"/>
                  <a:gd name="T53" fmla="*/ 70 h 375"/>
                  <a:gd name="T54" fmla="*/ 70 w 3120"/>
                  <a:gd name="T55" fmla="*/ 42 h 375"/>
                  <a:gd name="T56" fmla="*/ 106 w 3120"/>
                  <a:gd name="T57" fmla="*/ 18 h 375"/>
                  <a:gd name="T58" fmla="*/ 143 w 3120"/>
                  <a:gd name="T59" fmla="*/ 4 h 375"/>
                  <a:gd name="T60" fmla="*/ 187 w 3120"/>
                  <a:gd name="T61"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5">
                    <a:moveTo>
                      <a:pt x="187" y="0"/>
                    </a:moveTo>
                    <a:lnTo>
                      <a:pt x="2932" y="0"/>
                    </a:lnTo>
                    <a:lnTo>
                      <a:pt x="2974" y="4"/>
                    </a:lnTo>
                    <a:lnTo>
                      <a:pt x="3014" y="18"/>
                    </a:lnTo>
                    <a:lnTo>
                      <a:pt x="3050" y="42"/>
                    </a:lnTo>
                    <a:lnTo>
                      <a:pt x="3078" y="70"/>
                    </a:lnTo>
                    <a:lnTo>
                      <a:pt x="3100" y="104"/>
                    </a:lnTo>
                    <a:lnTo>
                      <a:pt x="3114" y="144"/>
                    </a:lnTo>
                    <a:lnTo>
                      <a:pt x="3120" y="187"/>
                    </a:lnTo>
                    <a:lnTo>
                      <a:pt x="3114" y="229"/>
                    </a:lnTo>
                    <a:lnTo>
                      <a:pt x="3100" y="269"/>
                    </a:lnTo>
                    <a:lnTo>
                      <a:pt x="3078" y="303"/>
                    </a:lnTo>
                    <a:lnTo>
                      <a:pt x="3050" y="333"/>
                    </a:lnTo>
                    <a:lnTo>
                      <a:pt x="3014" y="355"/>
                    </a:lnTo>
                    <a:lnTo>
                      <a:pt x="2974" y="369"/>
                    </a:lnTo>
                    <a:lnTo>
                      <a:pt x="2932" y="375"/>
                    </a:lnTo>
                    <a:lnTo>
                      <a:pt x="187" y="375"/>
                    </a:lnTo>
                    <a:lnTo>
                      <a:pt x="143" y="369"/>
                    </a:lnTo>
                    <a:lnTo>
                      <a:pt x="106" y="355"/>
                    </a:lnTo>
                    <a:lnTo>
                      <a:pt x="70" y="333"/>
                    </a:lnTo>
                    <a:lnTo>
                      <a:pt x="42" y="303"/>
                    </a:lnTo>
                    <a:lnTo>
                      <a:pt x="20" y="269"/>
                    </a:lnTo>
                    <a:lnTo>
                      <a:pt x="6" y="229"/>
                    </a:lnTo>
                    <a:lnTo>
                      <a:pt x="0" y="187"/>
                    </a:lnTo>
                    <a:lnTo>
                      <a:pt x="6" y="144"/>
                    </a:lnTo>
                    <a:lnTo>
                      <a:pt x="20" y="104"/>
                    </a:lnTo>
                    <a:lnTo>
                      <a:pt x="42" y="70"/>
                    </a:lnTo>
                    <a:lnTo>
                      <a:pt x="70" y="42"/>
                    </a:lnTo>
                    <a:lnTo>
                      <a:pt x="106" y="18"/>
                    </a:lnTo>
                    <a:lnTo>
                      <a:pt x="143" y="4"/>
                    </a:lnTo>
                    <a:lnTo>
                      <a:pt x="187" y="0"/>
                    </a:lnTo>
                    <a:close/>
                  </a:path>
                </a:pathLst>
              </a:custGeom>
              <a:grpFill/>
              <a:ln w="3175">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1700">
                  <a:solidFill>
                    <a:prstClr val="black"/>
                  </a:solidFill>
                  <a:latin typeface="Ebrima" panose="02000000000000000000" pitchFamily="2" charset="0"/>
                  <a:ea typeface="Ebrima" panose="02000000000000000000" pitchFamily="2" charset="0"/>
                  <a:cs typeface="Ebrima" panose="02000000000000000000" pitchFamily="2" charset="0"/>
                </a:endParaRPr>
              </a:p>
            </p:txBody>
          </p:sp>
          <p:sp>
            <p:nvSpPr>
              <p:cNvPr id="53" name="Freeform 57">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7EC69F3-33F7-419D-9392-12F61961F1B1}"/>
                  </a:ext>
                </a:extLst>
              </p:cNvPr>
              <p:cNvSpPr>
                <a:spLocks/>
              </p:cNvSpPr>
              <p:nvPr/>
            </p:nvSpPr>
            <p:spPr bwMode="auto">
              <a:xfrm>
                <a:off x="4305302" y="3813172"/>
                <a:ext cx="2476503" cy="296846"/>
              </a:xfrm>
              <a:custGeom>
                <a:avLst/>
                <a:gdLst>
                  <a:gd name="T0" fmla="*/ 187 w 3120"/>
                  <a:gd name="T1" fmla="*/ 0 h 375"/>
                  <a:gd name="T2" fmla="*/ 2932 w 3120"/>
                  <a:gd name="T3" fmla="*/ 0 h 375"/>
                  <a:gd name="T4" fmla="*/ 2974 w 3120"/>
                  <a:gd name="T5" fmla="*/ 6 h 375"/>
                  <a:gd name="T6" fmla="*/ 3014 w 3120"/>
                  <a:gd name="T7" fmla="*/ 20 h 375"/>
                  <a:gd name="T8" fmla="*/ 3050 w 3120"/>
                  <a:gd name="T9" fmla="*/ 42 h 375"/>
                  <a:gd name="T10" fmla="*/ 3078 w 3120"/>
                  <a:gd name="T11" fmla="*/ 72 h 375"/>
                  <a:gd name="T12" fmla="*/ 3100 w 3120"/>
                  <a:gd name="T13" fmla="*/ 106 h 375"/>
                  <a:gd name="T14" fmla="*/ 3114 w 3120"/>
                  <a:gd name="T15" fmla="*/ 146 h 375"/>
                  <a:gd name="T16" fmla="*/ 3120 w 3120"/>
                  <a:gd name="T17" fmla="*/ 187 h 375"/>
                  <a:gd name="T18" fmla="*/ 3114 w 3120"/>
                  <a:gd name="T19" fmla="*/ 231 h 375"/>
                  <a:gd name="T20" fmla="*/ 3100 w 3120"/>
                  <a:gd name="T21" fmla="*/ 271 h 375"/>
                  <a:gd name="T22" fmla="*/ 3078 w 3120"/>
                  <a:gd name="T23" fmla="*/ 305 h 375"/>
                  <a:gd name="T24" fmla="*/ 3050 w 3120"/>
                  <a:gd name="T25" fmla="*/ 333 h 375"/>
                  <a:gd name="T26" fmla="*/ 3014 w 3120"/>
                  <a:gd name="T27" fmla="*/ 357 h 375"/>
                  <a:gd name="T28" fmla="*/ 2974 w 3120"/>
                  <a:gd name="T29" fmla="*/ 371 h 375"/>
                  <a:gd name="T30" fmla="*/ 2932 w 3120"/>
                  <a:gd name="T31" fmla="*/ 375 h 375"/>
                  <a:gd name="T32" fmla="*/ 187 w 3120"/>
                  <a:gd name="T33" fmla="*/ 375 h 375"/>
                  <a:gd name="T34" fmla="*/ 143 w 3120"/>
                  <a:gd name="T35" fmla="*/ 371 h 375"/>
                  <a:gd name="T36" fmla="*/ 106 w 3120"/>
                  <a:gd name="T37" fmla="*/ 357 h 375"/>
                  <a:gd name="T38" fmla="*/ 70 w 3120"/>
                  <a:gd name="T39" fmla="*/ 335 h 375"/>
                  <a:gd name="T40" fmla="*/ 42 w 3120"/>
                  <a:gd name="T41" fmla="*/ 305 h 375"/>
                  <a:gd name="T42" fmla="*/ 20 w 3120"/>
                  <a:gd name="T43" fmla="*/ 271 h 375"/>
                  <a:gd name="T44" fmla="*/ 6 w 3120"/>
                  <a:gd name="T45" fmla="*/ 231 h 375"/>
                  <a:gd name="T46" fmla="*/ 0 w 3120"/>
                  <a:gd name="T47" fmla="*/ 187 h 375"/>
                  <a:gd name="T48" fmla="*/ 6 w 3120"/>
                  <a:gd name="T49" fmla="*/ 146 h 375"/>
                  <a:gd name="T50" fmla="*/ 20 w 3120"/>
                  <a:gd name="T51" fmla="*/ 106 h 375"/>
                  <a:gd name="T52" fmla="*/ 42 w 3120"/>
                  <a:gd name="T53" fmla="*/ 72 h 375"/>
                  <a:gd name="T54" fmla="*/ 70 w 3120"/>
                  <a:gd name="T55" fmla="*/ 42 h 375"/>
                  <a:gd name="T56" fmla="*/ 106 w 3120"/>
                  <a:gd name="T57" fmla="*/ 20 h 375"/>
                  <a:gd name="T58" fmla="*/ 143 w 3120"/>
                  <a:gd name="T59" fmla="*/ 6 h 375"/>
                  <a:gd name="T60" fmla="*/ 187 w 3120"/>
                  <a:gd name="T61"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5">
                    <a:moveTo>
                      <a:pt x="187" y="0"/>
                    </a:moveTo>
                    <a:lnTo>
                      <a:pt x="2932" y="0"/>
                    </a:lnTo>
                    <a:lnTo>
                      <a:pt x="2974" y="6"/>
                    </a:lnTo>
                    <a:lnTo>
                      <a:pt x="3014" y="20"/>
                    </a:lnTo>
                    <a:lnTo>
                      <a:pt x="3050" y="42"/>
                    </a:lnTo>
                    <a:lnTo>
                      <a:pt x="3078" y="72"/>
                    </a:lnTo>
                    <a:lnTo>
                      <a:pt x="3100" y="106"/>
                    </a:lnTo>
                    <a:lnTo>
                      <a:pt x="3114" y="146"/>
                    </a:lnTo>
                    <a:lnTo>
                      <a:pt x="3120" y="187"/>
                    </a:lnTo>
                    <a:lnTo>
                      <a:pt x="3114" y="231"/>
                    </a:lnTo>
                    <a:lnTo>
                      <a:pt x="3100" y="271"/>
                    </a:lnTo>
                    <a:lnTo>
                      <a:pt x="3078" y="305"/>
                    </a:lnTo>
                    <a:lnTo>
                      <a:pt x="3050" y="333"/>
                    </a:lnTo>
                    <a:lnTo>
                      <a:pt x="3014" y="357"/>
                    </a:lnTo>
                    <a:lnTo>
                      <a:pt x="2974" y="371"/>
                    </a:lnTo>
                    <a:lnTo>
                      <a:pt x="2932" y="375"/>
                    </a:lnTo>
                    <a:lnTo>
                      <a:pt x="187" y="375"/>
                    </a:lnTo>
                    <a:lnTo>
                      <a:pt x="143" y="371"/>
                    </a:lnTo>
                    <a:lnTo>
                      <a:pt x="106" y="357"/>
                    </a:lnTo>
                    <a:lnTo>
                      <a:pt x="70" y="335"/>
                    </a:lnTo>
                    <a:lnTo>
                      <a:pt x="42" y="305"/>
                    </a:lnTo>
                    <a:lnTo>
                      <a:pt x="20" y="271"/>
                    </a:lnTo>
                    <a:lnTo>
                      <a:pt x="6" y="231"/>
                    </a:lnTo>
                    <a:lnTo>
                      <a:pt x="0" y="187"/>
                    </a:lnTo>
                    <a:lnTo>
                      <a:pt x="6" y="146"/>
                    </a:lnTo>
                    <a:lnTo>
                      <a:pt x="20" y="106"/>
                    </a:lnTo>
                    <a:lnTo>
                      <a:pt x="42" y="72"/>
                    </a:lnTo>
                    <a:lnTo>
                      <a:pt x="70" y="42"/>
                    </a:lnTo>
                    <a:lnTo>
                      <a:pt x="106" y="20"/>
                    </a:lnTo>
                    <a:lnTo>
                      <a:pt x="143" y="6"/>
                    </a:lnTo>
                    <a:lnTo>
                      <a:pt x="187" y="0"/>
                    </a:lnTo>
                    <a:close/>
                  </a:path>
                </a:pathLst>
              </a:custGeom>
              <a:grpFill/>
              <a:ln w="3175">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1700">
                  <a:solidFill>
                    <a:prstClr val="black"/>
                  </a:solidFill>
                  <a:latin typeface="Ebrima" panose="02000000000000000000" pitchFamily="2" charset="0"/>
                  <a:ea typeface="Ebrima" panose="02000000000000000000" pitchFamily="2" charset="0"/>
                  <a:cs typeface="Ebrima" panose="02000000000000000000" pitchFamily="2" charset="0"/>
                </a:endParaRPr>
              </a:p>
            </p:txBody>
          </p:sp>
          <p:sp>
            <p:nvSpPr>
              <p:cNvPr id="54" name="Freeform 5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8F67242-D606-440C-913C-27AA1914B3D6}"/>
                  </a:ext>
                </a:extLst>
              </p:cNvPr>
              <p:cNvSpPr>
                <a:spLocks/>
              </p:cNvSpPr>
              <p:nvPr/>
            </p:nvSpPr>
            <p:spPr bwMode="auto">
              <a:xfrm>
                <a:off x="4305302" y="4519603"/>
                <a:ext cx="2476503" cy="296846"/>
              </a:xfrm>
              <a:custGeom>
                <a:avLst/>
                <a:gdLst>
                  <a:gd name="T0" fmla="*/ 187 w 3120"/>
                  <a:gd name="T1" fmla="*/ 0 h 375"/>
                  <a:gd name="T2" fmla="*/ 2932 w 3120"/>
                  <a:gd name="T3" fmla="*/ 0 h 375"/>
                  <a:gd name="T4" fmla="*/ 2974 w 3120"/>
                  <a:gd name="T5" fmla="*/ 4 h 375"/>
                  <a:gd name="T6" fmla="*/ 3014 w 3120"/>
                  <a:gd name="T7" fmla="*/ 20 h 375"/>
                  <a:gd name="T8" fmla="*/ 3050 w 3120"/>
                  <a:gd name="T9" fmla="*/ 42 h 375"/>
                  <a:gd name="T10" fmla="*/ 3078 w 3120"/>
                  <a:gd name="T11" fmla="*/ 70 h 375"/>
                  <a:gd name="T12" fmla="*/ 3100 w 3120"/>
                  <a:gd name="T13" fmla="*/ 106 h 375"/>
                  <a:gd name="T14" fmla="*/ 3114 w 3120"/>
                  <a:gd name="T15" fmla="*/ 144 h 375"/>
                  <a:gd name="T16" fmla="*/ 3120 w 3120"/>
                  <a:gd name="T17" fmla="*/ 188 h 375"/>
                  <a:gd name="T18" fmla="*/ 3114 w 3120"/>
                  <a:gd name="T19" fmla="*/ 229 h 375"/>
                  <a:gd name="T20" fmla="*/ 3100 w 3120"/>
                  <a:gd name="T21" fmla="*/ 269 h 375"/>
                  <a:gd name="T22" fmla="*/ 3078 w 3120"/>
                  <a:gd name="T23" fmla="*/ 305 h 375"/>
                  <a:gd name="T24" fmla="*/ 3050 w 3120"/>
                  <a:gd name="T25" fmla="*/ 333 h 375"/>
                  <a:gd name="T26" fmla="*/ 3014 w 3120"/>
                  <a:gd name="T27" fmla="*/ 355 h 375"/>
                  <a:gd name="T28" fmla="*/ 2974 w 3120"/>
                  <a:gd name="T29" fmla="*/ 369 h 375"/>
                  <a:gd name="T30" fmla="*/ 2932 w 3120"/>
                  <a:gd name="T31" fmla="*/ 375 h 375"/>
                  <a:gd name="T32" fmla="*/ 187 w 3120"/>
                  <a:gd name="T33" fmla="*/ 375 h 375"/>
                  <a:gd name="T34" fmla="*/ 143 w 3120"/>
                  <a:gd name="T35" fmla="*/ 369 h 375"/>
                  <a:gd name="T36" fmla="*/ 106 w 3120"/>
                  <a:gd name="T37" fmla="*/ 355 h 375"/>
                  <a:gd name="T38" fmla="*/ 70 w 3120"/>
                  <a:gd name="T39" fmla="*/ 333 h 375"/>
                  <a:gd name="T40" fmla="*/ 42 w 3120"/>
                  <a:gd name="T41" fmla="*/ 305 h 375"/>
                  <a:gd name="T42" fmla="*/ 20 w 3120"/>
                  <a:gd name="T43" fmla="*/ 269 h 375"/>
                  <a:gd name="T44" fmla="*/ 6 w 3120"/>
                  <a:gd name="T45" fmla="*/ 229 h 375"/>
                  <a:gd name="T46" fmla="*/ 0 w 3120"/>
                  <a:gd name="T47" fmla="*/ 188 h 375"/>
                  <a:gd name="T48" fmla="*/ 6 w 3120"/>
                  <a:gd name="T49" fmla="*/ 144 h 375"/>
                  <a:gd name="T50" fmla="*/ 20 w 3120"/>
                  <a:gd name="T51" fmla="*/ 106 h 375"/>
                  <a:gd name="T52" fmla="*/ 42 w 3120"/>
                  <a:gd name="T53" fmla="*/ 70 h 375"/>
                  <a:gd name="T54" fmla="*/ 70 w 3120"/>
                  <a:gd name="T55" fmla="*/ 42 h 375"/>
                  <a:gd name="T56" fmla="*/ 106 w 3120"/>
                  <a:gd name="T57" fmla="*/ 20 h 375"/>
                  <a:gd name="T58" fmla="*/ 143 w 3120"/>
                  <a:gd name="T59" fmla="*/ 4 h 375"/>
                  <a:gd name="T60" fmla="*/ 187 w 3120"/>
                  <a:gd name="T61"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5">
                    <a:moveTo>
                      <a:pt x="187" y="0"/>
                    </a:moveTo>
                    <a:lnTo>
                      <a:pt x="2932" y="0"/>
                    </a:lnTo>
                    <a:lnTo>
                      <a:pt x="2974" y="4"/>
                    </a:lnTo>
                    <a:lnTo>
                      <a:pt x="3014" y="20"/>
                    </a:lnTo>
                    <a:lnTo>
                      <a:pt x="3050" y="42"/>
                    </a:lnTo>
                    <a:lnTo>
                      <a:pt x="3078" y="70"/>
                    </a:lnTo>
                    <a:lnTo>
                      <a:pt x="3100" y="106"/>
                    </a:lnTo>
                    <a:lnTo>
                      <a:pt x="3114" y="144"/>
                    </a:lnTo>
                    <a:lnTo>
                      <a:pt x="3120" y="188"/>
                    </a:lnTo>
                    <a:lnTo>
                      <a:pt x="3114" y="229"/>
                    </a:lnTo>
                    <a:lnTo>
                      <a:pt x="3100" y="269"/>
                    </a:lnTo>
                    <a:lnTo>
                      <a:pt x="3078" y="305"/>
                    </a:lnTo>
                    <a:lnTo>
                      <a:pt x="3050" y="333"/>
                    </a:lnTo>
                    <a:lnTo>
                      <a:pt x="3014" y="355"/>
                    </a:lnTo>
                    <a:lnTo>
                      <a:pt x="2974" y="369"/>
                    </a:lnTo>
                    <a:lnTo>
                      <a:pt x="2932" y="375"/>
                    </a:lnTo>
                    <a:lnTo>
                      <a:pt x="187" y="375"/>
                    </a:lnTo>
                    <a:lnTo>
                      <a:pt x="143" y="369"/>
                    </a:lnTo>
                    <a:lnTo>
                      <a:pt x="106" y="355"/>
                    </a:lnTo>
                    <a:lnTo>
                      <a:pt x="70" y="333"/>
                    </a:lnTo>
                    <a:lnTo>
                      <a:pt x="42" y="305"/>
                    </a:lnTo>
                    <a:lnTo>
                      <a:pt x="20" y="269"/>
                    </a:lnTo>
                    <a:lnTo>
                      <a:pt x="6" y="229"/>
                    </a:lnTo>
                    <a:lnTo>
                      <a:pt x="0" y="188"/>
                    </a:lnTo>
                    <a:lnTo>
                      <a:pt x="6" y="144"/>
                    </a:lnTo>
                    <a:lnTo>
                      <a:pt x="20" y="106"/>
                    </a:lnTo>
                    <a:lnTo>
                      <a:pt x="42" y="70"/>
                    </a:lnTo>
                    <a:lnTo>
                      <a:pt x="70" y="42"/>
                    </a:lnTo>
                    <a:lnTo>
                      <a:pt x="106" y="20"/>
                    </a:lnTo>
                    <a:lnTo>
                      <a:pt x="143" y="4"/>
                    </a:lnTo>
                    <a:lnTo>
                      <a:pt x="187" y="0"/>
                    </a:lnTo>
                    <a:close/>
                  </a:path>
                </a:pathLst>
              </a:custGeom>
              <a:grpFill/>
              <a:ln w="3175">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1700">
                  <a:solidFill>
                    <a:prstClr val="black"/>
                  </a:solidFill>
                  <a:latin typeface="Ebrima" panose="02000000000000000000" pitchFamily="2" charset="0"/>
                  <a:ea typeface="Ebrima" panose="02000000000000000000" pitchFamily="2" charset="0"/>
                  <a:cs typeface="Ebrima" panose="02000000000000000000" pitchFamily="2" charset="0"/>
                </a:endParaRPr>
              </a:p>
            </p:txBody>
          </p:sp>
          <p:sp>
            <p:nvSpPr>
              <p:cNvPr id="55" name="Freeform 5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FF945A7-552C-490C-8EEA-07473491602B}"/>
                  </a:ext>
                </a:extLst>
              </p:cNvPr>
              <p:cNvSpPr>
                <a:spLocks/>
              </p:cNvSpPr>
              <p:nvPr/>
            </p:nvSpPr>
            <p:spPr bwMode="auto">
              <a:xfrm>
                <a:off x="4305302" y="5227629"/>
                <a:ext cx="2476503" cy="295285"/>
              </a:xfrm>
              <a:custGeom>
                <a:avLst/>
                <a:gdLst>
                  <a:gd name="T0" fmla="*/ 187 w 3120"/>
                  <a:gd name="T1" fmla="*/ 0 h 373"/>
                  <a:gd name="T2" fmla="*/ 2932 w 3120"/>
                  <a:gd name="T3" fmla="*/ 0 h 373"/>
                  <a:gd name="T4" fmla="*/ 2974 w 3120"/>
                  <a:gd name="T5" fmla="*/ 4 h 373"/>
                  <a:gd name="T6" fmla="*/ 3014 w 3120"/>
                  <a:gd name="T7" fmla="*/ 18 h 373"/>
                  <a:gd name="T8" fmla="*/ 3050 w 3120"/>
                  <a:gd name="T9" fmla="*/ 40 h 373"/>
                  <a:gd name="T10" fmla="*/ 3078 w 3120"/>
                  <a:gd name="T11" fmla="*/ 70 h 373"/>
                  <a:gd name="T12" fmla="*/ 3100 w 3120"/>
                  <a:gd name="T13" fmla="*/ 104 h 373"/>
                  <a:gd name="T14" fmla="*/ 3114 w 3120"/>
                  <a:gd name="T15" fmla="*/ 144 h 373"/>
                  <a:gd name="T16" fmla="*/ 3120 w 3120"/>
                  <a:gd name="T17" fmla="*/ 186 h 373"/>
                  <a:gd name="T18" fmla="*/ 3114 w 3120"/>
                  <a:gd name="T19" fmla="*/ 229 h 373"/>
                  <a:gd name="T20" fmla="*/ 3100 w 3120"/>
                  <a:gd name="T21" fmla="*/ 269 h 373"/>
                  <a:gd name="T22" fmla="*/ 3078 w 3120"/>
                  <a:gd name="T23" fmla="*/ 303 h 373"/>
                  <a:gd name="T24" fmla="*/ 3050 w 3120"/>
                  <a:gd name="T25" fmla="*/ 333 h 373"/>
                  <a:gd name="T26" fmla="*/ 3014 w 3120"/>
                  <a:gd name="T27" fmla="*/ 355 h 373"/>
                  <a:gd name="T28" fmla="*/ 2974 w 3120"/>
                  <a:gd name="T29" fmla="*/ 369 h 373"/>
                  <a:gd name="T30" fmla="*/ 2932 w 3120"/>
                  <a:gd name="T31" fmla="*/ 373 h 373"/>
                  <a:gd name="T32" fmla="*/ 187 w 3120"/>
                  <a:gd name="T33" fmla="*/ 373 h 373"/>
                  <a:gd name="T34" fmla="*/ 143 w 3120"/>
                  <a:gd name="T35" fmla="*/ 369 h 373"/>
                  <a:gd name="T36" fmla="*/ 106 w 3120"/>
                  <a:gd name="T37" fmla="*/ 355 h 373"/>
                  <a:gd name="T38" fmla="*/ 70 w 3120"/>
                  <a:gd name="T39" fmla="*/ 333 h 373"/>
                  <a:gd name="T40" fmla="*/ 42 w 3120"/>
                  <a:gd name="T41" fmla="*/ 303 h 373"/>
                  <a:gd name="T42" fmla="*/ 20 w 3120"/>
                  <a:gd name="T43" fmla="*/ 269 h 373"/>
                  <a:gd name="T44" fmla="*/ 6 w 3120"/>
                  <a:gd name="T45" fmla="*/ 229 h 373"/>
                  <a:gd name="T46" fmla="*/ 0 w 3120"/>
                  <a:gd name="T47" fmla="*/ 186 h 373"/>
                  <a:gd name="T48" fmla="*/ 6 w 3120"/>
                  <a:gd name="T49" fmla="*/ 144 h 373"/>
                  <a:gd name="T50" fmla="*/ 20 w 3120"/>
                  <a:gd name="T51" fmla="*/ 104 h 373"/>
                  <a:gd name="T52" fmla="*/ 42 w 3120"/>
                  <a:gd name="T53" fmla="*/ 70 h 373"/>
                  <a:gd name="T54" fmla="*/ 70 w 3120"/>
                  <a:gd name="T55" fmla="*/ 40 h 373"/>
                  <a:gd name="T56" fmla="*/ 106 w 3120"/>
                  <a:gd name="T57" fmla="*/ 18 h 373"/>
                  <a:gd name="T58" fmla="*/ 143 w 3120"/>
                  <a:gd name="T59" fmla="*/ 4 h 373"/>
                  <a:gd name="T60" fmla="*/ 187 w 3120"/>
                  <a:gd name="T61"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3">
                    <a:moveTo>
                      <a:pt x="187" y="0"/>
                    </a:moveTo>
                    <a:lnTo>
                      <a:pt x="2932" y="0"/>
                    </a:lnTo>
                    <a:lnTo>
                      <a:pt x="2974" y="4"/>
                    </a:lnTo>
                    <a:lnTo>
                      <a:pt x="3014" y="18"/>
                    </a:lnTo>
                    <a:lnTo>
                      <a:pt x="3050" y="40"/>
                    </a:lnTo>
                    <a:lnTo>
                      <a:pt x="3078" y="70"/>
                    </a:lnTo>
                    <a:lnTo>
                      <a:pt x="3100" y="104"/>
                    </a:lnTo>
                    <a:lnTo>
                      <a:pt x="3114" y="144"/>
                    </a:lnTo>
                    <a:lnTo>
                      <a:pt x="3120" y="186"/>
                    </a:lnTo>
                    <a:lnTo>
                      <a:pt x="3114" y="229"/>
                    </a:lnTo>
                    <a:lnTo>
                      <a:pt x="3100" y="269"/>
                    </a:lnTo>
                    <a:lnTo>
                      <a:pt x="3078" y="303"/>
                    </a:lnTo>
                    <a:lnTo>
                      <a:pt x="3050" y="333"/>
                    </a:lnTo>
                    <a:lnTo>
                      <a:pt x="3014" y="355"/>
                    </a:lnTo>
                    <a:lnTo>
                      <a:pt x="2974" y="369"/>
                    </a:lnTo>
                    <a:lnTo>
                      <a:pt x="2932" y="373"/>
                    </a:lnTo>
                    <a:lnTo>
                      <a:pt x="187" y="373"/>
                    </a:lnTo>
                    <a:lnTo>
                      <a:pt x="143" y="369"/>
                    </a:lnTo>
                    <a:lnTo>
                      <a:pt x="106" y="355"/>
                    </a:lnTo>
                    <a:lnTo>
                      <a:pt x="70" y="333"/>
                    </a:lnTo>
                    <a:lnTo>
                      <a:pt x="42" y="303"/>
                    </a:lnTo>
                    <a:lnTo>
                      <a:pt x="20" y="269"/>
                    </a:lnTo>
                    <a:lnTo>
                      <a:pt x="6" y="229"/>
                    </a:lnTo>
                    <a:lnTo>
                      <a:pt x="0" y="186"/>
                    </a:lnTo>
                    <a:lnTo>
                      <a:pt x="6" y="144"/>
                    </a:lnTo>
                    <a:lnTo>
                      <a:pt x="20" y="104"/>
                    </a:lnTo>
                    <a:lnTo>
                      <a:pt x="42" y="70"/>
                    </a:lnTo>
                    <a:lnTo>
                      <a:pt x="70" y="40"/>
                    </a:lnTo>
                    <a:lnTo>
                      <a:pt x="106" y="18"/>
                    </a:lnTo>
                    <a:lnTo>
                      <a:pt x="143" y="4"/>
                    </a:lnTo>
                    <a:lnTo>
                      <a:pt x="187" y="0"/>
                    </a:lnTo>
                    <a:close/>
                  </a:path>
                </a:pathLst>
              </a:custGeom>
              <a:grpFill/>
              <a:ln w="3175">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1700">
                  <a:solidFill>
                    <a:prstClr val="black"/>
                  </a:solidFill>
                  <a:latin typeface="Ebrima" panose="02000000000000000000" pitchFamily="2" charset="0"/>
                  <a:ea typeface="Ebrima" panose="02000000000000000000" pitchFamily="2" charset="0"/>
                  <a:cs typeface="Ebrima" panose="02000000000000000000" pitchFamily="2" charset="0"/>
                </a:endParaRPr>
              </a:p>
            </p:txBody>
          </p:sp>
        </p:grpSp>
        <p:sp>
          <p:nvSpPr>
            <p:cNvPr id="50" name="TextBox 28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7FF320A9-2A36-4DF3-B632-D13C87B1F404}"/>
                </a:ext>
              </a:extLst>
            </p:cNvPr>
            <p:cNvSpPr txBox="1"/>
            <p:nvPr/>
          </p:nvSpPr>
          <p:spPr>
            <a:xfrm>
              <a:off x="9483878" y="1194554"/>
              <a:ext cx="2156342" cy="292320"/>
            </a:xfrm>
            <a:prstGeom prst="rect">
              <a:avLst/>
            </a:prstGeom>
            <a:noFill/>
          </p:spPr>
          <p:txBody>
            <a:bodyPr wrap="square" lIns="0" tIns="0" rIns="0" bIns="0" rtlCol="0">
              <a:spAutoFit/>
            </a:bodyPr>
            <a:lstStyle/>
            <a:p>
              <a:pPr defTabSz="1450548"/>
              <a:r>
                <a:rPr lang="es-GT" sz="1900" b="1" dirty="0">
                  <a:solidFill>
                    <a:prstClr val="black">
                      <a:lumMod val="75000"/>
                      <a:lumOff val="25000"/>
                    </a:prstClr>
                  </a:solidFill>
                  <a:latin typeface="Arial" panose="020B0604020202020204" pitchFamily="34" charset="0"/>
                  <a:ea typeface="Ebrima" panose="02000000000000000000" pitchFamily="2" charset="0"/>
                  <a:cs typeface="Arial" panose="020B0604020202020204" pitchFamily="34" charset="0"/>
                </a:rPr>
                <a:t>Consideraciones</a:t>
              </a:r>
            </a:p>
          </p:txBody>
        </p:sp>
      </p:grpSp>
      <p:sp>
        <p:nvSpPr>
          <p:cNvPr id="56" name="TextBox 132">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8DC7BD3-67FA-42E2-8140-2B8E8A7963FE}"/>
              </a:ext>
            </a:extLst>
          </p:cNvPr>
          <p:cNvSpPr txBox="1"/>
          <p:nvPr/>
        </p:nvSpPr>
        <p:spPr>
          <a:xfrm>
            <a:off x="9741094" y="2206754"/>
            <a:ext cx="964696" cy="584640"/>
          </a:xfrm>
          <a:prstGeom prst="rect">
            <a:avLst/>
          </a:prstGeom>
          <a:noFill/>
        </p:spPr>
        <p:txBody>
          <a:bodyPr wrap="square" lIns="0" tIns="0" rIns="0" bIns="0" rtlCol="0">
            <a:spAutoFit/>
          </a:bodyPr>
          <a:lstStyle/>
          <a:p>
            <a:pPr algn="ctr" defTabSz="1450548"/>
            <a:r>
              <a:rPr lang="en-GB" sz="1900" b="1">
                <a:solidFill>
                  <a:prstClr val="white"/>
                </a:solidFill>
                <a:latin typeface="Calibri"/>
              </a:rPr>
              <a:t>DIRECTOS</a:t>
            </a:r>
            <a:endParaRPr lang="en-IN" sz="1900" b="1">
              <a:solidFill>
                <a:prstClr val="white"/>
              </a:solidFill>
              <a:latin typeface="Calibri"/>
            </a:endParaRPr>
          </a:p>
        </p:txBody>
      </p:sp>
      <p:sp>
        <p:nvSpPr>
          <p:cNvPr id="57" name="TextBox 132">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D3ABE92-32CD-4236-98B6-C0D8A5E273B2}"/>
              </a:ext>
            </a:extLst>
          </p:cNvPr>
          <p:cNvSpPr txBox="1"/>
          <p:nvPr/>
        </p:nvSpPr>
        <p:spPr>
          <a:xfrm>
            <a:off x="10990775" y="2212070"/>
            <a:ext cx="1081485" cy="584640"/>
          </a:xfrm>
          <a:prstGeom prst="rect">
            <a:avLst/>
          </a:prstGeom>
          <a:noFill/>
        </p:spPr>
        <p:txBody>
          <a:bodyPr wrap="square" lIns="0" tIns="0" rIns="0" bIns="0" rtlCol="0">
            <a:spAutoFit/>
          </a:bodyPr>
          <a:lstStyle/>
          <a:p>
            <a:pPr algn="ctr" defTabSz="1450548"/>
            <a:r>
              <a:rPr lang="en-GB" sz="1900" b="1">
                <a:solidFill>
                  <a:prstClr val="white"/>
                </a:solidFill>
                <a:latin typeface="Calibri"/>
              </a:rPr>
              <a:t>INDIRECTOS</a:t>
            </a:r>
            <a:endParaRPr lang="en-IN" sz="1900" b="1">
              <a:solidFill>
                <a:prstClr val="white"/>
              </a:solidFill>
              <a:latin typeface="Calibri"/>
            </a:endParaRPr>
          </a:p>
        </p:txBody>
      </p:sp>
      <p:cxnSp>
        <p:nvCxnSpPr>
          <p:cNvPr id="58" name="Straight Connector 30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CF4AE3F-E36C-4034-A324-9EF7DE5784B0}"/>
              </a:ext>
            </a:extLst>
          </p:cNvPr>
          <p:cNvCxnSpPr>
            <a:cxnSpLocks/>
          </p:cNvCxnSpPr>
          <p:nvPr/>
        </p:nvCxnSpPr>
        <p:spPr>
          <a:xfrm flipH="1" flipV="1">
            <a:off x="9410331" y="1578965"/>
            <a:ext cx="38204" cy="483314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Title 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A8D681B-BBAD-438B-9455-E4602A1D2A70}"/>
              </a:ext>
            </a:extLst>
          </p:cNvPr>
          <p:cNvSpPr txBox="1">
            <a:spLocks/>
          </p:cNvSpPr>
          <p:nvPr/>
        </p:nvSpPr>
        <p:spPr>
          <a:xfrm>
            <a:off x="208144" y="1056301"/>
            <a:ext cx="2546081" cy="522664"/>
          </a:xfrm>
          <a:prstGeom prst="rect">
            <a:avLst/>
          </a:prstGeom>
        </p:spPr>
        <p:txBody>
          <a:bodyPr vert="horz" lIns="0" tIns="0" rIns="0" bIns="0" rtlCol="0" anchor="ctr">
            <a:noAutofit/>
          </a:bodyPr>
          <a:lstStyle>
            <a:lvl1pPr algn="l" defTabSz="1218987" rtl="0" eaLnBrk="1" latinLnBrk="0" hangingPunct="1">
              <a:spcBef>
                <a:spcPct val="0"/>
              </a:spcBef>
              <a:buNone/>
              <a:defRPr sz="3200" b="1" kern="1200">
                <a:solidFill>
                  <a:schemeClr val="tx2"/>
                </a:solidFill>
                <a:latin typeface="+mj-lt"/>
                <a:ea typeface="+mj-ea"/>
                <a:cs typeface="+mj-cs"/>
              </a:defRPr>
            </a:lvl1pPr>
          </a:lstStyle>
          <a:p>
            <a:pPr algn="ctr" defTabSz="1218743"/>
            <a:r>
              <a:rPr lang="es-GT" sz="2400" dirty="0">
                <a:solidFill>
                  <a:srgbClr val="44546A"/>
                </a:solidFill>
                <a:latin typeface="Arial" panose="020B0604020202020204" pitchFamily="34" charset="0"/>
                <a:ea typeface="Ebrima" panose="02000000000000000000" pitchFamily="2" charset="0"/>
                <a:cs typeface="Arial" panose="020B0604020202020204" pitchFamily="34" charset="0"/>
              </a:rPr>
              <a:t>Indicadores </a:t>
            </a:r>
          </a:p>
        </p:txBody>
      </p:sp>
      <p:sp>
        <p:nvSpPr>
          <p:cNvPr id="60" name="3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CC06A9E-BF8D-4142-9AD0-B036BC63D8F5}"/>
              </a:ext>
            </a:extLst>
          </p:cNvPr>
          <p:cNvSpPr txBox="1"/>
          <p:nvPr/>
        </p:nvSpPr>
        <p:spPr>
          <a:xfrm>
            <a:off x="176557" y="2570732"/>
            <a:ext cx="2432134" cy="989680"/>
          </a:xfrm>
          <a:prstGeom prst="round2DiagRect">
            <a:avLst/>
          </a:prstGeom>
          <a:noFill/>
          <a:ln w="28575">
            <a:solidFill>
              <a:schemeClr val="tx2"/>
            </a:solidFill>
          </a:ln>
          <a:effectLst>
            <a:outerShdw blurRad="76200" dir="18900000" sy="23000" kx="-1200000" algn="bl" rotWithShape="0">
              <a:prstClr val="black">
                <a:alpha val="20000"/>
              </a:prstClr>
            </a:outerShdw>
          </a:effectLst>
        </p:spPr>
        <p:txBody>
          <a:bodyPr wrap="square" lIns="108807" tIns="54403" rIns="108807" bIns="54403" rtlCol="0">
            <a:spAutoFit/>
          </a:bodyPr>
          <a:lstStyle/>
          <a:p>
            <a:pPr defTabSz="1450548"/>
            <a:r>
              <a:rPr lang="es-GT" sz="1700" dirty="0">
                <a:solidFill>
                  <a:prstClr val="black"/>
                </a:solidFill>
                <a:latin typeface="Arial" panose="020B0604020202020204" pitchFamily="34" charset="0"/>
                <a:cs typeface="Arial" panose="020B0604020202020204" pitchFamily="34" charset="0"/>
              </a:rPr>
              <a:t>Ejecución Promedio: 95.38%; Q.2,054.9 millones</a:t>
            </a:r>
          </a:p>
        </p:txBody>
      </p:sp>
      <p:sp>
        <p:nvSpPr>
          <p:cNvPr id="61" name="139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D01419C-FFBA-4A0A-85BD-81DE23787578}"/>
              </a:ext>
            </a:extLst>
          </p:cNvPr>
          <p:cNvSpPr txBox="1"/>
          <p:nvPr/>
        </p:nvSpPr>
        <p:spPr>
          <a:xfrm>
            <a:off x="179761" y="3626846"/>
            <a:ext cx="2414247" cy="989680"/>
          </a:xfrm>
          <a:prstGeom prst="round2DiagRect">
            <a:avLst/>
          </a:prstGeom>
          <a:noFill/>
          <a:ln w="28575">
            <a:solidFill>
              <a:schemeClr val="tx2"/>
            </a:solidFill>
          </a:ln>
          <a:effectLst>
            <a:outerShdw blurRad="76200" dir="18900000" sy="23000" kx="-1200000" algn="bl" rotWithShape="0">
              <a:prstClr val="black">
                <a:alpha val="20000"/>
              </a:prstClr>
            </a:outerShdw>
          </a:effectLst>
        </p:spPr>
        <p:txBody>
          <a:bodyPr wrap="square" lIns="108807" tIns="54403" rIns="108807" bIns="54403" rtlCol="0">
            <a:spAutoFit/>
          </a:bodyPr>
          <a:lstStyle/>
          <a:p>
            <a:pPr defTabSz="1450548"/>
            <a:r>
              <a:rPr lang="es-GT" sz="1700" dirty="0">
                <a:solidFill>
                  <a:prstClr val="black"/>
                </a:solidFill>
                <a:latin typeface="Arial" panose="020B0604020202020204" pitchFamily="34" charset="0"/>
                <a:cs typeface="Arial" panose="020B0604020202020204" pitchFamily="34" charset="0"/>
              </a:rPr>
              <a:t>Funcionamiento Promedio 2015-2017: 91%</a:t>
            </a:r>
          </a:p>
        </p:txBody>
      </p:sp>
      <p:sp>
        <p:nvSpPr>
          <p:cNvPr id="62" name="183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C09C1A3-AD72-46EF-BC70-44963B3F72C5}"/>
              </a:ext>
            </a:extLst>
          </p:cNvPr>
          <p:cNvSpPr txBox="1"/>
          <p:nvPr/>
        </p:nvSpPr>
        <p:spPr>
          <a:xfrm>
            <a:off x="220144" y="1516189"/>
            <a:ext cx="2432886" cy="989680"/>
          </a:xfrm>
          <a:prstGeom prst="round2DiagRect">
            <a:avLst/>
          </a:prstGeom>
          <a:noFill/>
          <a:ln w="28575">
            <a:solidFill>
              <a:schemeClr val="tx2"/>
            </a:solidFill>
          </a:ln>
          <a:effectLst>
            <a:outerShdw blurRad="76200" dir="18900000" sy="23000" kx="-1200000" algn="bl" rotWithShape="0">
              <a:prstClr val="black">
                <a:alpha val="20000"/>
              </a:prstClr>
            </a:outerShdw>
          </a:effectLst>
        </p:spPr>
        <p:txBody>
          <a:bodyPr wrap="square" lIns="108807" tIns="54403" rIns="108807" bIns="54403" rtlCol="0">
            <a:spAutoFit/>
          </a:bodyPr>
          <a:lstStyle/>
          <a:p>
            <a:pPr defTabSz="1450548"/>
            <a:r>
              <a:rPr lang="es-GT" sz="1700" dirty="0">
                <a:solidFill>
                  <a:prstClr val="black"/>
                </a:solidFill>
                <a:latin typeface="Arial" panose="020B0604020202020204" pitchFamily="34" charset="0"/>
                <a:cs typeface="Arial" panose="020B0604020202020204" pitchFamily="34" charset="0"/>
              </a:rPr>
              <a:t>Presupuesto promedio: Q2,127.05 millones</a:t>
            </a:r>
          </a:p>
        </p:txBody>
      </p:sp>
      <p:sp>
        <p:nvSpPr>
          <p:cNvPr id="63" name="184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2822CC0-83D3-46ED-B370-84C08914D877}"/>
              </a:ext>
            </a:extLst>
          </p:cNvPr>
          <p:cNvSpPr txBox="1"/>
          <p:nvPr/>
        </p:nvSpPr>
        <p:spPr>
          <a:xfrm>
            <a:off x="195360" y="4680974"/>
            <a:ext cx="2414247" cy="989680"/>
          </a:xfrm>
          <a:prstGeom prst="round2DiagRect">
            <a:avLst/>
          </a:prstGeom>
          <a:noFill/>
          <a:ln w="28575">
            <a:solidFill>
              <a:schemeClr val="tx2"/>
            </a:solidFill>
          </a:ln>
          <a:effectLst>
            <a:outerShdw blurRad="76200" dir="18900000" sy="23000" kx="-1200000" algn="bl" rotWithShape="0">
              <a:prstClr val="black">
                <a:alpha val="20000"/>
              </a:prstClr>
            </a:outerShdw>
          </a:effectLst>
        </p:spPr>
        <p:txBody>
          <a:bodyPr wrap="square" lIns="108807" tIns="54403" rIns="108807" bIns="54403" rtlCol="0">
            <a:spAutoFit/>
          </a:bodyPr>
          <a:lstStyle/>
          <a:p>
            <a:pPr defTabSz="1450548"/>
            <a:r>
              <a:rPr lang="es-GT" sz="1700" dirty="0">
                <a:solidFill>
                  <a:prstClr val="black"/>
                </a:solidFill>
                <a:latin typeface="Arial" panose="020B0604020202020204" pitchFamily="34" charset="0"/>
                <a:cs typeface="Arial" panose="020B0604020202020204" pitchFamily="34" charset="0"/>
              </a:rPr>
              <a:t>Meta de Ejecución 2018: + 2% respecto a 2017</a:t>
            </a:r>
          </a:p>
        </p:txBody>
      </p:sp>
      <p:cxnSp>
        <p:nvCxnSpPr>
          <p:cNvPr id="64" name="Straight Connector 30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CF38DA4-E2B5-4CCC-AE34-418D068EDFF0}"/>
              </a:ext>
            </a:extLst>
          </p:cNvPr>
          <p:cNvCxnSpPr>
            <a:cxnSpLocks/>
          </p:cNvCxnSpPr>
          <p:nvPr/>
        </p:nvCxnSpPr>
        <p:spPr>
          <a:xfrm flipV="1">
            <a:off x="2991664" y="1469339"/>
            <a:ext cx="21645" cy="496502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5" name="8 Rectángulo redondead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88AA9DA-92DA-45F2-9C62-95C4DD5D8188}"/>
              </a:ext>
            </a:extLst>
          </p:cNvPr>
          <p:cNvSpPr/>
          <p:nvPr/>
        </p:nvSpPr>
        <p:spPr>
          <a:xfrm>
            <a:off x="9635267" y="1603743"/>
            <a:ext cx="2461232" cy="5128916"/>
          </a:xfrm>
          <a:prstGeom prst="roundRect">
            <a:avLst>
              <a:gd name="adj" fmla="val 10700"/>
            </a:avLst>
          </a:prstGeom>
        </p:spPr>
        <p:style>
          <a:lnRef idx="2">
            <a:schemeClr val="accent3"/>
          </a:lnRef>
          <a:fillRef idx="1">
            <a:schemeClr val="lt1"/>
          </a:fillRef>
          <a:effectRef idx="0">
            <a:schemeClr val="accent3"/>
          </a:effectRef>
          <a:fontRef idx="minor">
            <a:schemeClr val="dk1"/>
          </a:fontRef>
        </p:style>
        <p:txBody>
          <a:bodyPr lIns="108807" tIns="54403" rIns="108807" bIns="54403" rtlCol="0" anchor="ctr"/>
          <a:lstStyle/>
          <a:p>
            <a:pPr marL="136013" indent="-136013" algn="just" defTabSz="1088101">
              <a:buFont typeface="Wingdings" pitchFamily="2" charset="2"/>
              <a:buChar char="ü"/>
              <a:defRPr/>
            </a:pPr>
            <a:r>
              <a:rPr lang="es-GT" sz="1600" kern="0" dirty="0">
                <a:solidFill>
                  <a:prstClr val="black"/>
                </a:solidFill>
                <a:latin typeface="Arial" pitchFamily="34" charset="0"/>
                <a:cs typeface="Arial" pitchFamily="34" charset="0"/>
              </a:rPr>
              <a:t>La ejecución presupuestaria del MDN se cataloga que se ha desarrollado de manera óptima.</a:t>
            </a:r>
          </a:p>
          <a:p>
            <a:pPr marL="136013" indent="-136013" algn="just" defTabSz="1088101">
              <a:buFont typeface="Wingdings" pitchFamily="2" charset="2"/>
              <a:buChar char="ü"/>
              <a:defRPr/>
            </a:pPr>
            <a:endParaRPr lang="es-GT" sz="1600" kern="0" dirty="0">
              <a:solidFill>
                <a:prstClr val="black"/>
              </a:solidFill>
              <a:latin typeface="Arial" pitchFamily="34" charset="0"/>
              <a:cs typeface="Arial" pitchFamily="34" charset="0"/>
            </a:endParaRPr>
          </a:p>
          <a:p>
            <a:pPr marL="136013" indent="-136013" algn="just" defTabSz="1088101">
              <a:buFont typeface="Wingdings" pitchFamily="2" charset="2"/>
              <a:buChar char="ü"/>
              <a:defRPr/>
            </a:pPr>
            <a:r>
              <a:rPr lang="es-GT" sz="1600" kern="0" dirty="0">
                <a:solidFill>
                  <a:prstClr val="black"/>
                </a:solidFill>
                <a:latin typeface="Arial" pitchFamily="34" charset="0"/>
                <a:cs typeface="Arial" pitchFamily="34" charset="0"/>
              </a:rPr>
              <a:t>Es necesario que se incremente el monto asignado para  inversión del MDN.</a:t>
            </a:r>
          </a:p>
          <a:p>
            <a:pPr algn="just" defTabSz="1088101">
              <a:defRPr/>
            </a:pPr>
            <a:endParaRPr lang="es-GT" sz="1600" kern="0" dirty="0">
              <a:solidFill>
                <a:prstClr val="black"/>
              </a:solidFill>
              <a:latin typeface="Arial" pitchFamily="34" charset="0"/>
              <a:cs typeface="Arial" pitchFamily="34" charset="0"/>
            </a:endParaRPr>
          </a:p>
          <a:p>
            <a:pPr marL="124678" indent="-124678" algn="just" defTabSz="1088101">
              <a:buFont typeface="Wingdings" pitchFamily="2" charset="2"/>
              <a:buChar char="ü"/>
              <a:defRPr/>
            </a:pPr>
            <a:r>
              <a:rPr lang="es-GT" sz="1600" kern="0" dirty="0" err="1">
                <a:solidFill>
                  <a:prstClr val="black"/>
                </a:solidFill>
                <a:latin typeface="Arial" pitchFamily="34" charset="0"/>
                <a:cs typeface="Arial" pitchFamily="34" charset="0"/>
              </a:rPr>
              <a:t>Eficientar</a:t>
            </a:r>
            <a:r>
              <a:rPr lang="es-GT" sz="1600" kern="0" dirty="0">
                <a:solidFill>
                  <a:prstClr val="black"/>
                </a:solidFill>
                <a:latin typeface="Arial" pitchFamily="34" charset="0"/>
                <a:cs typeface="Arial" pitchFamily="34" charset="0"/>
              </a:rPr>
              <a:t> los procesos de transparencia y rendición de cuentas, procurando que los procesos de transformación sean congruentes y equilibrados con la realidad.</a:t>
            </a:r>
            <a:endParaRPr lang="es-GT" sz="1600" dirty="0">
              <a:solidFill>
                <a:prstClr val="black"/>
              </a:solidFill>
              <a:latin typeface="Calibri"/>
            </a:endParaRPr>
          </a:p>
        </p:txBody>
      </p:sp>
      <p:cxnSp>
        <p:nvCxnSpPr>
          <p:cNvPr id="66" name="Conector recto 6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7ADA0F2-95BB-4B17-8702-FA3076F6E5F2}"/>
              </a:ext>
            </a:extLst>
          </p:cNvPr>
          <p:cNvCxnSpPr/>
          <p:nvPr/>
        </p:nvCxnSpPr>
        <p:spPr>
          <a:xfrm>
            <a:off x="3229862" y="6627331"/>
            <a:ext cx="411736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Conector recto 6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7EF21F4F-E127-4C5F-AC43-3019DB7A2E8F}"/>
              </a:ext>
            </a:extLst>
          </p:cNvPr>
          <p:cNvCxnSpPr/>
          <p:nvPr/>
        </p:nvCxnSpPr>
        <p:spPr>
          <a:xfrm>
            <a:off x="8083244" y="6603936"/>
            <a:ext cx="1346062" cy="0"/>
          </a:xfrm>
          <a:prstGeom prst="line">
            <a:avLst/>
          </a:prstGeom>
        </p:spPr>
        <p:style>
          <a:lnRef idx="2">
            <a:schemeClr val="accent1"/>
          </a:lnRef>
          <a:fillRef idx="0">
            <a:schemeClr val="accent1"/>
          </a:fillRef>
          <a:effectRef idx="1">
            <a:schemeClr val="accent1"/>
          </a:effectRef>
          <a:fontRef idx="minor">
            <a:schemeClr val="tx1"/>
          </a:fontRef>
        </p:style>
      </p:cxnSp>
      <p:graphicFrame>
        <p:nvGraphicFramePr>
          <p:cNvPr id="68" name="12 Gráfic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B954470-82AF-407F-9895-546529F16FBB}"/>
              </a:ext>
            </a:extLst>
          </p:cNvPr>
          <p:cNvGraphicFramePr>
            <a:graphicFrameLocks/>
          </p:cNvGraphicFramePr>
          <p:nvPr>
            <p:extLst>
              <p:ext uri="{D42A27DB-BD31-4B8C-83A1-F6EECF244321}">
                <p14:mod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425461347"/>
              </p:ext>
            </p:extLst>
          </p:nvPr>
        </p:nvGraphicFramePr>
        <p:xfrm>
          <a:off x="2840415" y="1479119"/>
          <a:ext cx="6687621" cy="5253540"/>
        </p:xfrm>
        <a:graphic>
          <a:graphicData uri="http://schemas.openxmlformats.org/drawingml/2006/chart">
            <c:chart xmlns:c="http://schemas.openxmlformats.org/drawingml/2006/chart" xmlns:r="http://schemas.openxmlformats.org/officeDocument/2006/relationships" r:id="rId8"/>
          </a:graphicData>
        </a:graphic>
      </p:graphicFrame>
      <p:sp>
        <p:nvSpPr>
          <p:cNvPr id="69" name="1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D55F1CE-F295-4597-85AC-415C663A73FF}"/>
              </a:ext>
            </a:extLst>
          </p:cNvPr>
          <p:cNvSpPr txBox="1"/>
          <p:nvPr/>
        </p:nvSpPr>
        <p:spPr>
          <a:xfrm>
            <a:off x="4742991" y="1804497"/>
            <a:ext cx="1256518" cy="266700"/>
          </a:xfrm>
          <a:prstGeom prst="rect">
            <a:avLst/>
          </a:prstGeom>
        </p:spPr>
        <p:txBody>
          <a:bodyPr wrap="square" lIns="108807" tIns="54403" rIns="108807" bIns="54403"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1450548"/>
            <a:r>
              <a:rPr lang="es-GT" sz="1300" b="1" dirty="0">
                <a:solidFill>
                  <a:prstClr val="black"/>
                </a:solidFill>
                <a:latin typeface="Arial" pitchFamily="34" charset="0"/>
                <a:cs typeface="Arial" pitchFamily="34" charset="0"/>
              </a:rPr>
              <a:t>2,274.70</a:t>
            </a:r>
          </a:p>
        </p:txBody>
      </p:sp>
      <p:sp>
        <p:nvSpPr>
          <p:cNvPr id="70" name="1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B238F26-8C3D-453C-905B-9D96BE176D6C}"/>
              </a:ext>
            </a:extLst>
          </p:cNvPr>
          <p:cNvSpPr txBox="1"/>
          <p:nvPr/>
        </p:nvSpPr>
        <p:spPr>
          <a:xfrm>
            <a:off x="6402486" y="2204803"/>
            <a:ext cx="1256518" cy="266700"/>
          </a:xfrm>
          <a:prstGeom prst="rect">
            <a:avLst/>
          </a:prstGeom>
        </p:spPr>
        <p:txBody>
          <a:bodyPr wrap="square" lIns="108807" tIns="54403" rIns="108807" bIns="54403"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1450548"/>
            <a:r>
              <a:rPr lang="es-GT" sz="1300" b="1" dirty="0">
                <a:solidFill>
                  <a:prstClr val="black"/>
                </a:solidFill>
                <a:latin typeface="Arial" pitchFamily="34" charset="0"/>
                <a:cs typeface="Arial" pitchFamily="34" charset="0"/>
              </a:rPr>
              <a:t>2,081.60</a:t>
            </a:r>
          </a:p>
        </p:txBody>
      </p:sp>
      <p:sp>
        <p:nvSpPr>
          <p:cNvPr id="71" name="1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7EE0646-4B56-49CD-80ED-FF0930941D14}"/>
              </a:ext>
            </a:extLst>
          </p:cNvPr>
          <p:cNvSpPr txBox="1"/>
          <p:nvPr/>
        </p:nvSpPr>
        <p:spPr>
          <a:xfrm>
            <a:off x="7943989" y="2243651"/>
            <a:ext cx="1256518" cy="266700"/>
          </a:xfrm>
          <a:prstGeom prst="rect">
            <a:avLst/>
          </a:prstGeom>
        </p:spPr>
        <p:txBody>
          <a:bodyPr wrap="square" lIns="108807" tIns="54403" rIns="108807" bIns="54403"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1450548"/>
            <a:r>
              <a:rPr lang="es-GT" sz="1300" b="1" dirty="0">
                <a:solidFill>
                  <a:prstClr val="black"/>
                </a:solidFill>
                <a:latin typeface="Arial" pitchFamily="34" charset="0"/>
                <a:cs typeface="Arial" pitchFamily="34" charset="0"/>
              </a:rPr>
              <a:t>2,048.30</a:t>
            </a:r>
          </a:p>
        </p:txBody>
      </p:sp>
      <p:sp>
        <p:nvSpPr>
          <p:cNvPr id="72" name="CuadroTexto 17">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B62571D-FA5C-4B68-BD72-9696F188F91A}"/>
              </a:ext>
            </a:extLst>
          </p:cNvPr>
          <p:cNvSpPr txBox="1"/>
          <p:nvPr/>
        </p:nvSpPr>
        <p:spPr>
          <a:xfrm>
            <a:off x="4651042" y="6586412"/>
            <a:ext cx="1947316" cy="325338"/>
          </a:xfrm>
          <a:prstGeom prst="rect">
            <a:avLst/>
          </a:prstGeom>
          <a:noFill/>
        </p:spPr>
        <p:txBody>
          <a:bodyPr wrap="none" lIns="108807" tIns="54403" rIns="108807" bIns="54403" rtlCol="0">
            <a:spAutoFit/>
          </a:bodyPr>
          <a:lstStyle/>
          <a:p>
            <a:pPr defTabSz="1450548"/>
            <a:r>
              <a:rPr lang="es-ES" sz="1400" b="1" dirty="0">
                <a:solidFill>
                  <a:prstClr val="black"/>
                </a:solidFill>
                <a:latin typeface="Calibri"/>
              </a:rPr>
              <a:t>Devengado (ejecutado)</a:t>
            </a:r>
          </a:p>
        </p:txBody>
      </p:sp>
      <p:sp>
        <p:nvSpPr>
          <p:cNvPr id="73" name="CuadroTexto 2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ADA2CE6-6CFF-44DC-A00A-8397873681B7}"/>
              </a:ext>
            </a:extLst>
          </p:cNvPr>
          <p:cNvSpPr txBox="1"/>
          <p:nvPr/>
        </p:nvSpPr>
        <p:spPr>
          <a:xfrm>
            <a:off x="8296311" y="6554215"/>
            <a:ext cx="788240" cy="325338"/>
          </a:xfrm>
          <a:prstGeom prst="rect">
            <a:avLst/>
          </a:prstGeom>
          <a:noFill/>
        </p:spPr>
        <p:txBody>
          <a:bodyPr wrap="none" lIns="108807" tIns="54403" rIns="108807" bIns="54403" rtlCol="0">
            <a:spAutoFit/>
          </a:bodyPr>
          <a:lstStyle/>
          <a:p>
            <a:pPr defTabSz="1450548"/>
            <a:r>
              <a:rPr lang="es-ES" sz="1400" b="1" dirty="0">
                <a:solidFill>
                  <a:prstClr val="black"/>
                </a:solidFill>
                <a:latin typeface="Calibri"/>
              </a:rPr>
              <a:t>Vigente</a:t>
            </a:r>
          </a:p>
        </p:txBody>
      </p:sp>
      <p:sp>
        <p:nvSpPr>
          <p:cNvPr id="74" name="56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AA92D1A-519B-4762-A916-BFA8F8F02311}"/>
              </a:ext>
            </a:extLst>
          </p:cNvPr>
          <p:cNvSpPr txBox="1"/>
          <p:nvPr/>
        </p:nvSpPr>
        <p:spPr>
          <a:xfrm>
            <a:off x="173232" y="5735933"/>
            <a:ext cx="2414247" cy="989680"/>
          </a:xfrm>
          <a:prstGeom prst="round2DiagRect">
            <a:avLst/>
          </a:prstGeom>
          <a:solidFill>
            <a:schemeClr val="bg1"/>
          </a:solidFill>
          <a:ln w="28575">
            <a:solidFill>
              <a:schemeClr val="tx2"/>
            </a:solidFill>
          </a:ln>
          <a:effectLst>
            <a:outerShdw blurRad="76200" dir="18900000" sy="23000" kx="-1200000" algn="bl" rotWithShape="0">
              <a:prstClr val="black">
                <a:alpha val="20000"/>
              </a:prstClr>
            </a:outerShdw>
          </a:effectLst>
        </p:spPr>
        <p:txBody>
          <a:bodyPr wrap="square" lIns="108807" tIns="54403" rIns="108807" bIns="54403" rtlCol="0">
            <a:spAutoFit/>
          </a:bodyPr>
          <a:lstStyle/>
          <a:p>
            <a:pPr defTabSz="1450548"/>
            <a:r>
              <a:rPr lang="es-GT" sz="1700" dirty="0">
                <a:solidFill>
                  <a:prstClr val="black"/>
                </a:solidFill>
                <a:latin typeface="Arial" panose="020B0604020202020204" pitchFamily="34" charset="0"/>
                <a:cs typeface="Arial" panose="020B0604020202020204" pitchFamily="34" charset="0"/>
              </a:rPr>
              <a:t>Funcionamiento Promedio 2018: 93.81%</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69774787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Conector recto 1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DA43EB0-F525-4FC8-890E-D00E5FF79A1D}"/>
              </a:ext>
            </a:extLst>
          </p:cNvPr>
          <p:cNvCxnSpPr>
            <a:cxnSpLocks/>
          </p:cNvCxnSpPr>
          <p:nvPr/>
        </p:nvCxnSpPr>
        <p:spPr>
          <a:xfrm flipH="1">
            <a:off x="148165" y="549619"/>
            <a:ext cx="11877672" cy="9279"/>
          </a:xfrm>
          <a:prstGeom prst="line">
            <a:avLst/>
          </a:prstGeom>
          <a:ln w="317500" cap="sq" cmpd="tri">
            <a:solidFill>
              <a:srgbClr val="00B0F0"/>
            </a:solidFill>
            <a:miter lim="800000"/>
            <a:tailEnd w="lg" len="lg"/>
          </a:ln>
        </p:spPr>
        <p:style>
          <a:lnRef idx="3">
            <a:schemeClr val="accent1"/>
          </a:lnRef>
          <a:fillRef idx="0">
            <a:schemeClr val="accent1"/>
          </a:fillRef>
          <a:effectRef idx="2">
            <a:schemeClr val="accent1"/>
          </a:effectRef>
          <a:fontRef idx="minor">
            <a:schemeClr val="tx1"/>
          </a:fontRef>
        </p:style>
      </p:cxnSp>
      <p:grpSp>
        <p:nvGrpSpPr>
          <p:cNvPr id="17" name="Grupo 1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85B79A4-67D7-4267-B096-DE7F4CFD5306}"/>
              </a:ext>
            </a:extLst>
          </p:cNvPr>
          <p:cNvGrpSpPr/>
          <p:nvPr/>
        </p:nvGrpSpPr>
        <p:grpSpPr>
          <a:xfrm>
            <a:off x="10831157" y="50662"/>
            <a:ext cx="1144955" cy="1016472"/>
            <a:chOff x="0" y="0"/>
            <a:chExt cx="2706370" cy="2851785"/>
          </a:xfrm>
        </p:grpSpPr>
        <p:pic>
          <p:nvPicPr>
            <p:cNvPr id="18" name="Imagen 17"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C09A44F-AB02-40CB-A319-E9FDBF87F63F}"/>
                </a:ext>
              </a:extLst>
            </p:cNvPr>
            <p:cNvPicPr>
              <a:picLocks noChangeAspect="1"/>
            </p:cNvPicPr>
            <p:nvPr/>
          </p:nvPicPr>
          <p:blipFill>
            <a:blip r:embed="rId4"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0" y="0"/>
              <a:ext cx="2706370" cy="2851785"/>
            </a:xfrm>
            <a:prstGeom prst="rect">
              <a:avLst/>
            </a:prstGeom>
            <a:noFill/>
            <a:ln>
              <a:noFill/>
            </a:ln>
          </p:spPr>
        </p:pic>
        <p:grpSp>
          <p:nvGrpSpPr>
            <p:cNvPr id="19" name="Grupo 1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F49C58A-D2B6-4F8E-9A8B-BD17D0D28A5E}"/>
                </a:ext>
              </a:extLst>
            </p:cNvPr>
            <p:cNvGrpSpPr/>
            <p:nvPr/>
          </p:nvGrpSpPr>
          <p:grpSpPr>
            <a:xfrm>
              <a:off x="469784" y="528506"/>
              <a:ext cx="1701800" cy="501149"/>
              <a:chOff x="0" y="8389"/>
              <a:chExt cx="1701800" cy="501149"/>
            </a:xfrm>
          </p:grpSpPr>
          <p:pic>
            <p:nvPicPr>
              <p:cNvPr id="20" name="Imagen 19"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45EB7C5-B20B-4A67-8184-D7382EFCD0CB}"/>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822122" y="8389"/>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1" name="Imagen 20"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D5B2139-1455-4E96-B92A-9E49E21FCF11}"/>
                  </a:ext>
                </a:extLst>
              </p:cNvPr>
              <p:cNvPicPr>
                <a:picLocks noChangeAspect="1"/>
              </p:cNvPicPr>
              <p:nvPr/>
            </p:nvPicPr>
            <p:blipFill rotWithShape="1">
              <a:blip r:embed="rId6"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3" t="18842" r="42279" b="65297"/>
              <a:stretch/>
            </p:blipFill>
            <p:spPr bwMode="auto">
              <a:xfrm>
                <a:off x="1241464" y="41945"/>
                <a:ext cx="460336" cy="450556"/>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2" name="Imagen 21"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6B87993-E859-46B1-8029-B8D5C71B0010}"/>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419450" y="16778"/>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3" name="Imagen 22"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46B7FA1-3A95-4EB9-8359-3E72F6574141}"/>
                  </a:ext>
                </a:extLst>
              </p:cNvPr>
              <p:cNvPicPr>
                <a:picLocks noChangeAspect="1"/>
              </p:cNvPicPr>
              <p:nvPr/>
            </p:nvPicPr>
            <p:blipFill rotWithShape="1">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5" r="42275" b="67278"/>
              <a:stretch/>
            </p:blipFill>
            <p:spPr bwMode="auto">
              <a:xfrm>
                <a:off x="0" y="33522"/>
                <a:ext cx="460336" cy="436262"/>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grpSp>
      </p:grpSp>
      <p:sp>
        <p:nvSpPr>
          <p:cNvPr id="24" name="5 Rectángulo redondead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3DA3A27-7409-406A-BD93-B9E21DE88F65}"/>
              </a:ext>
            </a:extLst>
          </p:cNvPr>
          <p:cNvSpPr/>
          <p:nvPr/>
        </p:nvSpPr>
        <p:spPr>
          <a:xfrm>
            <a:off x="825881" y="153305"/>
            <a:ext cx="9327560" cy="764995"/>
          </a:xfrm>
          <a:prstGeom prst="roundRect">
            <a:avLst/>
          </a:prstGeom>
          <a:solidFill>
            <a:srgbClr val="002060"/>
          </a:solidFill>
          <a:ln>
            <a:noFill/>
          </a:ln>
          <a:effectLst>
            <a:glow rad="101600">
              <a:schemeClr val="bg1">
                <a:alpha val="6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anchor="ctr"/>
          <a:lstStyle/>
          <a:p>
            <a:pPr algn="ctr"/>
            <a:r>
              <a:rPr lang="es-GT" sz="2800" b="1" kern="0" dirty="0">
                <a:ln w="12700" cmpd="sng">
                  <a:solidFill>
                    <a:schemeClr val="accent4"/>
                  </a:solidFill>
                  <a:prstDash val="solid"/>
                </a:ln>
                <a:solidFill>
                  <a:srgbClr val="FFFF00"/>
                </a:solidFill>
                <a:latin typeface="Arial Black" panose="020B0A04020102020204" pitchFamily="34" charset="0"/>
                <a:cs typeface="Narkisim" pitchFamily="34" charset="-79"/>
              </a:rPr>
              <a:t>I. ANÁLISIS</a:t>
            </a:r>
            <a:r>
              <a:rPr lang="en-US" sz="2800" b="1" kern="0" dirty="0">
                <a:ln w="12700" cmpd="sng">
                  <a:solidFill>
                    <a:schemeClr val="accent4"/>
                  </a:solidFill>
                  <a:prstDash val="solid"/>
                </a:ln>
                <a:solidFill>
                  <a:srgbClr val="FFFF00"/>
                </a:solidFill>
                <a:latin typeface="Arial Black" panose="020B0A04020102020204" pitchFamily="34" charset="0"/>
                <a:cs typeface="Narkisim" pitchFamily="34" charset="-79"/>
              </a:rPr>
              <a:t> DEL PRESUPUESTO 2015-2018</a:t>
            </a:r>
            <a:endParaRPr lang="es-GT" sz="2800" b="1" kern="0" dirty="0">
              <a:ln w="12700" cmpd="sng">
                <a:solidFill>
                  <a:schemeClr val="accent4"/>
                </a:solidFill>
                <a:prstDash val="solid"/>
              </a:ln>
              <a:solidFill>
                <a:srgbClr val="FFFF00"/>
              </a:solidFill>
              <a:latin typeface="Arial Black" panose="020B0A04020102020204" pitchFamily="34" charset="0"/>
              <a:cs typeface="Narkisim" pitchFamily="34" charset="-79"/>
            </a:endParaRPr>
          </a:p>
        </p:txBody>
      </p:sp>
      <p:sp>
        <p:nvSpPr>
          <p:cNvPr id="47" name="AutoShape 2" descr="Resultado de imagen para construcciÃ³n de portal de datos abiertos">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06020B6-E62D-4178-B60D-8C4CEA8482FA}"/>
              </a:ext>
            </a:extLst>
          </p:cNvPr>
          <p:cNvSpPr>
            <a:spLocks noChangeAspect="1" noChangeArrowheads="1"/>
          </p:cNvSpPr>
          <p:nvPr/>
        </p:nvSpPr>
        <p:spPr bwMode="auto">
          <a:xfrm>
            <a:off x="159313" y="-144462"/>
            <a:ext cx="304690" cy="304801"/>
          </a:xfrm>
          <a:prstGeom prst="rect">
            <a:avLst/>
          </a:prstGeo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vert="horz" wrap="square" lIns="108807" tIns="54403" rIns="108807" bIns="54403" numCol="1" anchor="t" anchorCtr="0" compatLnSpc="1">
            <a:prstTxWarp prst="textNoShape">
              <a:avLst/>
            </a:prstTxWarp>
          </a:bodyPr>
          <a:lstStyle/>
          <a:p>
            <a:pPr defTabSz="1450548"/>
            <a:endParaRPr lang="es-GT" sz="2899">
              <a:solidFill>
                <a:prstClr val="black"/>
              </a:solidFill>
              <a:latin typeface="Calibri"/>
            </a:endParaRPr>
          </a:p>
        </p:txBody>
      </p:sp>
      <p:sp>
        <p:nvSpPr>
          <p:cNvPr id="75" name="AutoShape 2" descr="Resultado de imagen para construcciÃ³n de portal de datos abiertos">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D728715-7F3D-4DE4-B27E-76019786E6E2}"/>
              </a:ext>
            </a:extLst>
          </p:cNvPr>
          <p:cNvSpPr>
            <a:spLocks noChangeAspect="1" noChangeArrowheads="1"/>
          </p:cNvSpPr>
          <p:nvPr/>
        </p:nvSpPr>
        <p:spPr bwMode="auto">
          <a:xfrm>
            <a:off x="159313" y="-144462"/>
            <a:ext cx="304690" cy="304801"/>
          </a:xfrm>
          <a:prstGeom prst="rect">
            <a:avLst/>
          </a:prstGeo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vert="horz" wrap="square" lIns="108807" tIns="54403" rIns="108807" bIns="54403" numCol="1" anchor="t" anchorCtr="0" compatLnSpc="1">
            <a:prstTxWarp prst="textNoShape">
              <a:avLst/>
            </a:prstTxWarp>
          </a:bodyPr>
          <a:lstStyle/>
          <a:p>
            <a:pPr defTabSz="1450548"/>
            <a:endParaRPr lang="es-GT" sz="2899">
              <a:solidFill>
                <a:prstClr val="black"/>
              </a:solidFill>
              <a:latin typeface="Calibri"/>
            </a:endParaRPr>
          </a:p>
        </p:txBody>
      </p:sp>
      <p:sp>
        <p:nvSpPr>
          <p:cNvPr id="76" name="2 Rectángulo redondead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BBE96C0-22DE-4EDD-9984-880FE146B56C}"/>
              </a:ext>
            </a:extLst>
          </p:cNvPr>
          <p:cNvSpPr/>
          <p:nvPr/>
        </p:nvSpPr>
        <p:spPr>
          <a:xfrm>
            <a:off x="1969517" y="5739502"/>
            <a:ext cx="8252966" cy="1026382"/>
          </a:xfrm>
          <a:prstGeom prst="roundRect">
            <a:avLst/>
          </a:prstGeom>
        </p:spPr>
        <p:style>
          <a:lnRef idx="2">
            <a:schemeClr val="accent1"/>
          </a:lnRef>
          <a:fillRef idx="1">
            <a:schemeClr val="lt1"/>
          </a:fillRef>
          <a:effectRef idx="0">
            <a:schemeClr val="accent1"/>
          </a:effectRef>
          <a:fontRef idx="minor">
            <a:schemeClr val="dk1"/>
          </a:fontRef>
        </p:style>
        <p:txBody>
          <a:bodyPr lIns="108807" tIns="54403" rIns="108807" bIns="54403" rtlCol="0" anchor="ctr"/>
          <a:lstStyle/>
          <a:p>
            <a:pPr defTabSz="1450548"/>
            <a:r>
              <a:rPr lang="es-GT" sz="1400" b="1" dirty="0">
                <a:solidFill>
                  <a:prstClr val="black"/>
                </a:solidFill>
                <a:latin typeface="Arial" panose="020B0604020202020204" pitchFamily="34" charset="0"/>
                <a:cs typeface="Arial" panose="020B0604020202020204" pitchFamily="34" charset="0"/>
              </a:rPr>
              <a:t>Logros alcanzados: “Plan de Acción Integral 2016 – 2020”</a:t>
            </a:r>
          </a:p>
          <a:p>
            <a:pPr marL="408038" indent="-408038" defTabSz="1450548">
              <a:buFont typeface="+mj-lt"/>
              <a:buAutoNum type="arabicPeriod"/>
            </a:pPr>
            <a:r>
              <a:rPr lang="es-ES" sz="1400" dirty="0">
                <a:solidFill>
                  <a:prstClr val="black"/>
                </a:solidFill>
                <a:latin typeface="Arial" panose="020B0604020202020204" pitchFamily="34" charset="0"/>
                <a:cs typeface="Arial" panose="020B0604020202020204" pitchFamily="34" charset="0"/>
              </a:rPr>
              <a:t>Mantenimiento de la soberanía e integridad territorial de Guatemala </a:t>
            </a:r>
          </a:p>
          <a:p>
            <a:pPr marL="408038" indent="-408038" defTabSz="1450548">
              <a:buFont typeface="+mj-lt"/>
              <a:buAutoNum type="arabicPeriod"/>
            </a:pPr>
            <a:r>
              <a:rPr lang="es-GT" sz="1400" dirty="0">
                <a:solidFill>
                  <a:prstClr val="black"/>
                </a:solidFill>
                <a:latin typeface="Arial" panose="020B0604020202020204" pitchFamily="34" charset="0"/>
                <a:cs typeface="Arial" panose="020B0604020202020204" pitchFamily="34" charset="0"/>
              </a:rPr>
              <a:t>Contribución al Desarrollo</a:t>
            </a:r>
            <a:endParaRPr lang="es-ES" sz="1400" dirty="0">
              <a:solidFill>
                <a:prstClr val="black"/>
              </a:solidFill>
              <a:latin typeface="Arial" panose="020B0604020202020204" pitchFamily="34" charset="0"/>
              <a:cs typeface="Arial" panose="020B0604020202020204" pitchFamily="34" charset="0"/>
            </a:endParaRPr>
          </a:p>
          <a:p>
            <a:pPr marL="408038" indent="-408038" defTabSz="1450548">
              <a:buFont typeface="+mj-lt"/>
              <a:buAutoNum type="arabicPeriod"/>
            </a:pPr>
            <a:r>
              <a:rPr lang="es-GT" sz="1400" dirty="0">
                <a:solidFill>
                  <a:prstClr val="black"/>
                </a:solidFill>
                <a:latin typeface="Arial" panose="020B0604020202020204" pitchFamily="34" charset="0"/>
                <a:cs typeface="Arial" panose="020B0604020202020204" pitchFamily="34" charset="0"/>
              </a:rPr>
              <a:t>Contribución al cumplimiento de los objetivos estratégicos planteados en la PGG 2016-2020.</a:t>
            </a:r>
          </a:p>
        </p:txBody>
      </p:sp>
      <p:grpSp>
        <p:nvGrpSpPr>
          <p:cNvPr id="77" name="Agrupar 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97A359AB-04E1-4DBC-BFF1-73D342518162}"/>
              </a:ext>
            </a:extLst>
          </p:cNvPr>
          <p:cNvGrpSpPr/>
          <p:nvPr/>
        </p:nvGrpSpPr>
        <p:grpSpPr>
          <a:xfrm>
            <a:off x="311658" y="5418059"/>
            <a:ext cx="9490182" cy="329846"/>
            <a:chOff x="3430116" y="5359803"/>
            <a:chExt cx="5400600" cy="378843"/>
          </a:xfrm>
        </p:grpSpPr>
        <p:cxnSp>
          <p:nvCxnSpPr>
            <p:cNvPr id="78" name="Conector recto 77">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943A3154-C5BF-40D9-B9A2-C7A7A90A9B36}"/>
                </a:ext>
              </a:extLst>
            </p:cNvPr>
            <p:cNvCxnSpPr/>
            <p:nvPr/>
          </p:nvCxnSpPr>
          <p:spPr>
            <a:xfrm>
              <a:off x="3430116" y="5373216"/>
              <a:ext cx="3925742"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9" name="CuadroTexto 7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8330B5D-8336-43FB-8E7D-F2555FA3E535}"/>
                </a:ext>
              </a:extLst>
            </p:cNvPr>
            <p:cNvSpPr txBox="1"/>
            <p:nvPr/>
          </p:nvSpPr>
          <p:spPr>
            <a:xfrm>
              <a:off x="5230786" y="5373218"/>
              <a:ext cx="1067498" cy="365428"/>
            </a:xfrm>
            <a:prstGeom prst="rect">
              <a:avLst/>
            </a:prstGeom>
            <a:noFill/>
          </p:spPr>
          <p:txBody>
            <a:bodyPr wrap="none" rtlCol="0">
              <a:spAutoFit/>
            </a:bodyPr>
            <a:lstStyle/>
            <a:p>
              <a:pPr defTabSz="1450548"/>
              <a:r>
                <a:rPr lang="es-ES" sz="1400" dirty="0">
                  <a:solidFill>
                    <a:prstClr val="black"/>
                  </a:solidFill>
                  <a:latin typeface="Calibri"/>
                </a:rPr>
                <a:t>Devengado (ejecutado)</a:t>
              </a:r>
            </a:p>
          </p:txBody>
        </p:sp>
        <p:cxnSp>
          <p:nvCxnSpPr>
            <p:cNvPr id="80" name="Conector recto 7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8C8DCB7-A377-4BFE-B20B-E0CF625DD53B}"/>
                </a:ext>
              </a:extLst>
            </p:cNvPr>
            <p:cNvCxnSpPr/>
            <p:nvPr/>
          </p:nvCxnSpPr>
          <p:spPr>
            <a:xfrm>
              <a:off x="7606580" y="5373216"/>
              <a:ext cx="1224136"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81" name="CuadroTexto 8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2740AC5-417B-48D7-A790-42B683376F0F}"/>
                </a:ext>
              </a:extLst>
            </p:cNvPr>
            <p:cNvSpPr txBox="1"/>
            <p:nvPr/>
          </p:nvSpPr>
          <p:spPr>
            <a:xfrm>
              <a:off x="8059464" y="5359803"/>
              <a:ext cx="421012" cy="365428"/>
            </a:xfrm>
            <a:prstGeom prst="rect">
              <a:avLst/>
            </a:prstGeom>
            <a:noFill/>
          </p:spPr>
          <p:txBody>
            <a:bodyPr wrap="none" rtlCol="0">
              <a:spAutoFit/>
            </a:bodyPr>
            <a:lstStyle/>
            <a:p>
              <a:pPr defTabSz="1450548"/>
              <a:r>
                <a:rPr lang="es-ES" sz="1400" dirty="0">
                  <a:solidFill>
                    <a:prstClr val="black"/>
                  </a:solidFill>
                  <a:latin typeface="Calibri"/>
                </a:rPr>
                <a:t>Vigente</a:t>
              </a:r>
            </a:p>
          </p:txBody>
        </p:sp>
      </p:grpSp>
      <p:graphicFrame>
        <p:nvGraphicFramePr>
          <p:cNvPr id="82" name="8 Gráfic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12E8B1C-F12C-44B0-8C23-EBF2F6F5689A}"/>
              </a:ext>
            </a:extLst>
          </p:cNvPr>
          <p:cNvGraphicFramePr>
            <a:graphicFrameLocks/>
          </p:cNvGraphicFramePr>
          <p:nvPr>
            <p:extLst>
              <p:ext uri="{D42A27DB-BD31-4B8C-83A1-F6EECF244321}">
                <p14:mod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109163590"/>
              </p:ext>
            </p:extLst>
          </p:nvPr>
        </p:nvGraphicFramePr>
        <p:xfrm>
          <a:off x="3791" y="974246"/>
          <a:ext cx="12188209" cy="4405854"/>
        </p:xfrm>
        <a:graphic>
          <a:graphicData uri="http://schemas.openxmlformats.org/drawingml/2006/chart">
            <c:chart xmlns:c="http://schemas.openxmlformats.org/drawingml/2006/chart" xmlns:r="http://schemas.openxmlformats.org/officeDocument/2006/relationships" r:id="rId8"/>
          </a:graphicData>
        </a:graphic>
      </p:graphicFrame>
      <p:sp>
        <p:nvSpPr>
          <p:cNvPr id="83" name="3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98157B6D-E8CA-4BFD-87DC-8090458ED3D2}"/>
              </a:ext>
            </a:extLst>
          </p:cNvPr>
          <p:cNvSpPr txBox="1"/>
          <p:nvPr/>
        </p:nvSpPr>
        <p:spPr>
          <a:xfrm>
            <a:off x="792172" y="1464170"/>
            <a:ext cx="958145" cy="25400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108807" tIns="54403" rIns="108807" bIns="54403"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defTabSz="1450548"/>
            <a:r>
              <a:rPr lang="es-GT" sz="1200" b="1" dirty="0">
                <a:solidFill>
                  <a:prstClr val="black"/>
                </a:solidFill>
                <a:latin typeface="Arial" pitchFamily="34" charset="0"/>
                <a:cs typeface="Arial" pitchFamily="34" charset="0"/>
              </a:rPr>
              <a:t>2.103.62</a:t>
            </a:r>
          </a:p>
        </p:txBody>
      </p:sp>
      <p:sp>
        <p:nvSpPr>
          <p:cNvPr id="84" name="4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9944104-5BB0-4747-9337-A08E4A3A0D71}"/>
              </a:ext>
            </a:extLst>
          </p:cNvPr>
          <p:cNvSpPr txBox="1"/>
          <p:nvPr/>
        </p:nvSpPr>
        <p:spPr>
          <a:xfrm>
            <a:off x="3175709" y="1250765"/>
            <a:ext cx="958145" cy="25400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108807" tIns="54403" rIns="108807" bIns="54403"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defTabSz="1450548"/>
            <a:r>
              <a:rPr lang="es-GT" sz="1200" b="1" dirty="0">
                <a:solidFill>
                  <a:prstClr val="black"/>
                </a:solidFill>
                <a:latin typeface="Arial" pitchFamily="34" charset="0"/>
                <a:cs typeface="Arial" pitchFamily="34" charset="0"/>
              </a:rPr>
              <a:t>2,274.70</a:t>
            </a:r>
          </a:p>
        </p:txBody>
      </p:sp>
      <p:sp>
        <p:nvSpPr>
          <p:cNvPr id="85" name="5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EDD161E-27E0-4891-A6CD-BEFE0D5251BA}"/>
              </a:ext>
            </a:extLst>
          </p:cNvPr>
          <p:cNvSpPr txBox="1"/>
          <p:nvPr/>
        </p:nvSpPr>
        <p:spPr>
          <a:xfrm>
            <a:off x="5655926" y="1582520"/>
            <a:ext cx="958145" cy="25400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108807" tIns="54403" rIns="108807" bIns="54403"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defTabSz="1450548"/>
            <a:r>
              <a:rPr lang="es-GT" sz="1200" b="1" dirty="0">
                <a:solidFill>
                  <a:prstClr val="black"/>
                </a:solidFill>
                <a:latin typeface="Arial" pitchFamily="34" charset="0"/>
                <a:cs typeface="Arial" pitchFamily="34" charset="0"/>
              </a:rPr>
              <a:t>2.081.64</a:t>
            </a:r>
          </a:p>
        </p:txBody>
      </p:sp>
      <p:sp>
        <p:nvSpPr>
          <p:cNvPr id="86" name="6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A6F09CF-CF82-443E-8712-279A9849211B}"/>
              </a:ext>
            </a:extLst>
          </p:cNvPr>
          <p:cNvSpPr txBox="1"/>
          <p:nvPr/>
        </p:nvSpPr>
        <p:spPr>
          <a:xfrm>
            <a:off x="8024622" y="1582520"/>
            <a:ext cx="958145" cy="25400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108807" tIns="54403" rIns="108807" bIns="54403"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defTabSz="1450548"/>
            <a:r>
              <a:rPr lang="es-GT" sz="1200" b="1" dirty="0">
                <a:solidFill>
                  <a:prstClr val="black"/>
                </a:solidFill>
                <a:latin typeface="Arial" pitchFamily="34" charset="0"/>
                <a:cs typeface="Arial" pitchFamily="34" charset="0"/>
              </a:rPr>
              <a:t>2.049.92</a:t>
            </a:r>
          </a:p>
        </p:txBody>
      </p:sp>
      <p:sp>
        <p:nvSpPr>
          <p:cNvPr id="87" name="3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5D1C081-C9E7-439A-A3DB-C0526707121D}"/>
              </a:ext>
            </a:extLst>
          </p:cNvPr>
          <p:cNvSpPr txBox="1"/>
          <p:nvPr/>
        </p:nvSpPr>
        <p:spPr>
          <a:xfrm>
            <a:off x="4697781" y="4843715"/>
            <a:ext cx="958145" cy="25400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108807" tIns="54403" rIns="108807" bIns="54403"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defTabSz="1450548"/>
            <a:r>
              <a:rPr lang="es-GT" sz="800" dirty="0">
                <a:solidFill>
                  <a:prstClr val="black"/>
                </a:solidFill>
                <a:latin typeface="Arial" pitchFamily="34" charset="0"/>
                <a:cs typeface="Arial" pitchFamily="34" charset="0"/>
              </a:rPr>
              <a:t>TOTAL</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0740321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Conector recto 1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DA43EB0-F525-4FC8-890E-D00E5FF79A1D}"/>
              </a:ext>
            </a:extLst>
          </p:cNvPr>
          <p:cNvCxnSpPr>
            <a:cxnSpLocks/>
          </p:cNvCxnSpPr>
          <p:nvPr/>
        </p:nvCxnSpPr>
        <p:spPr>
          <a:xfrm flipH="1">
            <a:off x="148165" y="549619"/>
            <a:ext cx="11877672" cy="9279"/>
          </a:xfrm>
          <a:prstGeom prst="line">
            <a:avLst/>
          </a:prstGeom>
          <a:ln w="317500" cap="sq" cmpd="tri">
            <a:solidFill>
              <a:srgbClr val="00B0F0"/>
            </a:solidFill>
            <a:miter lim="800000"/>
            <a:tailEnd w="lg" len="lg"/>
          </a:ln>
        </p:spPr>
        <p:style>
          <a:lnRef idx="3">
            <a:schemeClr val="accent1"/>
          </a:lnRef>
          <a:fillRef idx="0">
            <a:schemeClr val="accent1"/>
          </a:fillRef>
          <a:effectRef idx="2">
            <a:schemeClr val="accent1"/>
          </a:effectRef>
          <a:fontRef idx="minor">
            <a:schemeClr val="tx1"/>
          </a:fontRef>
        </p:style>
      </p:cxnSp>
      <p:grpSp>
        <p:nvGrpSpPr>
          <p:cNvPr id="17" name="Grupo 1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85B79A4-67D7-4267-B096-DE7F4CFD5306}"/>
              </a:ext>
            </a:extLst>
          </p:cNvPr>
          <p:cNvGrpSpPr/>
          <p:nvPr/>
        </p:nvGrpSpPr>
        <p:grpSpPr>
          <a:xfrm>
            <a:off x="10831157" y="50662"/>
            <a:ext cx="1144955" cy="1016472"/>
            <a:chOff x="0" y="0"/>
            <a:chExt cx="2706370" cy="2851785"/>
          </a:xfrm>
        </p:grpSpPr>
        <p:pic>
          <p:nvPicPr>
            <p:cNvPr id="18" name="Imagen 17"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C09A44F-AB02-40CB-A319-E9FDBF87F63F}"/>
                </a:ext>
              </a:extLst>
            </p:cNvPr>
            <p:cNvPicPr>
              <a:picLocks noChangeAspect="1"/>
            </p:cNvPicPr>
            <p:nvPr/>
          </p:nvPicPr>
          <p:blipFill>
            <a:blip r:embed="rId4"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0" y="0"/>
              <a:ext cx="2706370" cy="2851785"/>
            </a:xfrm>
            <a:prstGeom prst="rect">
              <a:avLst/>
            </a:prstGeom>
            <a:noFill/>
            <a:ln>
              <a:noFill/>
            </a:ln>
          </p:spPr>
        </p:pic>
        <p:grpSp>
          <p:nvGrpSpPr>
            <p:cNvPr id="19" name="Grupo 1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F49C58A-D2B6-4F8E-9A8B-BD17D0D28A5E}"/>
                </a:ext>
              </a:extLst>
            </p:cNvPr>
            <p:cNvGrpSpPr/>
            <p:nvPr/>
          </p:nvGrpSpPr>
          <p:grpSpPr>
            <a:xfrm>
              <a:off x="469784" y="528506"/>
              <a:ext cx="1701800" cy="501149"/>
              <a:chOff x="0" y="8389"/>
              <a:chExt cx="1701800" cy="501149"/>
            </a:xfrm>
          </p:grpSpPr>
          <p:pic>
            <p:nvPicPr>
              <p:cNvPr id="20" name="Imagen 19"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45EB7C5-B20B-4A67-8184-D7382EFCD0CB}"/>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822122" y="8389"/>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1" name="Imagen 20"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D5B2139-1455-4E96-B92A-9E49E21FCF11}"/>
                  </a:ext>
                </a:extLst>
              </p:cNvPr>
              <p:cNvPicPr>
                <a:picLocks noChangeAspect="1"/>
              </p:cNvPicPr>
              <p:nvPr/>
            </p:nvPicPr>
            <p:blipFill rotWithShape="1">
              <a:blip r:embed="rId6"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3" t="18842" r="42279" b="65297"/>
              <a:stretch/>
            </p:blipFill>
            <p:spPr bwMode="auto">
              <a:xfrm>
                <a:off x="1241464" y="41945"/>
                <a:ext cx="460336" cy="450556"/>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2" name="Imagen 21"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6B87993-E859-46B1-8029-B8D5C71B0010}"/>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419450" y="16778"/>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3" name="Imagen 22"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46B7FA1-3A95-4EB9-8359-3E72F6574141}"/>
                  </a:ext>
                </a:extLst>
              </p:cNvPr>
              <p:cNvPicPr>
                <a:picLocks noChangeAspect="1"/>
              </p:cNvPicPr>
              <p:nvPr/>
            </p:nvPicPr>
            <p:blipFill rotWithShape="1">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5" r="42275" b="67278"/>
              <a:stretch/>
            </p:blipFill>
            <p:spPr bwMode="auto">
              <a:xfrm>
                <a:off x="0" y="33522"/>
                <a:ext cx="460336" cy="436262"/>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grpSp>
      </p:grpSp>
      <p:sp>
        <p:nvSpPr>
          <p:cNvPr id="24" name="5 Rectángulo redondead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3DA3A27-7409-406A-BD93-B9E21DE88F65}"/>
              </a:ext>
            </a:extLst>
          </p:cNvPr>
          <p:cNvSpPr/>
          <p:nvPr/>
        </p:nvSpPr>
        <p:spPr>
          <a:xfrm>
            <a:off x="825881" y="153305"/>
            <a:ext cx="9327560" cy="764995"/>
          </a:xfrm>
          <a:prstGeom prst="roundRect">
            <a:avLst/>
          </a:prstGeom>
          <a:solidFill>
            <a:srgbClr val="002060"/>
          </a:solidFill>
          <a:ln>
            <a:noFill/>
          </a:ln>
          <a:effectLst>
            <a:glow rad="101600">
              <a:schemeClr val="bg1">
                <a:alpha val="6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anchor="ctr"/>
          <a:lstStyle/>
          <a:p>
            <a:pPr algn="ctr"/>
            <a:r>
              <a:rPr lang="es-GT" sz="2800" b="1" kern="0" dirty="0">
                <a:ln w="12700" cmpd="sng">
                  <a:solidFill>
                    <a:schemeClr val="accent4"/>
                  </a:solidFill>
                  <a:prstDash val="solid"/>
                </a:ln>
                <a:solidFill>
                  <a:srgbClr val="FFFF00"/>
                </a:solidFill>
                <a:latin typeface="Arial Black" panose="020B0A04020102020204" pitchFamily="34" charset="0"/>
                <a:cs typeface="Narkisim" pitchFamily="34" charset="-79"/>
              </a:rPr>
              <a:t>I. ANÁLISIS</a:t>
            </a:r>
            <a:r>
              <a:rPr lang="en-US" sz="2800" b="1" kern="0" dirty="0">
                <a:ln w="12700" cmpd="sng">
                  <a:solidFill>
                    <a:schemeClr val="accent4"/>
                  </a:solidFill>
                  <a:prstDash val="solid"/>
                </a:ln>
                <a:solidFill>
                  <a:srgbClr val="FFFF00"/>
                </a:solidFill>
                <a:latin typeface="Arial Black" panose="020B0A04020102020204" pitchFamily="34" charset="0"/>
                <a:cs typeface="Narkisim" pitchFamily="34" charset="-79"/>
              </a:rPr>
              <a:t> DEL PRESUPUESTO 2015-2018</a:t>
            </a:r>
            <a:endParaRPr lang="es-GT" sz="2800" b="1" kern="0" dirty="0">
              <a:ln w="12700" cmpd="sng">
                <a:solidFill>
                  <a:schemeClr val="accent4"/>
                </a:solidFill>
                <a:prstDash val="solid"/>
              </a:ln>
              <a:solidFill>
                <a:srgbClr val="FFFF00"/>
              </a:solidFill>
              <a:latin typeface="Arial Black" panose="020B0A04020102020204" pitchFamily="34" charset="0"/>
              <a:cs typeface="Narkisim" pitchFamily="34" charset="-79"/>
            </a:endParaRPr>
          </a:p>
        </p:txBody>
      </p:sp>
      <p:sp>
        <p:nvSpPr>
          <p:cNvPr id="47" name="AutoShape 2" descr="Resultado de imagen para construcciÃ³n de portal de datos abiertos">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06020B6-E62D-4178-B60D-8C4CEA8482FA}"/>
              </a:ext>
            </a:extLst>
          </p:cNvPr>
          <p:cNvSpPr>
            <a:spLocks noChangeAspect="1" noChangeArrowheads="1"/>
          </p:cNvSpPr>
          <p:nvPr/>
        </p:nvSpPr>
        <p:spPr bwMode="auto">
          <a:xfrm>
            <a:off x="159313" y="-144462"/>
            <a:ext cx="304690" cy="304801"/>
          </a:xfrm>
          <a:prstGeom prst="rect">
            <a:avLst/>
          </a:prstGeo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vert="horz" wrap="square" lIns="108807" tIns="54403" rIns="108807" bIns="54403" numCol="1" anchor="t" anchorCtr="0" compatLnSpc="1">
            <a:prstTxWarp prst="textNoShape">
              <a:avLst/>
            </a:prstTxWarp>
          </a:bodyPr>
          <a:lstStyle/>
          <a:p>
            <a:pPr defTabSz="1450548"/>
            <a:endParaRPr lang="es-GT" sz="2899">
              <a:solidFill>
                <a:prstClr val="black"/>
              </a:solidFill>
              <a:latin typeface="Calibri"/>
            </a:endParaRPr>
          </a:p>
        </p:txBody>
      </p:sp>
      <p:sp>
        <p:nvSpPr>
          <p:cNvPr id="75" name="AutoShape 2" descr="Resultado de imagen para construcciÃ³n de portal de datos abiertos">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D728715-7F3D-4DE4-B27E-76019786E6E2}"/>
              </a:ext>
            </a:extLst>
          </p:cNvPr>
          <p:cNvSpPr>
            <a:spLocks noChangeAspect="1" noChangeArrowheads="1"/>
          </p:cNvSpPr>
          <p:nvPr/>
        </p:nvSpPr>
        <p:spPr bwMode="auto">
          <a:xfrm>
            <a:off x="159313" y="-144462"/>
            <a:ext cx="304690" cy="304801"/>
          </a:xfrm>
          <a:prstGeom prst="rect">
            <a:avLst/>
          </a:prstGeo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vert="horz" wrap="square" lIns="108807" tIns="54403" rIns="108807" bIns="54403" numCol="1" anchor="t" anchorCtr="0" compatLnSpc="1">
            <a:prstTxWarp prst="textNoShape">
              <a:avLst/>
            </a:prstTxWarp>
          </a:bodyPr>
          <a:lstStyle/>
          <a:p>
            <a:pPr defTabSz="1450548"/>
            <a:endParaRPr lang="es-GT" sz="2899">
              <a:solidFill>
                <a:prstClr val="black"/>
              </a:solidFill>
              <a:latin typeface="Calibri"/>
            </a:endParaRPr>
          </a:p>
        </p:txBody>
      </p:sp>
      <p:graphicFrame>
        <p:nvGraphicFramePr>
          <p:cNvPr id="25" name="1 Gráfic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9306E190-A6B7-406A-AD8A-56FBF8DC7029}"/>
              </a:ext>
            </a:extLst>
          </p:cNvPr>
          <p:cNvGraphicFramePr>
            <a:graphicFrameLocks noGrp="1"/>
          </p:cNvGraphicFramePr>
          <p:nvPr>
            <p:extLst>
              <p:ext uri="{D42A27DB-BD31-4B8C-83A1-F6EECF244321}">
                <p14:mod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998544185"/>
              </p:ext>
            </p:extLst>
          </p:nvPr>
        </p:nvGraphicFramePr>
        <p:xfrm>
          <a:off x="89520" y="722470"/>
          <a:ext cx="11851516" cy="5845021"/>
        </p:xfrm>
        <a:graphic>
          <a:graphicData uri="http://schemas.openxmlformats.org/drawingml/2006/chart">
            <c:chart xmlns:c="http://schemas.openxmlformats.org/drawingml/2006/chart" xmlns:r="http://schemas.openxmlformats.org/officeDocument/2006/relationships" r:id="rId8"/>
          </a:graphicData>
        </a:graphic>
      </p:graphicFrame>
      <p:grpSp>
        <p:nvGrpSpPr>
          <p:cNvPr id="26" name="Agrupar 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9A56A1DC-4387-4BA9-82D5-09F8560B2435}"/>
              </a:ext>
            </a:extLst>
          </p:cNvPr>
          <p:cNvGrpSpPr/>
          <p:nvPr/>
        </p:nvGrpSpPr>
        <p:grpSpPr>
          <a:xfrm>
            <a:off x="1430819" y="6580642"/>
            <a:ext cx="9313513" cy="307706"/>
            <a:chOff x="3430116" y="5373216"/>
            <a:chExt cx="5400600" cy="452835"/>
          </a:xfrm>
        </p:grpSpPr>
        <p:cxnSp>
          <p:nvCxnSpPr>
            <p:cNvPr id="27" name="Conector recto 1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26588F3-0C67-4926-A626-B415FF89C7F1}"/>
                </a:ext>
              </a:extLst>
            </p:cNvPr>
            <p:cNvCxnSpPr/>
            <p:nvPr/>
          </p:nvCxnSpPr>
          <p:spPr>
            <a:xfrm>
              <a:off x="3430116" y="5373216"/>
              <a:ext cx="3744416"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8" name="CuadroTexto 17">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711DFD56-1BFE-46FF-B239-BE6FBD506CC0}"/>
                </a:ext>
              </a:extLst>
            </p:cNvPr>
            <p:cNvSpPr txBox="1"/>
            <p:nvPr/>
          </p:nvSpPr>
          <p:spPr>
            <a:xfrm>
              <a:off x="4372883" y="5373216"/>
              <a:ext cx="1091126" cy="452835"/>
            </a:xfrm>
            <a:prstGeom prst="rect">
              <a:avLst/>
            </a:prstGeom>
            <a:noFill/>
          </p:spPr>
          <p:txBody>
            <a:bodyPr wrap="none" rtlCol="0">
              <a:spAutoFit/>
            </a:bodyPr>
            <a:lstStyle/>
            <a:p>
              <a:pPr defTabSz="1450548"/>
              <a:r>
                <a:rPr lang="es-ES" sz="1400" dirty="0">
                  <a:solidFill>
                    <a:prstClr val="black"/>
                  </a:solidFill>
                  <a:latin typeface="Calibri"/>
                </a:rPr>
                <a:t>Devengado (ejecutado)</a:t>
              </a:r>
            </a:p>
          </p:txBody>
        </p:sp>
        <p:cxnSp>
          <p:nvCxnSpPr>
            <p:cNvPr id="29" name="Conector recto 1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EF566F5-F80F-43DC-860C-3A1C16F6D051}"/>
                </a:ext>
              </a:extLst>
            </p:cNvPr>
            <p:cNvCxnSpPr/>
            <p:nvPr/>
          </p:nvCxnSpPr>
          <p:spPr>
            <a:xfrm>
              <a:off x="7606580" y="5373216"/>
              <a:ext cx="1224136"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30" name="CuadroTexto 2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2D05573-2690-4471-881A-5F7D499935D2}"/>
                </a:ext>
              </a:extLst>
            </p:cNvPr>
            <p:cNvSpPr txBox="1"/>
            <p:nvPr/>
          </p:nvSpPr>
          <p:spPr>
            <a:xfrm>
              <a:off x="8143525" y="5373216"/>
              <a:ext cx="431239" cy="452835"/>
            </a:xfrm>
            <a:prstGeom prst="rect">
              <a:avLst/>
            </a:prstGeom>
            <a:noFill/>
          </p:spPr>
          <p:txBody>
            <a:bodyPr wrap="none" rtlCol="0">
              <a:spAutoFit/>
            </a:bodyPr>
            <a:lstStyle/>
            <a:p>
              <a:pPr defTabSz="1450548"/>
              <a:r>
                <a:rPr lang="es-ES" sz="1400" dirty="0">
                  <a:solidFill>
                    <a:prstClr val="black"/>
                  </a:solidFill>
                  <a:latin typeface="Calibri"/>
                </a:rPr>
                <a:t>Vigente</a:t>
              </a:r>
            </a:p>
          </p:txBody>
        </p:sp>
      </p:gr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715725712"/>
      </p:ext>
    </p:extLst>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1" name="Picture 2" descr="http://viajarfull.com/wp-content/uploads/2013/09/mapa-de-centroamerica.jp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DAABA18-15C6-48BE-942F-EA9319C6823E}"/>
              </a:ext>
            </a:extLst>
          </p:cNvPr>
          <p:cNvPicPr>
            <a:picLocks noChangeAspect="1" noChangeArrowheads="1"/>
          </p:cNvPicPr>
          <p:nvPr/>
        </p:nvPicPr>
        <p:blipFill rotWithShape="1">
          <a:blip r:embed="rId4"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5000" t="3393"/>
          <a:stretch/>
        </p:blipFill>
        <p:spPr bwMode="auto">
          <a:xfrm>
            <a:off x="697340" y="902452"/>
            <a:ext cx="10495604" cy="5835526"/>
          </a:xfrm>
          <a:prstGeom prst="rect">
            <a:avLst/>
          </a:prstGeo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sp>
        <p:nvSpPr>
          <p:cNvPr id="12" name="9 Elips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5B5EEAE-2828-48EB-A40C-4B202066EE64}"/>
              </a:ext>
            </a:extLst>
          </p:cNvPr>
          <p:cNvSpPr/>
          <p:nvPr/>
        </p:nvSpPr>
        <p:spPr>
          <a:xfrm>
            <a:off x="1977110" y="2216206"/>
            <a:ext cx="2155083" cy="1847248"/>
          </a:xfrm>
          <a:prstGeom prst="ellipse">
            <a:avLst/>
          </a:prstGeom>
          <a:solidFill>
            <a:schemeClr val="tx2">
              <a:lumMod val="75000"/>
              <a:alpha val="31000"/>
            </a:schemeClr>
          </a:solidFill>
        </p:spPr>
        <p:style>
          <a:lnRef idx="2">
            <a:schemeClr val="accent1">
              <a:shade val="50000"/>
            </a:schemeClr>
          </a:lnRef>
          <a:fillRef idx="1">
            <a:schemeClr val="accent1"/>
          </a:fillRef>
          <a:effectRef idx="0">
            <a:schemeClr val="accent1"/>
          </a:effectRef>
          <a:fontRef idx="minor">
            <a:schemeClr val="lt1"/>
          </a:fontRef>
        </p:style>
        <p:txBody>
          <a:bodyPr lIns="108832" tIns="54416" rIns="108832" bIns="54416" anchor="ctr"/>
          <a:lstStyle/>
          <a:p>
            <a:pPr algn="ctr" defTabSz="408120">
              <a:defRPr/>
            </a:pPr>
            <a:endParaRPr lang="es-GT" sz="1600" dirty="0">
              <a:solidFill>
                <a:prstClr val="white"/>
              </a:solidFill>
              <a:latin typeface="Calibri"/>
            </a:endParaRPr>
          </a:p>
        </p:txBody>
      </p:sp>
      <p:sp>
        <p:nvSpPr>
          <p:cNvPr id="14" name="15 Elipse">
            <a:hlinkClick r:id="rId5"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9E0D69D-F7D5-414E-861F-1995EE6C2B03}"/>
              </a:ext>
            </a:extLst>
          </p:cNvPr>
          <p:cNvSpPr/>
          <p:nvPr/>
        </p:nvSpPr>
        <p:spPr bwMode="auto">
          <a:xfrm rot="20510937">
            <a:off x="3954694" y="4007914"/>
            <a:ext cx="342530" cy="208946"/>
          </a:xfrm>
          <a:prstGeom prst="ellipse">
            <a:avLst/>
          </a:prstGeom>
          <a:scene3d>
            <a:camera prst="perspectiveHeroicExtremeRightFacing" zoom="82000">
              <a:rot lat="21300000" lon="20400000" rev="180000"/>
            </a:camera>
            <a:lightRig rig="morning" dir="t">
              <a:rot lat="0" lon="0" rev="20400000"/>
            </a:lightRig>
          </a:scene3d>
          <a:sp3d extrusionH="190500" prstMaterial="matte">
            <a:bevelT w="120650" h="38100" prst="relaxedInset"/>
            <a:bevelB w="120650" h="57150" prst="relaxedInset"/>
            <a:contourClr>
              <a:schemeClr val="bg1"/>
            </a:contourClr>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5" name="10 Rectángul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DE846EA-6ECA-4DDA-9175-510A4356CA16}"/>
              </a:ext>
            </a:extLst>
          </p:cNvPr>
          <p:cNvSpPr/>
          <p:nvPr/>
        </p:nvSpPr>
        <p:spPr>
          <a:xfrm rot="16200000">
            <a:off x="6276940" y="3925697"/>
            <a:ext cx="2226429" cy="508312"/>
          </a:xfrm>
          <a:prstGeom prst="rect">
            <a:avLst/>
          </a:prstGeom>
          <a:ln/>
        </p:spPr>
        <p:style>
          <a:lnRef idx="0">
            <a:schemeClr val="dk1"/>
          </a:lnRef>
          <a:fillRef idx="3">
            <a:schemeClr val="dk1"/>
          </a:fillRef>
          <a:effectRef idx="3">
            <a:schemeClr val="dk1"/>
          </a:effectRef>
          <a:fontRef idx="minor">
            <a:schemeClr val="lt1"/>
          </a:fontRef>
        </p:style>
        <p:txBody>
          <a:bodyPr lIns="47614" tIns="47614" rIns="47614" bIns="47614" spcCol="1512" anchor="ctr"/>
          <a:lstStyle/>
          <a:p>
            <a:pPr algn="ctr" defTabSz="555496">
              <a:lnSpc>
                <a:spcPct val="90000"/>
              </a:lnSpc>
              <a:spcAft>
                <a:spcPct val="35000"/>
              </a:spcAft>
              <a:defRPr/>
            </a:pPr>
            <a:r>
              <a:rPr lang="es-GT" sz="1200" b="1" dirty="0">
                <a:solidFill>
                  <a:prstClr val="white"/>
                </a:solidFill>
                <a:latin typeface="Arial" panose="020B0604020202020204" pitchFamily="34" charset="0"/>
                <a:cs typeface="Arial" panose="020B0604020202020204" pitchFamily="34" charset="0"/>
              </a:rPr>
              <a:t>Crimen organizado Transnacional</a:t>
            </a:r>
          </a:p>
        </p:txBody>
      </p:sp>
      <p:sp>
        <p:nvSpPr>
          <p:cNvPr id="26" name="11 Rectángul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7B39F023-DDC1-44E9-9036-3E69732029E9}"/>
              </a:ext>
            </a:extLst>
          </p:cNvPr>
          <p:cNvSpPr/>
          <p:nvPr/>
        </p:nvSpPr>
        <p:spPr>
          <a:xfrm>
            <a:off x="7683372" y="2614776"/>
            <a:ext cx="3539360" cy="235799"/>
          </a:xfrm>
          <a:prstGeom prst="rect">
            <a:avLst/>
          </a:prstGeom>
          <a:ln/>
        </p:spPr>
        <p:style>
          <a:lnRef idx="0">
            <a:schemeClr val="dk1"/>
          </a:lnRef>
          <a:fillRef idx="3">
            <a:schemeClr val="dk1"/>
          </a:fillRef>
          <a:effectRef idx="3">
            <a:schemeClr val="dk1"/>
          </a:effectRef>
          <a:fontRef idx="minor">
            <a:schemeClr val="lt1"/>
          </a:fontRef>
        </p:style>
        <p:txBody>
          <a:bodyPr lIns="47614" tIns="47614" rIns="47614" bIns="47614" spcCol="1512" anchor="ctr"/>
          <a:lstStyle/>
          <a:p>
            <a:pPr algn="ctr" defTabSz="555496">
              <a:lnSpc>
                <a:spcPct val="90000"/>
              </a:lnSpc>
              <a:spcAft>
                <a:spcPct val="35000"/>
              </a:spcAft>
              <a:defRPr/>
            </a:pPr>
            <a:r>
              <a:rPr lang="es-GT" sz="1200" b="1" dirty="0">
                <a:solidFill>
                  <a:prstClr val="white"/>
                </a:solidFill>
                <a:latin typeface="Arial" panose="020B0604020202020204" pitchFamily="34" charset="0"/>
                <a:cs typeface="Arial" panose="020B0604020202020204" pitchFamily="34" charset="0"/>
              </a:rPr>
              <a:t>Narcotráfico</a:t>
            </a:r>
          </a:p>
        </p:txBody>
      </p:sp>
      <p:sp>
        <p:nvSpPr>
          <p:cNvPr id="27" name="12 Rectángul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57D08E1-E2DC-4293-A501-E090CBD97EB0}"/>
              </a:ext>
            </a:extLst>
          </p:cNvPr>
          <p:cNvSpPr/>
          <p:nvPr/>
        </p:nvSpPr>
        <p:spPr>
          <a:xfrm>
            <a:off x="7686547" y="3393321"/>
            <a:ext cx="3534654" cy="264380"/>
          </a:xfrm>
          <a:prstGeom prst="rect">
            <a:avLst/>
          </a:prstGeom>
          <a:ln/>
        </p:spPr>
        <p:style>
          <a:lnRef idx="0">
            <a:schemeClr val="dk1"/>
          </a:lnRef>
          <a:fillRef idx="3">
            <a:schemeClr val="dk1"/>
          </a:fillRef>
          <a:effectRef idx="3">
            <a:schemeClr val="dk1"/>
          </a:effectRef>
          <a:fontRef idx="minor">
            <a:schemeClr val="lt1"/>
          </a:fontRef>
        </p:style>
        <p:txBody>
          <a:bodyPr lIns="47614" tIns="47614" rIns="47614" bIns="47614" spcCol="1512" anchor="ctr"/>
          <a:lstStyle/>
          <a:p>
            <a:pPr algn="ctr" defTabSz="555496">
              <a:lnSpc>
                <a:spcPct val="90000"/>
              </a:lnSpc>
              <a:spcAft>
                <a:spcPct val="35000"/>
              </a:spcAft>
              <a:defRPr/>
            </a:pPr>
            <a:r>
              <a:rPr lang="es-GT" sz="1200" b="1" dirty="0">
                <a:solidFill>
                  <a:prstClr val="white"/>
                </a:solidFill>
                <a:latin typeface="Arial" panose="020B0604020202020204" pitchFamily="34" charset="0"/>
                <a:cs typeface="Arial" panose="020B0604020202020204" pitchFamily="34" charset="0"/>
              </a:rPr>
              <a:t>Maras/Pandillas</a:t>
            </a:r>
          </a:p>
        </p:txBody>
      </p:sp>
      <p:sp>
        <p:nvSpPr>
          <p:cNvPr id="28" name="13 Rectángul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873E479-38B1-4C23-9952-E209D41CA3B5}"/>
              </a:ext>
            </a:extLst>
          </p:cNvPr>
          <p:cNvSpPr/>
          <p:nvPr/>
        </p:nvSpPr>
        <p:spPr>
          <a:xfrm>
            <a:off x="7689721" y="4114987"/>
            <a:ext cx="3529947" cy="265571"/>
          </a:xfrm>
          <a:prstGeom prst="rect">
            <a:avLst/>
          </a:prstGeom>
          <a:ln/>
        </p:spPr>
        <p:style>
          <a:lnRef idx="0">
            <a:schemeClr val="dk1"/>
          </a:lnRef>
          <a:fillRef idx="3">
            <a:schemeClr val="dk1"/>
          </a:fillRef>
          <a:effectRef idx="3">
            <a:schemeClr val="dk1"/>
          </a:effectRef>
          <a:fontRef idx="minor">
            <a:schemeClr val="lt1"/>
          </a:fontRef>
        </p:style>
        <p:txBody>
          <a:bodyPr lIns="47614" tIns="47614" rIns="47614" bIns="47614" spcCol="1512" anchor="ctr"/>
          <a:lstStyle/>
          <a:p>
            <a:pPr algn="ctr" defTabSz="555496">
              <a:lnSpc>
                <a:spcPct val="90000"/>
              </a:lnSpc>
              <a:spcAft>
                <a:spcPct val="35000"/>
              </a:spcAft>
              <a:defRPr/>
            </a:pPr>
            <a:r>
              <a:rPr lang="es-GT" sz="1200" b="1" dirty="0">
                <a:solidFill>
                  <a:prstClr val="white"/>
                </a:solidFill>
                <a:latin typeface="Arial" panose="020B0604020202020204" pitchFamily="34" charset="0"/>
                <a:cs typeface="Arial" panose="020B0604020202020204" pitchFamily="34" charset="0"/>
              </a:rPr>
              <a:t>Contrabando</a:t>
            </a:r>
          </a:p>
        </p:txBody>
      </p:sp>
      <p:sp>
        <p:nvSpPr>
          <p:cNvPr id="29" name="17 Rectángul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9FC29A1-2D9A-40BD-8718-8F9233F97DA8}"/>
              </a:ext>
            </a:extLst>
          </p:cNvPr>
          <p:cNvSpPr/>
          <p:nvPr/>
        </p:nvSpPr>
        <p:spPr>
          <a:xfrm>
            <a:off x="7678619" y="2927665"/>
            <a:ext cx="3546421" cy="350125"/>
          </a:xfrm>
          <a:prstGeom prst="rect">
            <a:avLst/>
          </a:prstGeom>
          <a:ln/>
        </p:spPr>
        <p:style>
          <a:lnRef idx="0">
            <a:schemeClr val="dk1"/>
          </a:lnRef>
          <a:fillRef idx="3">
            <a:schemeClr val="dk1"/>
          </a:fillRef>
          <a:effectRef idx="3">
            <a:schemeClr val="dk1"/>
          </a:effectRef>
          <a:fontRef idx="minor">
            <a:schemeClr val="lt1"/>
          </a:fontRef>
        </p:style>
        <p:txBody>
          <a:bodyPr lIns="47614" tIns="47614" rIns="47614" bIns="47614" spcCol="1512" anchor="ctr"/>
          <a:lstStyle/>
          <a:p>
            <a:pPr algn="ctr" defTabSz="555496">
              <a:lnSpc>
                <a:spcPct val="90000"/>
              </a:lnSpc>
              <a:spcAft>
                <a:spcPct val="35000"/>
              </a:spcAft>
              <a:defRPr/>
            </a:pPr>
            <a:r>
              <a:rPr lang="es-GT" sz="1200" b="1" dirty="0">
                <a:solidFill>
                  <a:prstClr val="white"/>
                </a:solidFill>
                <a:latin typeface="Arial" panose="020B0604020202020204" pitchFamily="34" charset="0"/>
                <a:cs typeface="Arial" panose="020B0604020202020204" pitchFamily="34" charset="0"/>
              </a:rPr>
              <a:t>Tráfico ilícito de armas, municiones y explosivos</a:t>
            </a:r>
          </a:p>
        </p:txBody>
      </p:sp>
      <p:sp>
        <p:nvSpPr>
          <p:cNvPr id="30" name="18 Rectángul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03314EB-CED9-4BEC-9CCF-D99F8F2A834B}"/>
              </a:ext>
            </a:extLst>
          </p:cNvPr>
          <p:cNvSpPr/>
          <p:nvPr/>
        </p:nvSpPr>
        <p:spPr>
          <a:xfrm>
            <a:off x="7688134" y="3742242"/>
            <a:ext cx="3532301" cy="298916"/>
          </a:xfrm>
          <a:prstGeom prst="rect">
            <a:avLst/>
          </a:prstGeom>
          <a:ln/>
        </p:spPr>
        <p:style>
          <a:lnRef idx="0">
            <a:schemeClr val="dk1"/>
          </a:lnRef>
          <a:fillRef idx="3">
            <a:schemeClr val="dk1"/>
          </a:fillRef>
          <a:effectRef idx="3">
            <a:schemeClr val="dk1"/>
          </a:effectRef>
          <a:fontRef idx="minor">
            <a:schemeClr val="lt1"/>
          </a:fontRef>
        </p:style>
        <p:txBody>
          <a:bodyPr lIns="47614" tIns="47614" rIns="47614" bIns="47614" spcCol="1512" anchor="ctr"/>
          <a:lstStyle/>
          <a:p>
            <a:pPr algn="ctr" defTabSz="555496">
              <a:lnSpc>
                <a:spcPct val="90000"/>
              </a:lnSpc>
              <a:spcAft>
                <a:spcPct val="35000"/>
              </a:spcAft>
              <a:defRPr/>
            </a:pPr>
            <a:r>
              <a:rPr lang="es-GT" sz="1200" b="1" dirty="0">
                <a:solidFill>
                  <a:prstClr val="white"/>
                </a:solidFill>
                <a:latin typeface="Arial" panose="020B0604020202020204" pitchFamily="34" charset="0"/>
                <a:cs typeface="Arial" panose="020B0604020202020204" pitchFamily="34" charset="0"/>
              </a:rPr>
              <a:t>Terrorismo</a:t>
            </a:r>
          </a:p>
        </p:txBody>
      </p:sp>
      <p:sp>
        <p:nvSpPr>
          <p:cNvPr id="31" name="19 Rectángul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D5BBD13-D890-48A4-931A-D247938314BE}"/>
              </a:ext>
            </a:extLst>
          </p:cNvPr>
          <p:cNvSpPr/>
          <p:nvPr/>
        </p:nvSpPr>
        <p:spPr>
          <a:xfrm>
            <a:off x="7697656" y="4471128"/>
            <a:ext cx="3518181" cy="306061"/>
          </a:xfrm>
          <a:prstGeom prst="rect">
            <a:avLst/>
          </a:prstGeom>
          <a:ln/>
        </p:spPr>
        <p:style>
          <a:lnRef idx="0">
            <a:schemeClr val="dk1"/>
          </a:lnRef>
          <a:fillRef idx="3">
            <a:schemeClr val="dk1"/>
          </a:fillRef>
          <a:effectRef idx="3">
            <a:schemeClr val="dk1"/>
          </a:effectRef>
          <a:fontRef idx="minor">
            <a:schemeClr val="lt1"/>
          </a:fontRef>
        </p:style>
        <p:txBody>
          <a:bodyPr lIns="47614" tIns="47614" rIns="47614" bIns="47614" spcCol="1512" anchor="ctr"/>
          <a:lstStyle/>
          <a:p>
            <a:pPr algn="ctr" defTabSz="555496">
              <a:lnSpc>
                <a:spcPct val="90000"/>
              </a:lnSpc>
              <a:spcAft>
                <a:spcPct val="35000"/>
              </a:spcAft>
              <a:defRPr/>
            </a:pPr>
            <a:r>
              <a:rPr lang="es-GT" sz="1200" b="1" dirty="0">
                <a:solidFill>
                  <a:prstClr val="white"/>
                </a:solidFill>
                <a:latin typeface="Arial" panose="020B0604020202020204" pitchFamily="34" charset="0"/>
                <a:cs typeface="Arial" panose="020B0604020202020204" pitchFamily="34" charset="0"/>
              </a:rPr>
              <a:t>Trata y Tráfico de personas</a:t>
            </a:r>
          </a:p>
        </p:txBody>
      </p:sp>
      <p:sp>
        <p:nvSpPr>
          <p:cNvPr id="32" name="22 Forma libr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5740492-D605-42D6-828F-44C2FDA75563}"/>
              </a:ext>
            </a:extLst>
          </p:cNvPr>
          <p:cNvSpPr/>
          <p:nvPr/>
        </p:nvSpPr>
        <p:spPr>
          <a:xfrm>
            <a:off x="3478303" y="3066649"/>
            <a:ext cx="3815852" cy="2214758"/>
          </a:xfrm>
          <a:custGeom>
            <a:avLst/>
            <a:gdLst>
              <a:gd name="connsiteX0" fmla="*/ 0 w 4322618"/>
              <a:gd name="connsiteY0" fmla="*/ 263237 h 2951019"/>
              <a:gd name="connsiteX1" fmla="*/ 4322618 w 4322618"/>
              <a:gd name="connsiteY1" fmla="*/ 0 h 2951019"/>
              <a:gd name="connsiteX2" fmla="*/ 4281055 w 4322618"/>
              <a:gd name="connsiteY2" fmla="*/ 2951019 h 2951019"/>
              <a:gd name="connsiteX3" fmla="*/ 0 w 4322618"/>
              <a:gd name="connsiteY3" fmla="*/ 263237 h 2951019"/>
              <a:gd name="connsiteX0" fmla="*/ 0 w 4261971"/>
              <a:gd name="connsiteY0" fmla="*/ 948733 h 2951019"/>
              <a:gd name="connsiteX1" fmla="*/ 4261971 w 4261971"/>
              <a:gd name="connsiteY1" fmla="*/ 0 h 2951019"/>
              <a:gd name="connsiteX2" fmla="*/ 4220408 w 4261971"/>
              <a:gd name="connsiteY2" fmla="*/ 2951019 h 2951019"/>
              <a:gd name="connsiteX3" fmla="*/ 0 w 4261971"/>
              <a:gd name="connsiteY3" fmla="*/ 948733 h 2951019"/>
            </a:gdLst>
            <a:ahLst/>
            <a:cxnLst>
              <a:cxn ang="0">
                <a:pos x="connsiteX0" y="connsiteY0"/>
              </a:cxn>
              <a:cxn ang="0">
                <a:pos x="connsiteX1" y="connsiteY1"/>
              </a:cxn>
              <a:cxn ang="0">
                <a:pos x="connsiteX2" y="connsiteY2"/>
              </a:cxn>
              <a:cxn ang="0">
                <a:pos x="connsiteX3" y="connsiteY3"/>
              </a:cxn>
            </a:cxnLst>
            <a:rect l="l" t="t" r="r" b="b"/>
            <a:pathLst>
              <a:path w="4261971" h="2951019">
                <a:moveTo>
                  <a:pt x="0" y="948733"/>
                </a:moveTo>
                <a:lnTo>
                  <a:pt x="4261971" y="0"/>
                </a:lnTo>
                <a:lnTo>
                  <a:pt x="4220408" y="2951019"/>
                </a:lnTo>
                <a:lnTo>
                  <a:pt x="0" y="948733"/>
                </a:lnTo>
                <a:close/>
              </a:path>
            </a:pathLst>
          </a:custGeom>
          <a:solidFill>
            <a:schemeClr val="bg2">
              <a:lumMod val="25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832" tIns="54416" rIns="108832" bIns="54416" rtlCol="0" anchor="ctr"/>
          <a:lstStyle/>
          <a:p>
            <a:pPr algn="ctr" defTabSz="408120">
              <a:defRPr/>
            </a:pPr>
            <a:endParaRPr lang="es-ES" sz="1600" dirty="0">
              <a:solidFill>
                <a:prstClr val="white"/>
              </a:solidFill>
              <a:latin typeface="Calibri"/>
            </a:endParaRPr>
          </a:p>
        </p:txBody>
      </p:sp>
      <p:sp>
        <p:nvSpPr>
          <p:cNvPr id="33" name="14 Elipse">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92254E3-951C-4690-9862-31215ED043A0}"/>
              </a:ext>
            </a:extLst>
          </p:cNvPr>
          <p:cNvSpPr/>
          <p:nvPr/>
        </p:nvSpPr>
        <p:spPr>
          <a:xfrm rot="20510937">
            <a:off x="4387188" y="3594994"/>
            <a:ext cx="342579" cy="209002"/>
          </a:xfrm>
          <a:prstGeom prst="ellipse">
            <a:avLst/>
          </a:prstGeom>
          <a:solidFill>
            <a:srgbClr val="92D050"/>
          </a:solidFill>
          <a:scene3d>
            <a:camera prst="perspectiveHeroicExtremeRightFacing" zoom="82000">
              <a:rot lat="21300000" lon="20400000" rev="180000"/>
            </a:camera>
            <a:lightRig rig="morning" dir="t">
              <a:rot lat="0" lon="0" rev="20400000"/>
            </a:lightRig>
          </a:scene3d>
          <a:sp3d extrusionH="190500" prstMaterial="matte">
            <a:bevelT w="120650" h="38100" prst="relaxedInset"/>
            <a:bevelB w="120650" h="57150" prst="relaxedInset"/>
            <a:contourClr>
              <a:schemeClr val="bg1"/>
            </a:contourClr>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4" name="21 Redondear rectángulo de esquina diagonal">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6FC34F9-402D-4766-8AA9-08EBFAF4AC3F}"/>
              </a:ext>
            </a:extLst>
          </p:cNvPr>
          <p:cNvSpPr/>
          <p:nvPr/>
        </p:nvSpPr>
        <p:spPr>
          <a:xfrm>
            <a:off x="7216924" y="1635952"/>
            <a:ext cx="3970030" cy="853701"/>
          </a:xfrm>
          <a:prstGeom prst="round2DiagRect">
            <a:avLst/>
          </a:prstGeom>
        </p:spPr>
        <p:txBody>
          <a:bodyPr wrap="square" lIns="108832" tIns="54416" rIns="108832" bIns="54416">
            <a:spAutoFit/>
          </a:bodyPr>
          <a:lstStyle/>
          <a:p>
            <a:pPr algn="ctr" defTabSz="408120">
              <a:defRPr/>
            </a:pPr>
            <a:r>
              <a:rPr lang="es-GT" sz="4300" b="1" dirty="0">
                <a:ln w="19050" cmpd="sng">
                  <a:solidFill>
                    <a:prstClr val="black"/>
                  </a:solidFill>
                  <a:prstDash val="solid"/>
                  <a:miter lim="800000"/>
                </a:ln>
                <a:solidFill>
                  <a:srgbClr val="FF0000"/>
                </a:solidFill>
                <a:latin typeface="Arial Black" panose="020B0A04020102020204" pitchFamily="34" charset="0"/>
              </a:rPr>
              <a:t>AMENAZAS </a:t>
            </a:r>
          </a:p>
        </p:txBody>
      </p:sp>
      <p:sp>
        <p:nvSpPr>
          <p:cNvPr id="35" name="23 Rectángul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989D76B-A4E3-4DDE-AB7A-C71735C884E1}"/>
              </a:ext>
            </a:extLst>
          </p:cNvPr>
          <p:cNvSpPr/>
          <p:nvPr/>
        </p:nvSpPr>
        <p:spPr>
          <a:xfrm>
            <a:off x="7697656" y="4831209"/>
            <a:ext cx="3518181" cy="306061"/>
          </a:xfrm>
          <a:prstGeom prst="rect">
            <a:avLst/>
          </a:prstGeom>
          <a:ln/>
        </p:spPr>
        <p:style>
          <a:lnRef idx="0">
            <a:schemeClr val="dk1"/>
          </a:lnRef>
          <a:fillRef idx="3">
            <a:schemeClr val="dk1"/>
          </a:fillRef>
          <a:effectRef idx="3">
            <a:schemeClr val="dk1"/>
          </a:effectRef>
          <a:fontRef idx="minor">
            <a:schemeClr val="lt1"/>
          </a:fontRef>
        </p:style>
        <p:txBody>
          <a:bodyPr lIns="47614" tIns="47614" rIns="47614" bIns="47614" spcCol="1512" anchor="ctr"/>
          <a:lstStyle/>
          <a:p>
            <a:pPr algn="ctr" defTabSz="555496">
              <a:lnSpc>
                <a:spcPct val="90000"/>
              </a:lnSpc>
              <a:spcAft>
                <a:spcPct val="35000"/>
              </a:spcAft>
              <a:defRPr/>
            </a:pPr>
            <a:r>
              <a:rPr lang="es-GT" sz="1200" b="1" dirty="0">
                <a:solidFill>
                  <a:prstClr val="white"/>
                </a:solidFill>
                <a:latin typeface="Arial" panose="020B0604020202020204" pitchFamily="34" charset="0"/>
                <a:cs typeface="Arial" panose="020B0604020202020204" pitchFamily="34" charset="0"/>
              </a:rPr>
              <a:t>Lavado de Dinero u otros </a:t>
            </a:r>
          </a:p>
          <a:p>
            <a:pPr algn="ctr" defTabSz="555496">
              <a:lnSpc>
                <a:spcPct val="90000"/>
              </a:lnSpc>
              <a:spcAft>
                <a:spcPct val="35000"/>
              </a:spcAft>
              <a:defRPr/>
            </a:pPr>
            <a:r>
              <a:rPr lang="es-GT" sz="1200" b="1" dirty="0">
                <a:solidFill>
                  <a:prstClr val="white"/>
                </a:solidFill>
                <a:latin typeface="Arial" panose="020B0604020202020204" pitchFamily="34" charset="0"/>
                <a:cs typeface="Arial" panose="020B0604020202020204" pitchFamily="34" charset="0"/>
              </a:rPr>
              <a:t>Activos</a:t>
            </a:r>
          </a:p>
        </p:txBody>
      </p:sp>
      <p:sp>
        <p:nvSpPr>
          <p:cNvPr id="36" name="24 Rectángul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08AC7E6-9EE4-422F-BD76-DE4C088C6712}"/>
              </a:ext>
            </a:extLst>
          </p:cNvPr>
          <p:cNvSpPr/>
          <p:nvPr/>
        </p:nvSpPr>
        <p:spPr>
          <a:xfrm>
            <a:off x="5190975" y="6131850"/>
            <a:ext cx="3518181" cy="306061"/>
          </a:xfrm>
          <a:prstGeom prst="rect">
            <a:avLst/>
          </a:prstGeom>
          <a:ln/>
        </p:spPr>
        <p:style>
          <a:lnRef idx="0">
            <a:schemeClr val="dk1"/>
          </a:lnRef>
          <a:fillRef idx="3">
            <a:schemeClr val="dk1"/>
          </a:fillRef>
          <a:effectRef idx="3">
            <a:schemeClr val="dk1"/>
          </a:effectRef>
          <a:fontRef idx="minor">
            <a:schemeClr val="lt1"/>
          </a:fontRef>
        </p:style>
        <p:txBody>
          <a:bodyPr lIns="47614" tIns="47614" rIns="47614" bIns="47614" spcCol="1512" anchor="ctr"/>
          <a:lstStyle/>
          <a:p>
            <a:pPr algn="ctr" defTabSz="555496">
              <a:lnSpc>
                <a:spcPct val="90000"/>
              </a:lnSpc>
              <a:spcAft>
                <a:spcPct val="35000"/>
              </a:spcAft>
              <a:defRPr/>
            </a:pPr>
            <a:r>
              <a:rPr lang="es-GT" sz="1200" b="1" dirty="0">
                <a:solidFill>
                  <a:prstClr val="white"/>
                </a:solidFill>
                <a:latin typeface="Arial" panose="020B0604020202020204" pitchFamily="34" charset="0"/>
                <a:cs typeface="Arial" panose="020B0604020202020204" pitchFamily="34" charset="0"/>
              </a:rPr>
              <a:t>Soberanía e Integridad Territorial</a:t>
            </a:r>
          </a:p>
        </p:txBody>
      </p:sp>
      <p:sp>
        <p:nvSpPr>
          <p:cNvPr id="37" name="25 Rectángul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70BB13D1-5553-4833-B0A5-3845C92E9899}"/>
              </a:ext>
            </a:extLst>
          </p:cNvPr>
          <p:cNvSpPr/>
          <p:nvPr/>
        </p:nvSpPr>
        <p:spPr>
          <a:xfrm>
            <a:off x="7668773" y="5195127"/>
            <a:ext cx="3518181" cy="306061"/>
          </a:xfrm>
          <a:prstGeom prst="rect">
            <a:avLst/>
          </a:prstGeom>
          <a:ln/>
        </p:spPr>
        <p:style>
          <a:lnRef idx="0">
            <a:schemeClr val="dk1"/>
          </a:lnRef>
          <a:fillRef idx="3">
            <a:schemeClr val="dk1"/>
          </a:fillRef>
          <a:effectRef idx="3">
            <a:schemeClr val="dk1"/>
          </a:effectRef>
          <a:fontRef idx="minor">
            <a:schemeClr val="lt1"/>
          </a:fontRef>
        </p:style>
        <p:txBody>
          <a:bodyPr lIns="47614" tIns="47614" rIns="47614" bIns="47614" spcCol="1512" anchor="ctr"/>
          <a:lstStyle/>
          <a:p>
            <a:pPr algn="ctr" defTabSz="555496">
              <a:lnSpc>
                <a:spcPct val="90000"/>
              </a:lnSpc>
              <a:spcAft>
                <a:spcPct val="35000"/>
              </a:spcAft>
              <a:defRPr/>
            </a:pPr>
            <a:r>
              <a:rPr lang="es-GT" sz="1200" b="1" dirty="0" err="1">
                <a:solidFill>
                  <a:prstClr val="white"/>
                </a:solidFill>
                <a:latin typeface="Arial" panose="020B0604020202020204" pitchFamily="34" charset="0"/>
                <a:cs typeface="Arial" panose="020B0604020202020204" pitchFamily="34" charset="0"/>
              </a:rPr>
              <a:t>Ciberataques</a:t>
            </a:r>
            <a:endParaRPr lang="es-GT" sz="1200" b="1" dirty="0">
              <a:solidFill>
                <a:prstClr val="white"/>
              </a:solidFill>
              <a:latin typeface="Arial" panose="020B0604020202020204" pitchFamily="34" charset="0"/>
              <a:cs typeface="Arial" panose="020B0604020202020204" pitchFamily="34" charset="0"/>
            </a:endParaRPr>
          </a:p>
        </p:txBody>
      </p:sp>
      <p:sp>
        <p:nvSpPr>
          <p:cNvPr id="38" name="27 Redondear rectángulo de esquina diagonal">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56B3ABC-0C2D-49F0-A4D3-ADA62A0D6137}"/>
              </a:ext>
            </a:extLst>
          </p:cNvPr>
          <p:cNvSpPr/>
          <p:nvPr/>
        </p:nvSpPr>
        <p:spPr>
          <a:xfrm>
            <a:off x="1209094" y="4005822"/>
            <a:ext cx="3056157" cy="853701"/>
          </a:xfrm>
          <a:prstGeom prst="round2DiagRect">
            <a:avLst/>
          </a:prstGeom>
        </p:spPr>
        <p:txBody>
          <a:bodyPr wrap="square" lIns="108832" tIns="54416" rIns="108832" bIns="54416">
            <a:spAutoFit/>
          </a:bodyPr>
          <a:lstStyle/>
          <a:p>
            <a:pPr algn="ctr" defTabSz="408120">
              <a:defRPr/>
            </a:pPr>
            <a:r>
              <a:rPr lang="es-GT" sz="4300" b="1" dirty="0">
                <a:ln w="19050" cmpd="sng">
                  <a:solidFill>
                    <a:prstClr val="black"/>
                  </a:solidFill>
                  <a:prstDash val="solid"/>
                  <a:miter lim="800000"/>
                </a:ln>
                <a:solidFill>
                  <a:srgbClr val="FF0000"/>
                </a:solidFill>
                <a:latin typeface="Arial Black" panose="020B0A04020102020204" pitchFamily="34" charset="0"/>
              </a:rPr>
              <a:t>RIESGOS</a:t>
            </a:r>
          </a:p>
        </p:txBody>
      </p:sp>
      <p:sp>
        <p:nvSpPr>
          <p:cNvPr id="39" name="28 Rectángul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6B18DB9-F2CF-4307-93D4-4AA02BF3875C}"/>
              </a:ext>
            </a:extLst>
          </p:cNvPr>
          <p:cNvSpPr/>
          <p:nvPr/>
        </p:nvSpPr>
        <p:spPr>
          <a:xfrm>
            <a:off x="972777" y="5119352"/>
            <a:ext cx="3518181" cy="306061"/>
          </a:xfrm>
          <a:prstGeom prst="rect">
            <a:avLst/>
          </a:prstGeom>
          <a:ln/>
        </p:spPr>
        <p:style>
          <a:lnRef idx="0">
            <a:schemeClr val="dk1"/>
          </a:lnRef>
          <a:fillRef idx="3">
            <a:schemeClr val="dk1"/>
          </a:fillRef>
          <a:effectRef idx="3">
            <a:schemeClr val="dk1"/>
          </a:effectRef>
          <a:fontRef idx="minor">
            <a:schemeClr val="lt1"/>
          </a:fontRef>
        </p:style>
        <p:txBody>
          <a:bodyPr lIns="47614" tIns="47614" rIns="47614" bIns="47614" spcCol="1512" anchor="ctr"/>
          <a:lstStyle/>
          <a:p>
            <a:pPr algn="ctr" defTabSz="555496">
              <a:lnSpc>
                <a:spcPct val="90000"/>
              </a:lnSpc>
              <a:spcAft>
                <a:spcPct val="35000"/>
              </a:spcAft>
              <a:defRPr/>
            </a:pPr>
            <a:r>
              <a:rPr lang="es-GT" sz="1200" b="1" dirty="0">
                <a:solidFill>
                  <a:prstClr val="white"/>
                </a:solidFill>
                <a:latin typeface="Arial" panose="020B0604020202020204" pitchFamily="34" charset="0"/>
                <a:cs typeface="Arial" panose="020B0604020202020204" pitchFamily="34" charset="0"/>
              </a:rPr>
              <a:t>Eventos Naturales Extremos y antropogénicos</a:t>
            </a:r>
          </a:p>
        </p:txBody>
      </p:sp>
      <p:sp>
        <p:nvSpPr>
          <p:cNvPr id="40" name="29 Rectángul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BCBD81C-9692-42D3-90E1-CF6B23824AB7}"/>
              </a:ext>
            </a:extLst>
          </p:cNvPr>
          <p:cNvSpPr/>
          <p:nvPr/>
        </p:nvSpPr>
        <p:spPr>
          <a:xfrm>
            <a:off x="972777" y="5461512"/>
            <a:ext cx="3518181" cy="306061"/>
          </a:xfrm>
          <a:prstGeom prst="rect">
            <a:avLst/>
          </a:prstGeom>
          <a:ln/>
        </p:spPr>
        <p:style>
          <a:lnRef idx="0">
            <a:schemeClr val="dk1"/>
          </a:lnRef>
          <a:fillRef idx="3">
            <a:schemeClr val="dk1"/>
          </a:fillRef>
          <a:effectRef idx="3">
            <a:schemeClr val="dk1"/>
          </a:effectRef>
          <a:fontRef idx="minor">
            <a:schemeClr val="lt1"/>
          </a:fontRef>
        </p:style>
        <p:txBody>
          <a:bodyPr lIns="47614" tIns="47614" rIns="47614" bIns="47614" spcCol="1512" anchor="ctr"/>
          <a:lstStyle/>
          <a:p>
            <a:pPr algn="ctr" defTabSz="555496">
              <a:lnSpc>
                <a:spcPct val="90000"/>
              </a:lnSpc>
              <a:spcAft>
                <a:spcPct val="35000"/>
              </a:spcAft>
              <a:defRPr/>
            </a:pPr>
            <a:r>
              <a:rPr lang="es-GT" sz="1200" b="1" dirty="0">
                <a:solidFill>
                  <a:prstClr val="white"/>
                </a:solidFill>
                <a:latin typeface="Arial" panose="020B0604020202020204" pitchFamily="34" charset="0"/>
                <a:cs typeface="Arial" panose="020B0604020202020204" pitchFamily="34" charset="0"/>
              </a:rPr>
              <a:t>Cambio Climático</a:t>
            </a:r>
          </a:p>
        </p:txBody>
      </p:sp>
      <p:sp>
        <p:nvSpPr>
          <p:cNvPr id="41" name="30 Rectángul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9B8EE9D5-84E8-49E6-8016-92506444B36C}"/>
              </a:ext>
            </a:extLst>
          </p:cNvPr>
          <p:cNvSpPr/>
          <p:nvPr/>
        </p:nvSpPr>
        <p:spPr>
          <a:xfrm>
            <a:off x="972777" y="5821591"/>
            <a:ext cx="3518181" cy="306061"/>
          </a:xfrm>
          <a:prstGeom prst="rect">
            <a:avLst/>
          </a:prstGeom>
          <a:ln/>
        </p:spPr>
        <p:style>
          <a:lnRef idx="0">
            <a:schemeClr val="dk1"/>
          </a:lnRef>
          <a:fillRef idx="3">
            <a:schemeClr val="dk1"/>
          </a:fillRef>
          <a:effectRef idx="3">
            <a:schemeClr val="dk1"/>
          </a:effectRef>
          <a:fontRef idx="minor">
            <a:schemeClr val="lt1"/>
          </a:fontRef>
        </p:style>
        <p:txBody>
          <a:bodyPr lIns="47614" tIns="47614" rIns="47614" bIns="47614" spcCol="1512" anchor="ctr"/>
          <a:lstStyle/>
          <a:p>
            <a:pPr algn="ctr" defTabSz="555496">
              <a:lnSpc>
                <a:spcPct val="90000"/>
              </a:lnSpc>
              <a:spcAft>
                <a:spcPct val="35000"/>
              </a:spcAft>
              <a:defRPr/>
            </a:pPr>
            <a:r>
              <a:rPr lang="es-GT" sz="1200" b="1" dirty="0">
                <a:solidFill>
                  <a:prstClr val="white"/>
                </a:solidFill>
                <a:latin typeface="Arial" panose="020B0604020202020204" pitchFamily="34" charset="0"/>
                <a:cs typeface="Arial" panose="020B0604020202020204" pitchFamily="34" charset="0"/>
              </a:rPr>
              <a:t>Epidemias y Pandemias</a:t>
            </a:r>
          </a:p>
        </p:txBody>
      </p:sp>
      <p:sp>
        <p:nvSpPr>
          <p:cNvPr id="42" name="31 Rectángul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F0C1C6F-A0DC-4D85-AFD0-3A3D760DB579}"/>
              </a:ext>
            </a:extLst>
          </p:cNvPr>
          <p:cNvSpPr/>
          <p:nvPr/>
        </p:nvSpPr>
        <p:spPr>
          <a:xfrm>
            <a:off x="972777" y="6199709"/>
            <a:ext cx="3518181" cy="378130"/>
          </a:xfrm>
          <a:prstGeom prst="rect">
            <a:avLst/>
          </a:prstGeom>
          <a:ln/>
        </p:spPr>
        <p:style>
          <a:lnRef idx="0">
            <a:schemeClr val="dk1"/>
          </a:lnRef>
          <a:fillRef idx="3">
            <a:schemeClr val="dk1"/>
          </a:fillRef>
          <a:effectRef idx="3">
            <a:schemeClr val="dk1"/>
          </a:effectRef>
          <a:fontRef idx="minor">
            <a:schemeClr val="lt1"/>
          </a:fontRef>
        </p:style>
        <p:txBody>
          <a:bodyPr lIns="47614" tIns="47614" rIns="47614" bIns="47614" spcCol="1512" anchor="ctr"/>
          <a:lstStyle/>
          <a:p>
            <a:pPr algn="ctr" defTabSz="555496">
              <a:lnSpc>
                <a:spcPct val="90000"/>
              </a:lnSpc>
              <a:spcAft>
                <a:spcPct val="35000"/>
              </a:spcAft>
              <a:defRPr/>
            </a:pPr>
            <a:r>
              <a:rPr lang="es-GT" sz="1200" b="1" dirty="0">
                <a:solidFill>
                  <a:prstClr val="white"/>
                </a:solidFill>
                <a:latin typeface="Arial" panose="020B0604020202020204" pitchFamily="34" charset="0"/>
                <a:cs typeface="Arial" panose="020B0604020202020204" pitchFamily="34" charset="0"/>
              </a:rPr>
              <a:t>Contaminación  y calidad </a:t>
            </a:r>
          </a:p>
          <a:p>
            <a:pPr algn="ctr" defTabSz="555496">
              <a:lnSpc>
                <a:spcPct val="90000"/>
              </a:lnSpc>
              <a:spcAft>
                <a:spcPct val="35000"/>
              </a:spcAft>
              <a:defRPr/>
            </a:pPr>
            <a:r>
              <a:rPr lang="es-GT" sz="1200" b="1" dirty="0">
                <a:solidFill>
                  <a:prstClr val="white"/>
                </a:solidFill>
                <a:latin typeface="Arial" panose="020B0604020202020204" pitchFamily="34" charset="0"/>
                <a:cs typeface="Arial" panose="020B0604020202020204" pitchFamily="34" charset="0"/>
              </a:rPr>
              <a:t>del recurso hídrico</a:t>
            </a:r>
          </a:p>
        </p:txBody>
      </p:sp>
      <p:sp>
        <p:nvSpPr>
          <p:cNvPr id="43" name="1 Flecha abaj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2701A21-568F-4D3E-AF96-E21EE2E48C43}"/>
              </a:ext>
            </a:extLst>
          </p:cNvPr>
          <p:cNvSpPr/>
          <p:nvPr/>
        </p:nvSpPr>
        <p:spPr>
          <a:xfrm>
            <a:off x="1467425" y="4750351"/>
            <a:ext cx="518008" cy="264573"/>
          </a:xfrm>
          <a:prstGeom prst="downArrow">
            <a:avLst/>
          </a:prstGeom>
          <a:solidFill>
            <a:srgbClr val="FF0000"/>
          </a:solidFill>
          <a:ln/>
          <a:scene3d>
            <a:camera prst="orthographicFront"/>
            <a:lightRig rig="threePt" dir="t"/>
          </a:scene3d>
          <a:sp3d>
            <a:bevelT/>
          </a:sp3d>
        </p:spPr>
        <p:style>
          <a:lnRef idx="0">
            <a:schemeClr val="accent5"/>
          </a:lnRef>
          <a:fillRef idx="3">
            <a:schemeClr val="accent5"/>
          </a:fillRef>
          <a:effectRef idx="3">
            <a:schemeClr val="accent5"/>
          </a:effectRef>
          <a:fontRef idx="minor">
            <a:schemeClr val="lt1"/>
          </a:fontRef>
        </p:style>
        <p:txBody>
          <a:bodyPr lIns="108832" tIns="54416" rIns="108832" bIns="54416" rtlCol="0" anchor="ctr"/>
          <a:lstStyle/>
          <a:p>
            <a:pPr algn="ctr" defTabSz="408120">
              <a:defRPr/>
            </a:pPr>
            <a:endParaRPr lang="es-ES" sz="1600">
              <a:solidFill>
                <a:prstClr val="white"/>
              </a:solidFill>
              <a:latin typeface="Calibri"/>
            </a:endParaRPr>
          </a:p>
        </p:txBody>
      </p:sp>
      <p:sp>
        <p:nvSpPr>
          <p:cNvPr id="44" name="32 Flecha abaj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7922FDF1-96A4-40BC-BEB2-929A96FEB5A0}"/>
              </a:ext>
            </a:extLst>
          </p:cNvPr>
          <p:cNvSpPr/>
          <p:nvPr/>
        </p:nvSpPr>
        <p:spPr>
          <a:xfrm>
            <a:off x="2350600" y="4750351"/>
            <a:ext cx="518008" cy="264573"/>
          </a:xfrm>
          <a:prstGeom prst="downArrow">
            <a:avLst/>
          </a:prstGeom>
          <a:solidFill>
            <a:srgbClr val="FF0000"/>
          </a:solidFill>
          <a:ln/>
          <a:scene3d>
            <a:camera prst="orthographicFront"/>
            <a:lightRig rig="threePt" dir="t"/>
          </a:scene3d>
          <a:sp3d>
            <a:bevelT/>
          </a:sp3d>
        </p:spPr>
        <p:style>
          <a:lnRef idx="0">
            <a:schemeClr val="accent5"/>
          </a:lnRef>
          <a:fillRef idx="3">
            <a:schemeClr val="accent5"/>
          </a:fillRef>
          <a:effectRef idx="3">
            <a:schemeClr val="accent5"/>
          </a:effectRef>
          <a:fontRef idx="minor">
            <a:schemeClr val="lt1"/>
          </a:fontRef>
        </p:style>
        <p:txBody>
          <a:bodyPr lIns="108832" tIns="54416" rIns="108832" bIns="54416" rtlCol="0" anchor="ctr"/>
          <a:lstStyle/>
          <a:p>
            <a:pPr algn="ctr" defTabSz="408120">
              <a:defRPr/>
            </a:pPr>
            <a:endParaRPr lang="es-ES" sz="1600">
              <a:solidFill>
                <a:prstClr val="white"/>
              </a:solidFill>
              <a:latin typeface="Calibri"/>
            </a:endParaRPr>
          </a:p>
        </p:txBody>
      </p:sp>
      <p:sp>
        <p:nvSpPr>
          <p:cNvPr id="45" name="33 Flecha abaj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1A6B9FC-5E9D-46C9-AC25-0469DC17ECD3}"/>
              </a:ext>
            </a:extLst>
          </p:cNvPr>
          <p:cNvSpPr/>
          <p:nvPr/>
        </p:nvSpPr>
        <p:spPr>
          <a:xfrm>
            <a:off x="3286338" y="4750351"/>
            <a:ext cx="518008" cy="264573"/>
          </a:xfrm>
          <a:prstGeom prst="downArrow">
            <a:avLst/>
          </a:prstGeom>
          <a:solidFill>
            <a:srgbClr val="FF0000"/>
          </a:solidFill>
          <a:ln/>
          <a:scene3d>
            <a:camera prst="orthographicFront"/>
            <a:lightRig rig="threePt" dir="t"/>
          </a:scene3d>
          <a:sp3d>
            <a:bevelT/>
          </a:sp3d>
        </p:spPr>
        <p:style>
          <a:lnRef idx="0">
            <a:schemeClr val="accent5"/>
          </a:lnRef>
          <a:fillRef idx="3">
            <a:schemeClr val="accent5"/>
          </a:fillRef>
          <a:effectRef idx="3">
            <a:schemeClr val="accent5"/>
          </a:effectRef>
          <a:fontRef idx="minor">
            <a:schemeClr val="lt1"/>
          </a:fontRef>
        </p:style>
        <p:txBody>
          <a:bodyPr lIns="108832" tIns="54416" rIns="108832" bIns="54416" rtlCol="0" anchor="ctr"/>
          <a:lstStyle/>
          <a:p>
            <a:pPr algn="ctr" defTabSz="408120">
              <a:defRPr/>
            </a:pPr>
            <a:endParaRPr lang="es-ES" sz="1600">
              <a:solidFill>
                <a:prstClr val="white"/>
              </a:solidFill>
              <a:latin typeface="Calibri"/>
            </a:endParaRPr>
          </a:p>
        </p:txBody>
      </p:sp>
      <p:cxnSp>
        <p:nvCxnSpPr>
          <p:cNvPr id="46" name="6 Conector recto de flecha">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910300F-5A47-47E1-A0FC-FD2E2E474F07}"/>
              </a:ext>
            </a:extLst>
          </p:cNvPr>
          <p:cNvCxnSpPr>
            <a:cxnSpLocks/>
          </p:cNvCxnSpPr>
          <p:nvPr/>
        </p:nvCxnSpPr>
        <p:spPr>
          <a:xfrm>
            <a:off x="4414041" y="4485040"/>
            <a:ext cx="1922858" cy="148958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7" name="8 Conector recto de flecha">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188562D-A2DF-4354-8C41-BED254B35B30}"/>
              </a:ext>
            </a:extLst>
          </p:cNvPr>
          <p:cNvCxnSpPr>
            <a:cxnSpLocks/>
          </p:cNvCxnSpPr>
          <p:nvPr/>
        </p:nvCxnSpPr>
        <p:spPr>
          <a:xfrm flipH="1">
            <a:off x="6675093" y="2130029"/>
            <a:ext cx="680432" cy="3825519"/>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DA43EB0-F525-4FC8-890E-D00E5FF79A1D}"/>
              </a:ext>
            </a:extLst>
          </p:cNvPr>
          <p:cNvCxnSpPr>
            <a:cxnSpLocks/>
          </p:cNvCxnSpPr>
          <p:nvPr/>
        </p:nvCxnSpPr>
        <p:spPr>
          <a:xfrm flipH="1">
            <a:off x="148165" y="549619"/>
            <a:ext cx="11877672" cy="9279"/>
          </a:xfrm>
          <a:prstGeom prst="line">
            <a:avLst/>
          </a:prstGeom>
          <a:ln w="317500" cap="sq" cmpd="tri">
            <a:solidFill>
              <a:srgbClr val="00B0F0"/>
            </a:solidFill>
            <a:miter lim="800000"/>
            <a:tailEnd w="lg" len="lg"/>
          </a:ln>
        </p:spPr>
        <p:style>
          <a:lnRef idx="3">
            <a:schemeClr val="accent1"/>
          </a:lnRef>
          <a:fillRef idx="0">
            <a:schemeClr val="accent1"/>
          </a:fillRef>
          <a:effectRef idx="2">
            <a:schemeClr val="accent1"/>
          </a:effectRef>
          <a:fontRef idx="minor">
            <a:schemeClr val="tx1"/>
          </a:fontRef>
        </p:style>
      </p:cxnSp>
      <p:grpSp>
        <p:nvGrpSpPr>
          <p:cNvPr id="17" name="Grupo 1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85B79A4-67D7-4267-B096-DE7F4CFD5306}"/>
              </a:ext>
            </a:extLst>
          </p:cNvPr>
          <p:cNvGrpSpPr/>
          <p:nvPr/>
        </p:nvGrpSpPr>
        <p:grpSpPr>
          <a:xfrm>
            <a:off x="10831157" y="50662"/>
            <a:ext cx="1144955" cy="1016472"/>
            <a:chOff x="0" y="0"/>
            <a:chExt cx="2706370" cy="2851785"/>
          </a:xfrm>
        </p:grpSpPr>
        <p:pic>
          <p:nvPicPr>
            <p:cNvPr id="18" name="Imagen 17"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C09A44F-AB02-40CB-A319-E9FDBF87F63F}"/>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0" y="0"/>
              <a:ext cx="2706370" cy="2851785"/>
            </a:xfrm>
            <a:prstGeom prst="rect">
              <a:avLst/>
            </a:prstGeom>
            <a:noFill/>
            <a:ln>
              <a:noFill/>
            </a:ln>
          </p:spPr>
        </p:pic>
        <p:grpSp>
          <p:nvGrpSpPr>
            <p:cNvPr id="19" name="Grupo 1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F49C58A-D2B6-4F8E-9A8B-BD17D0D28A5E}"/>
                </a:ext>
              </a:extLst>
            </p:cNvPr>
            <p:cNvGrpSpPr/>
            <p:nvPr/>
          </p:nvGrpSpPr>
          <p:grpSpPr>
            <a:xfrm>
              <a:off x="469784" y="528506"/>
              <a:ext cx="1701800" cy="501149"/>
              <a:chOff x="0" y="8389"/>
              <a:chExt cx="1701800" cy="501149"/>
            </a:xfrm>
          </p:grpSpPr>
          <p:pic>
            <p:nvPicPr>
              <p:cNvPr id="20" name="Imagen 19"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45EB7C5-B20B-4A67-8184-D7382EFCD0CB}"/>
                  </a:ext>
                </a:extLst>
              </p:cNvPr>
              <p:cNvPicPr>
                <a:picLocks noChangeAspect="1"/>
              </p:cNvPicPr>
              <p:nvPr/>
            </p:nvPicPr>
            <p:blipFill rotWithShape="1">
              <a:blip r:embed="rId8"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822122" y="8389"/>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1" name="Imagen 20"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D5B2139-1455-4E96-B92A-9E49E21FCF11}"/>
                  </a:ext>
                </a:extLst>
              </p:cNvPr>
              <p:cNvPicPr>
                <a:picLocks noChangeAspect="1"/>
              </p:cNvPicPr>
              <p:nvPr/>
            </p:nvPicPr>
            <p:blipFill rotWithShape="1">
              <a:blip r:embed="rId9"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3" t="18842" r="42279" b="65297"/>
              <a:stretch/>
            </p:blipFill>
            <p:spPr bwMode="auto">
              <a:xfrm>
                <a:off x="1241464" y="41945"/>
                <a:ext cx="460336" cy="450556"/>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2" name="Imagen 21"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6B87993-E859-46B1-8029-B8D5C71B0010}"/>
                  </a:ext>
                </a:extLst>
              </p:cNvPr>
              <p:cNvPicPr>
                <a:picLocks noChangeAspect="1"/>
              </p:cNvPicPr>
              <p:nvPr/>
            </p:nvPicPr>
            <p:blipFill rotWithShape="1">
              <a:blip r:embed="rId8"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419450" y="16778"/>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3" name="Imagen 22"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46B7FA1-3A95-4EB9-8359-3E72F6574141}"/>
                  </a:ext>
                </a:extLst>
              </p:cNvPr>
              <p:cNvPicPr>
                <a:picLocks noChangeAspect="1"/>
              </p:cNvPicPr>
              <p:nvPr/>
            </p:nvPicPr>
            <p:blipFill rotWithShape="1">
              <a:blip r:embed="rId10"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5" r="42275" b="67278"/>
              <a:stretch/>
            </p:blipFill>
            <p:spPr bwMode="auto">
              <a:xfrm>
                <a:off x="0" y="33522"/>
                <a:ext cx="460336" cy="436262"/>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grpSp>
      </p:grpSp>
      <p:sp>
        <p:nvSpPr>
          <p:cNvPr id="24" name="5 Rectángulo redondead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3DA3A27-7409-406A-BD93-B9E21DE88F65}"/>
              </a:ext>
            </a:extLst>
          </p:cNvPr>
          <p:cNvSpPr/>
          <p:nvPr/>
        </p:nvSpPr>
        <p:spPr>
          <a:xfrm>
            <a:off x="825881" y="153305"/>
            <a:ext cx="9327560" cy="954068"/>
          </a:xfrm>
          <a:prstGeom prst="roundRect">
            <a:avLst/>
          </a:prstGeom>
          <a:solidFill>
            <a:srgbClr val="002060"/>
          </a:solidFill>
          <a:ln>
            <a:noFill/>
          </a:ln>
          <a:effectLst>
            <a:glow rad="101600">
              <a:schemeClr val="bg1">
                <a:alpha val="6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anchor="ctr"/>
          <a:lstStyle/>
          <a:p>
            <a:pPr algn="ctr"/>
            <a:r>
              <a:rPr lang="es-GT" sz="4400" b="1" kern="0" dirty="0">
                <a:ln w="12700" cmpd="sng">
                  <a:solidFill>
                    <a:schemeClr val="accent4"/>
                  </a:solidFill>
                  <a:prstDash val="solid"/>
                </a:ln>
                <a:solidFill>
                  <a:srgbClr val="FFFF00"/>
                </a:solidFill>
                <a:latin typeface="Arial Black" panose="020B0A04020102020204" pitchFamily="34" charset="0"/>
                <a:cs typeface="Narkisim" pitchFamily="34" charset="-79"/>
              </a:rPr>
              <a:t>RIESGOS Y AMENAZAS</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74445569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Conector recto 1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DA43EB0-F525-4FC8-890E-D00E5FF79A1D}"/>
              </a:ext>
            </a:extLst>
          </p:cNvPr>
          <p:cNvCxnSpPr>
            <a:cxnSpLocks/>
          </p:cNvCxnSpPr>
          <p:nvPr/>
        </p:nvCxnSpPr>
        <p:spPr>
          <a:xfrm flipH="1">
            <a:off x="148165" y="549619"/>
            <a:ext cx="11877672" cy="9279"/>
          </a:xfrm>
          <a:prstGeom prst="line">
            <a:avLst/>
          </a:prstGeom>
          <a:ln w="317500" cap="sq" cmpd="tri">
            <a:solidFill>
              <a:srgbClr val="00B0F0"/>
            </a:solidFill>
            <a:miter lim="800000"/>
            <a:tailEnd w="lg" len="lg"/>
          </a:ln>
        </p:spPr>
        <p:style>
          <a:lnRef idx="3">
            <a:schemeClr val="accent1"/>
          </a:lnRef>
          <a:fillRef idx="0">
            <a:schemeClr val="accent1"/>
          </a:fillRef>
          <a:effectRef idx="2">
            <a:schemeClr val="accent1"/>
          </a:effectRef>
          <a:fontRef idx="minor">
            <a:schemeClr val="tx1"/>
          </a:fontRef>
        </p:style>
      </p:cxnSp>
      <p:sp>
        <p:nvSpPr>
          <p:cNvPr id="24" name="5 Rectángulo redondead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3DA3A27-7409-406A-BD93-B9E21DE88F65}"/>
              </a:ext>
            </a:extLst>
          </p:cNvPr>
          <p:cNvSpPr/>
          <p:nvPr/>
        </p:nvSpPr>
        <p:spPr>
          <a:xfrm>
            <a:off x="825881" y="153305"/>
            <a:ext cx="9327560" cy="764995"/>
          </a:xfrm>
          <a:prstGeom prst="roundRect">
            <a:avLst/>
          </a:prstGeom>
          <a:solidFill>
            <a:srgbClr val="002060"/>
          </a:solidFill>
          <a:ln>
            <a:noFill/>
          </a:ln>
          <a:effectLst>
            <a:glow rad="101600">
              <a:schemeClr val="bg1">
                <a:alpha val="6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anchor="ctr"/>
          <a:lstStyle/>
          <a:p>
            <a:pPr algn="ctr"/>
            <a:r>
              <a:rPr lang="es-GT" sz="2800" b="1" kern="0" dirty="0">
                <a:ln w="12700" cmpd="sng">
                  <a:solidFill>
                    <a:schemeClr val="accent4"/>
                  </a:solidFill>
                  <a:prstDash val="solid"/>
                </a:ln>
                <a:solidFill>
                  <a:srgbClr val="FFFF00"/>
                </a:solidFill>
                <a:latin typeface="Arial Black" panose="020B0A04020102020204" pitchFamily="34" charset="0"/>
                <a:cs typeface="Narkisim" pitchFamily="34" charset="-79"/>
              </a:rPr>
              <a:t>II. CONTINUIDAD DE PROGRAMAS 2019-2023</a:t>
            </a:r>
          </a:p>
        </p:txBody>
      </p:sp>
      <p:sp>
        <p:nvSpPr>
          <p:cNvPr id="47" name="AutoShape 2" descr="Resultado de imagen para construcciÃ³n de portal de datos abiertos">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06020B6-E62D-4178-B60D-8C4CEA8482FA}"/>
              </a:ext>
            </a:extLst>
          </p:cNvPr>
          <p:cNvSpPr>
            <a:spLocks noChangeAspect="1" noChangeArrowheads="1"/>
          </p:cNvSpPr>
          <p:nvPr/>
        </p:nvSpPr>
        <p:spPr bwMode="auto">
          <a:xfrm>
            <a:off x="159313" y="-144462"/>
            <a:ext cx="304690" cy="304801"/>
          </a:xfrm>
          <a:prstGeom prst="rect">
            <a:avLst/>
          </a:prstGeo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vert="horz" wrap="square" lIns="108807" tIns="54403" rIns="108807" bIns="54403" numCol="1" anchor="t" anchorCtr="0" compatLnSpc="1">
            <a:prstTxWarp prst="textNoShape">
              <a:avLst/>
            </a:prstTxWarp>
          </a:bodyPr>
          <a:lstStyle/>
          <a:p>
            <a:pPr defTabSz="1450548"/>
            <a:endParaRPr lang="es-GT" sz="2899">
              <a:solidFill>
                <a:prstClr val="black"/>
              </a:solidFill>
              <a:latin typeface="Calibri"/>
            </a:endParaRPr>
          </a:p>
        </p:txBody>
      </p:sp>
      <p:grpSp>
        <p:nvGrpSpPr>
          <p:cNvPr id="31" name="Group 6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48DD45F-D149-450E-B8E5-5A02A0639F35}"/>
              </a:ext>
            </a:extLst>
          </p:cNvPr>
          <p:cNvGrpSpPr/>
          <p:nvPr/>
        </p:nvGrpSpPr>
        <p:grpSpPr>
          <a:xfrm>
            <a:off x="3580719" y="3714028"/>
            <a:ext cx="228894" cy="228976"/>
            <a:chOff x="3398838" y="3616326"/>
            <a:chExt cx="346075" cy="346076"/>
          </a:xfrm>
        </p:grpSpPr>
        <p:sp>
          <p:nvSpPr>
            <p:cNvPr id="32" name="Rectangle 9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6A19A2A-B91F-405B-9ED5-BD9496F9125A}"/>
                </a:ext>
              </a:extLst>
            </p:cNvPr>
            <p:cNvSpPr>
              <a:spLocks noChangeArrowheads="1"/>
            </p:cNvSpPr>
            <p:nvPr/>
          </p:nvSpPr>
          <p:spPr bwMode="auto">
            <a:xfrm>
              <a:off x="3459163" y="3616326"/>
              <a:ext cx="90488" cy="346075"/>
            </a:xfrm>
            <a:prstGeom prst="rect">
              <a:avLst/>
            </a:prstGeom>
            <a:noFill/>
            <a:ln w="12700" cap="rnd">
              <a:solidFill>
                <a:schemeClr val="bg1"/>
              </a:solidFill>
              <a:prstDash val="solid"/>
              <a:round/>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vert="horz" wrap="square" lIns="91419" tIns="45709" rIns="91419" bIns="45709" numCol="1" anchor="t" anchorCtr="0" compatLnSpc="1">
              <a:prstTxWarp prst="textNoShape">
                <a:avLst/>
              </a:prstTxWarp>
            </a:bodyPr>
            <a:lstStyle/>
            <a:p>
              <a:pPr defTabSz="1450548">
                <a:defRPr/>
              </a:pPr>
              <a:endParaRPr lang="id-ID" sz="2899">
                <a:solidFill>
                  <a:prstClr val="black"/>
                </a:solidFill>
                <a:latin typeface="Calibri"/>
              </a:endParaRPr>
            </a:p>
          </p:txBody>
        </p:sp>
        <p:sp>
          <p:nvSpPr>
            <p:cNvPr id="33" name="Rectangle 9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33C63ED-7F12-42FD-BE2D-D7B7BF053C66}"/>
                </a:ext>
              </a:extLst>
            </p:cNvPr>
            <p:cNvSpPr>
              <a:spLocks noChangeArrowheads="1"/>
            </p:cNvSpPr>
            <p:nvPr/>
          </p:nvSpPr>
          <p:spPr bwMode="auto">
            <a:xfrm>
              <a:off x="3549651" y="3736976"/>
              <a:ext cx="90488" cy="225425"/>
            </a:xfrm>
            <a:prstGeom prst="rect">
              <a:avLst/>
            </a:prstGeom>
            <a:noFill/>
            <a:ln w="12700" cap="rnd">
              <a:solidFill>
                <a:schemeClr val="bg1"/>
              </a:solidFill>
              <a:prstDash val="solid"/>
              <a:round/>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vert="horz" wrap="square" lIns="91419" tIns="45709" rIns="91419" bIns="45709" numCol="1" anchor="t" anchorCtr="0" compatLnSpc="1">
              <a:prstTxWarp prst="textNoShape">
                <a:avLst/>
              </a:prstTxWarp>
            </a:bodyPr>
            <a:lstStyle/>
            <a:p>
              <a:pPr defTabSz="1450548">
                <a:defRPr/>
              </a:pPr>
              <a:endParaRPr lang="id-ID" sz="2899">
                <a:solidFill>
                  <a:prstClr val="black"/>
                </a:solidFill>
                <a:latin typeface="Calibri"/>
              </a:endParaRPr>
            </a:p>
          </p:txBody>
        </p:sp>
        <p:sp>
          <p:nvSpPr>
            <p:cNvPr id="34" name="Line 9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CACB94A-EB61-425B-919B-4B251EB1600A}"/>
                </a:ext>
              </a:extLst>
            </p:cNvPr>
            <p:cNvSpPr>
              <a:spLocks noChangeShapeType="1"/>
            </p:cNvSpPr>
            <p:nvPr/>
          </p:nvSpPr>
          <p:spPr bwMode="auto">
            <a:xfrm>
              <a:off x="3579813" y="3933826"/>
              <a:ext cx="30163" cy="0"/>
            </a:xfrm>
            <a:prstGeom prst="line">
              <a:avLst/>
            </a:prstGeom>
            <a:noFill/>
            <a:ln w="12700" cap="rnd">
              <a:solidFill>
                <a:schemeClr val="bg1"/>
              </a:solidFill>
              <a:prstDash val="solid"/>
              <a:round/>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Lst>
          </p:spPr>
          <p:txBody>
            <a:bodyPr vert="horz" wrap="square" lIns="91419" tIns="45709" rIns="91419" bIns="45709" numCol="1" anchor="t" anchorCtr="0" compatLnSpc="1">
              <a:prstTxWarp prst="textNoShape">
                <a:avLst/>
              </a:prstTxWarp>
            </a:bodyPr>
            <a:lstStyle/>
            <a:p>
              <a:pPr defTabSz="1450548">
                <a:defRPr/>
              </a:pPr>
              <a:endParaRPr lang="id-ID" sz="2899">
                <a:solidFill>
                  <a:prstClr val="black"/>
                </a:solidFill>
                <a:latin typeface="Calibri"/>
              </a:endParaRPr>
            </a:p>
          </p:txBody>
        </p:sp>
        <p:sp>
          <p:nvSpPr>
            <p:cNvPr id="35" name="Line 97">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49991F9-6E3B-41F9-9687-6B1E01CE55DF}"/>
                </a:ext>
              </a:extLst>
            </p:cNvPr>
            <p:cNvSpPr>
              <a:spLocks noChangeShapeType="1"/>
            </p:cNvSpPr>
            <p:nvPr/>
          </p:nvSpPr>
          <p:spPr bwMode="auto">
            <a:xfrm>
              <a:off x="3503613" y="3646489"/>
              <a:ext cx="0" cy="196850"/>
            </a:xfrm>
            <a:prstGeom prst="line">
              <a:avLst/>
            </a:prstGeom>
            <a:noFill/>
            <a:ln w="12700" cap="rnd">
              <a:solidFill>
                <a:schemeClr val="bg1"/>
              </a:solidFill>
              <a:prstDash val="solid"/>
              <a:round/>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Lst>
          </p:spPr>
          <p:txBody>
            <a:bodyPr vert="horz" wrap="square" lIns="91419" tIns="45709" rIns="91419" bIns="45709" numCol="1" anchor="t" anchorCtr="0" compatLnSpc="1">
              <a:prstTxWarp prst="textNoShape">
                <a:avLst/>
              </a:prstTxWarp>
            </a:bodyPr>
            <a:lstStyle/>
            <a:p>
              <a:pPr defTabSz="1450548">
                <a:defRPr/>
              </a:pPr>
              <a:endParaRPr lang="id-ID" sz="2899">
                <a:solidFill>
                  <a:prstClr val="black"/>
                </a:solidFill>
                <a:latin typeface="Calibri"/>
              </a:endParaRPr>
            </a:p>
          </p:txBody>
        </p:sp>
        <p:sp>
          <p:nvSpPr>
            <p:cNvPr id="36" name="Rectangle 9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97CECFF1-4B55-46D2-B38A-054E020C7C0F}"/>
                </a:ext>
              </a:extLst>
            </p:cNvPr>
            <p:cNvSpPr>
              <a:spLocks noChangeArrowheads="1"/>
            </p:cNvSpPr>
            <p:nvPr/>
          </p:nvSpPr>
          <p:spPr bwMode="auto">
            <a:xfrm>
              <a:off x="3489326" y="3873501"/>
              <a:ext cx="30163" cy="60325"/>
            </a:xfrm>
            <a:prstGeom prst="rect">
              <a:avLst/>
            </a:prstGeom>
            <a:noFill/>
            <a:ln w="12700" cap="rnd">
              <a:solidFill>
                <a:schemeClr val="bg1"/>
              </a:solidFill>
              <a:prstDash val="solid"/>
              <a:round/>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vert="horz" wrap="square" lIns="91419" tIns="45709" rIns="91419" bIns="45709" numCol="1" anchor="t" anchorCtr="0" compatLnSpc="1">
              <a:prstTxWarp prst="textNoShape">
                <a:avLst/>
              </a:prstTxWarp>
            </a:bodyPr>
            <a:lstStyle/>
            <a:p>
              <a:pPr defTabSz="1450548">
                <a:defRPr/>
              </a:pPr>
              <a:endParaRPr lang="id-ID" sz="2899">
                <a:solidFill>
                  <a:prstClr val="black"/>
                </a:solidFill>
                <a:latin typeface="Calibri"/>
              </a:endParaRPr>
            </a:p>
          </p:txBody>
        </p:sp>
        <p:sp>
          <p:nvSpPr>
            <p:cNvPr id="37" name="Line 9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E944E91-8DA1-445F-A7DF-DBDF2DB24F2E}"/>
                </a:ext>
              </a:extLst>
            </p:cNvPr>
            <p:cNvSpPr>
              <a:spLocks noChangeShapeType="1"/>
            </p:cNvSpPr>
            <p:nvPr/>
          </p:nvSpPr>
          <p:spPr bwMode="auto">
            <a:xfrm>
              <a:off x="3594101" y="3767139"/>
              <a:ext cx="0" cy="136525"/>
            </a:xfrm>
            <a:prstGeom prst="line">
              <a:avLst/>
            </a:prstGeom>
            <a:noFill/>
            <a:ln w="12700" cap="rnd">
              <a:solidFill>
                <a:schemeClr val="bg1"/>
              </a:solidFill>
              <a:prstDash val="solid"/>
              <a:round/>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Lst>
          </p:spPr>
          <p:txBody>
            <a:bodyPr vert="horz" wrap="square" lIns="91419" tIns="45709" rIns="91419" bIns="45709" numCol="1" anchor="t" anchorCtr="0" compatLnSpc="1">
              <a:prstTxWarp prst="textNoShape">
                <a:avLst/>
              </a:prstTxWarp>
            </a:bodyPr>
            <a:lstStyle/>
            <a:p>
              <a:pPr defTabSz="1450548">
                <a:defRPr/>
              </a:pPr>
              <a:endParaRPr lang="id-ID" sz="2899">
                <a:solidFill>
                  <a:prstClr val="black"/>
                </a:solidFill>
                <a:latin typeface="Calibri"/>
              </a:endParaRPr>
            </a:p>
          </p:txBody>
        </p:sp>
        <p:sp>
          <p:nvSpPr>
            <p:cNvPr id="38" name="Line 10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700846E-E88A-41AB-B24A-A1229665EFF8}"/>
                </a:ext>
              </a:extLst>
            </p:cNvPr>
            <p:cNvSpPr>
              <a:spLocks noChangeShapeType="1"/>
            </p:cNvSpPr>
            <p:nvPr/>
          </p:nvSpPr>
          <p:spPr bwMode="auto">
            <a:xfrm>
              <a:off x="3429001" y="3706814"/>
              <a:ext cx="0" cy="211138"/>
            </a:xfrm>
            <a:prstGeom prst="line">
              <a:avLst/>
            </a:prstGeom>
            <a:noFill/>
            <a:ln w="12700" cap="rnd">
              <a:solidFill>
                <a:schemeClr val="bg1"/>
              </a:solidFill>
              <a:prstDash val="solid"/>
              <a:round/>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Lst>
          </p:spPr>
          <p:txBody>
            <a:bodyPr vert="horz" wrap="square" lIns="91419" tIns="45709" rIns="91419" bIns="45709" numCol="1" anchor="t" anchorCtr="0" compatLnSpc="1">
              <a:prstTxWarp prst="textNoShape">
                <a:avLst/>
              </a:prstTxWarp>
            </a:bodyPr>
            <a:lstStyle/>
            <a:p>
              <a:pPr defTabSz="1450548">
                <a:defRPr/>
              </a:pPr>
              <a:endParaRPr lang="id-ID" sz="2899">
                <a:solidFill>
                  <a:prstClr val="black"/>
                </a:solidFill>
                <a:latin typeface="Calibri"/>
              </a:endParaRPr>
            </a:p>
          </p:txBody>
        </p:sp>
        <p:sp>
          <p:nvSpPr>
            <p:cNvPr id="39" name="Rectangle 10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10C0FBD-6A92-401D-9468-B38DE9E08116}"/>
                </a:ext>
              </a:extLst>
            </p:cNvPr>
            <p:cNvSpPr>
              <a:spLocks noChangeArrowheads="1"/>
            </p:cNvSpPr>
            <p:nvPr/>
          </p:nvSpPr>
          <p:spPr bwMode="auto">
            <a:xfrm>
              <a:off x="3398838" y="3662364"/>
              <a:ext cx="60325" cy="300038"/>
            </a:xfrm>
            <a:prstGeom prst="rect">
              <a:avLst/>
            </a:prstGeom>
            <a:noFill/>
            <a:ln w="12700" cap="rnd">
              <a:solidFill>
                <a:schemeClr val="bg1"/>
              </a:solidFill>
              <a:prstDash val="solid"/>
              <a:round/>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vert="horz" wrap="square" lIns="91419" tIns="45709" rIns="91419" bIns="45709" numCol="1" anchor="t" anchorCtr="0" compatLnSpc="1">
              <a:prstTxWarp prst="textNoShape">
                <a:avLst/>
              </a:prstTxWarp>
            </a:bodyPr>
            <a:lstStyle/>
            <a:p>
              <a:pPr defTabSz="1450548">
                <a:defRPr/>
              </a:pPr>
              <a:endParaRPr lang="id-ID" sz="2899">
                <a:solidFill>
                  <a:prstClr val="black"/>
                </a:solidFill>
                <a:latin typeface="Calibri"/>
              </a:endParaRPr>
            </a:p>
          </p:txBody>
        </p:sp>
        <p:sp>
          <p:nvSpPr>
            <p:cNvPr id="40" name="Freeform 102">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4F15A47-457D-44EE-BC85-96723F1AB9CD}"/>
                </a:ext>
              </a:extLst>
            </p:cNvPr>
            <p:cNvSpPr>
              <a:spLocks/>
            </p:cNvSpPr>
            <p:nvPr/>
          </p:nvSpPr>
          <p:spPr bwMode="auto">
            <a:xfrm>
              <a:off x="3624263" y="3662364"/>
              <a:ext cx="120650" cy="300038"/>
            </a:xfrm>
            <a:custGeom>
              <a:avLst/>
              <a:gdLst>
                <a:gd name="T0" fmla="*/ 76 w 76"/>
                <a:gd name="T1" fmla="*/ 182 h 189"/>
                <a:gd name="T2" fmla="*/ 47 w 76"/>
                <a:gd name="T3" fmla="*/ 189 h 189"/>
                <a:gd name="T4" fmla="*/ 0 w 76"/>
                <a:gd name="T5" fmla="*/ 7 h 189"/>
                <a:gd name="T6" fmla="*/ 29 w 76"/>
                <a:gd name="T7" fmla="*/ 0 h 189"/>
                <a:gd name="T8" fmla="*/ 76 w 76"/>
                <a:gd name="T9" fmla="*/ 182 h 189"/>
              </a:gdLst>
              <a:ahLst/>
              <a:cxnLst>
                <a:cxn ang="0">
                  <a:pos x="T0" y="T1"/>
                </a:cxn>
                <a:cxn ang="0">
                  <a:pos x="T2" y="T3"/>
                </a:cxn>
                <a:cxn ang="0">
                  <a:pos x="T4" y="T5"/>
                </a:cxn>
                <a:cxn ang="0">
                  <a:pos x="T6" y="T7"/>
                </a:cxn>
                <a:cxn ang="0">
                  <a:pos x="T8" y="T9"/>
                </a:cxn>
              </a:cxnLst>
              <a:rect l="0" t="0" r="r" b="b"/>
              <a:pathLst>
                <a:path w="76" h="189">
                  <a:moveTo>
                    <a:pt x="76" y="182"/>
                  </a:moveTo>
                  <a:lnTo>
                    <a:pt x="47" y="189"/>
                  </a:lnTo>
                  <a:lnTo>
                    <a:pt x="0" y="7"/>
                  </a:lnTo>
                  <a:lnTo>
                    <a:pt x="29" y="0"/>
                  </a:lnTo>
                  <a:lnTo>
                    <a:pt x="76" y="182"/>
                  </a:lnTo>
                  <a:close/>
                </a:path>
              </a:pathLst>
            </a:custGeom>
            <a:noFill/>
            <a:ln w="12700" cap="rnd">
              <a:solidFill>
                <a:schemeClr val="bg1"/>
              </a:solidFill>
              <a:prstDash val="solid"/>
              <a:round/>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vert="horz" wrap="square" lIns="91419" tIns="45709" rIns="91419" bIns="45709" numCol="1" anchor="t" anchorCtr="0" compatLnSpc="1">
              <a:prstTxWarp prst="textNoShape">
                <a:avLst/>
              </a:prstTxWarp>
            </a:bodyPr>
            <a:lstStyle/>
            <a:p>
              <a:pPr defTabSz="1450548">
                <a:defRPr/>
              </a:pPr>
              <a:endParaRPr lang="id-ID" sz="2899">
                <a:solidFill>
                  <a:prstClr val="black"/>
                </a:solidFill>
                <a:latin typeface="Calibri"/>
              </a:endParaRPr>
            </a:p>
          </p:txBody>
        </p:sp>
      </p:grpSp>
      <p:grpSp>
        <p:nvGrpSpPr>
          <p:cNvPr id="41" name="Group 8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EC40123-1A99-44A0-B442-C3613FDA1E31}"/>
              </a:ext>
            </a:extLst>
          </p:cNvPr>
          <p:cNvGrpSpPr/>
          <p:nvPr/>
        </p:nvGrpSpPr>
        <p:grpSpPr>
          <a:xfrm>
            <a:off x="3597489" y="1071047"/>
            <a:ext cx="219443" cy="228976"/>
            <a:chOff x="2692400" y="3616326"/>
            <a:chExt cx="331788" cy="346075"/>
          </a:xfrm>
        </p:grpSpPr>
        <p:sp>
          <p:nvSpPr>
            <p:cNvPr id="42" name="Line 28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AC7510D-48A5-4EBA-9CB4-BE3E995A2A45}"/>
                </a:ext>
              </a:extLst>
            </p:cNvPr>
            <p:cNvSpPr>
              <a:spLocks noChangeShapeType="1"/>
            </p:cNvSpPr>
            <p:nvPr/>
          </p:nvSpPr>
          <p:spPr bwMode="auto">
            <a:xfrm>
              <a:off x="2768600" y="3616326"/>
              <a:ext cx="0" cy="76200"/>
            </a:xfrm>
            <a:prstGeom prst="line">
              <a:avLst/>
            </a:prstGeom>
            <a:noFill/>
            <a:ln w="12700" cap="rnd">
              <a:solidFill>
                <a:schemeClr val="bg1"/>
              </a:solidFill>
              <a:prstDash val="solid"/>
              <a:round/>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Lst>
          </p:spPr>
          <p:txBody>
            <a:bodyPr vert="horz" wrap="square" lIns="91419" tIns="45709" rIns="91419" bIns="45709" numCol="1" anchor="t" anchorCtr="0" compatLnSpc="1">
              <a:prstTxWarp prst="textNoShape">
                <a:avLst/>
              </a:prstTxWarp>
            </a:bodyPr>
            <a:lstStyle/>
            <a:p>
              <a:pPr defTabSz="1450548">
                <a:defRPr/>
              </a:pPr>
              <a:endParaRPr lang="id-ID" sz="2899">
                <a:solidFill>
                  <a:prstClr val="black"/>
                </a:solidFill>
                <a:latin typeface="Calibri"/>
              </a:endParaRPr>
            </a:p>
          </p:txBody>
        </p:sp>
        <p:sp>
          <p:nvSpPr>
            <p:cNvPr id="43" name="Line 28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09B120E-86C7-4F63-9E86-A2DE4401608E}"/>
                </a:ext>
              </a:extLst>
            </p:cNvPr>
            <p:cNvSpPr>
              <a:spLocks noChangeShapeType="1"/>
            </p:cNvSpPr>
            <p:nvPr/>
          </p:nvSpPr>
          <p:spPr bwMode="auto">
            <a:xfrm>
              <a:off x="2857500" y="3616326"/>
              <a:ext cx="0" cy="76200"/>
            </a:xfrm>
            <a:prstGeom prst="line">
              <a:avLst/>
            </a:prstGeom>
            <a:noFill/>
            <a:ln w="12700" cap="rnd">
              <a:solidFill>
                <a:schemeClr val="bg1"/>
              </a:solidFill>
              <a:prstDash val="solid"/>
              <a:round/>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Lst>
          </p:spPr>
          <p:txBody>
            <a:bodyPr vert="horz" wrap="square" lIns="91419" tIns="45709" rIns="91419" bIns="45709" numCol="1" anchor="t" anchorCtr="0" compatLnSpc="1">
              <a:prstTxWarp prst="textNoShape">
                <a:avLst/>
              </a:prstTxWarp>
            </a:bodyPr>
            <a:lstStyle/>
            <a:p>
              <a:pPr defTabSz="1450548">
                <a:defRPr/>
              </a:pPr>
              <a:endParaRPr lang="id-ID" sz="2899">
                <a:solidFill>
                  <a:prstClr val="black"/>
                </a:solidFill>
                <a:latin typeface="Calibri"/>
              </a:endParaRPr>
            </a:p>
          </p:txBody>
        </p:sp>
        <p:sp>
          <p:nvSpPr>
            <p:cNvPr id="44" name="Line 29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FF4CF14-1ADA-4440-9FFA-C32F6A284B86}"/>
                </a:ext>
              </a:extLst>
            </p:cNvPr>
            <p:cNvSpPr>
              <a:spLocks noChangeShapeType="1"/>
            </p:cNvSpPr>
            <p:nvPr/>
          </p:nvSpPr>
          <p:spPr bwMode="auto">
            <a:xfrm>
              <a:off x="2947988" y="3616326"/>
              <a:ext cx="0" cy="76200"/>
            </a:xfrm>
            <a:prstGeom prst="line">
              <a:avLst/>
            </a:prstGeom>
            <a:noFill/>
            <a:ln w="12700" cap="rnd">
              <a:solidFill>
                <a:schemeClr val="bg1"/>
              </a:solidFill>
              <a:prstDash val="solid"/>
              <a:round/>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Lst>
          </p:spPr>
          <p:txBody>
            <a:bodyPr vert="horz" wrap="square" lIns="91419" tIns="45709" rIns="91419" bIns="45709" numCol="1" anchor="t" anchorCtr="0" compatLnSpc="1">
              <a:prstTxWarp prst="textNoShape">
                <a:avLst/>
              </a:prstTxWarp>
            </a:bodyPr>
            <a:lstStyle/>
            <a:p>
              <a:pPr defTabSz="1450548">
                <a:defRPr/>
              </a:pPr>
              <a:endParaRPr lang="id-ID" sz="2899">
                <a:solidFill>
                  <a:prstClr val="black"/>
                </a:solidFill>
                <a:latin typeface="Calibri"/>
              </a:endParaRPr>
            </a:p>
          </p:txBody>
        </p:sp>
        <p:sp>
          <p:nvSpPr>
            <p:cNvPr id="45" name="Freeform 29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347DE62-D1C6-4FF7-8F75-9C1F4C06837E}"/>
                </a:ext>
              </a:extLst>
            </p:cNvPr>
            <p:cNvSpPr>
              <a:spLocks/>
            </p:cNvSpPr>
            <p:nvPr/>
          </p:nvSpPr>
          <p:spPr bwMode="auto">
            <a:xfrm>
              <a:off x="2692400" y="3646488"/>
              <a:ext cx="331788" cy="315913"/>
            </a:xfrm>
            <a:custGeom>
              <a:avLst/>
              <a:gdLst>
                <a:gd name="T0" fmla="*/ 180 w 209"/>
                <a:gd name="T1" fmla="*/ 0 h 199"/>
                <a:gd name="T2" fmla="*/ 209 w 209"/>
                <a:gd name="T3" fmla="*/ 0 h 199"/>
                <a:gd name="T4" fmla="*/ 209 w 209"/>
                <a:gd name="T5" fmla="*/ 199 h 199"/>
                <a:gd name="T6" fmla="*/ 0 w 209"/>
                <a:gd name="T7" fmla="*/ 199 h 199"/>
                <a:gd name="T8" fmla="*/ 0 w 209"/>
                <a:gd name="T9" fmla="*/ 0 h 199"/>
                <a:gd name="T10" fmla="*/ 29 w 209"/>
                <a:gd name="T11" fmla="*/ 0 h 199"/>
              </a:gdLst>
              <a:ahLst/>
              <a:cxnLst>
                <a:cxn ang="0">
                  <a:pos x="T0" y="T1"/>
                </a:cxn>
                <a:cxn ang="0">
                  <a:pos x="T2" y="T3"/>
                </a:cxn>
                <a:cxn ang="0">
                  <a:pos x="T4" y="T5"/>
                </a:cxn>
                <a:cxn ang="0">
                  <a:pos x="T6" y="T7"/>
                </a:cxn>
                <a:cxn ang="0">
                  <a:pos x="T8" y="T9"/>
                </a:cxn>
                <a:cxn ang="0">
                  <a:pos x="T10" y="T11"/>
                </a:cxn>
              </a:cxnLst>
              <a:rect l="0" t="0" r="r" b="b"/>
              <a:pathLst>
                <a:path w="209" h="199">
                  <a:moveTo>
                    <a:pt x="180" y="0"/>
                  </a:moveTo>
                  <a:lnTo>
                    <a:pt x="209" y="0"/>
                  </a:lnTo>
                  <a:lnTo>
                    <a:pt x="209" y="199"/>
                  </a:lnTo>
                  <a:lnTo>
                    <a:pt x="0" y="199"/>
                  </a:lnTo>
                  <a:lnTo>
                    <a:pt x="0" y="0"/>
                  </a:lnTo>
                  <a:lnTo>
                    <a:pt x="29" y="0"/>
                  </a:lnTo>
                </a:path>
              </a:pathLst>
            </a:custGeom>
            <a:noFill/>
            <a:ln w="12700" cap="rnd">
              <a:solidFill>
                <a:schemeClr val="bg1"/>
              </a:solidFill>
              <a:prstDash val="solid"/>
              <a:round/>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vert="horz" wrap="square" lIns="91419" tIns="45709" rIns="91419" bIns="45709" numCol="1" anchor="t" anchorCtr="0" compatLnSpc="1">
              <a:prstTxWarp prst="textNoShape">
                <a:avLst/>
              </a:prstTxWarp>
            </a:bodyPr>
            <a:lstStyle/>
            <a:p>
              <a:pPr defTabSz="1450548">
                <a:defRPr/>
              </a:pPr>
              <a:endParaRPr lang="id-ID" sz="2899">
                <a:solidFill>
                  <a:prstClr val="black"/>
                </a:solidFill>
                <a:latin typeface="Calibri"/>
              </a:endParaRPr>
            </a:p>
          </p:txBody>
        </p:sp>
        <p:sp>
          <p:nvSpPr>
            <p:cNvPr id="46" name="Freeform 292">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510B14B-0453-4DB7-88A7-5C7DF64822BC}"/>
                </a:ext>
              </a:extLst>
            </p:cNvPr>
            <p:cNvSpPr>
              <a:spLocks/>
            </p:cNvSpPr>
            <p:nvPr/>
          </p:nvSpPr>
          <p:spPr bwMode="auto">
            <a:xfrm>
              <a:off x="2738438" y="3676651"/>
              <a:ext cx="239713" cy="241300"/>
            </a:xfrm>
            <a:custGeom>
              <a:avLst/>
              <a:gdLst>
                <a:gd name="T0" fmla="*/ 0 w 151"/>
                <a:gd name="T1" fmla="*/ 0 h 152"/>
                <a:gd name="T2" fmla="*/ 0 w 151"/>
                <a:gd name="T3" fmla="*/ 152 h 152"/>
                <a:gd name="T4" fmla="*/ 151 w 151"/>
                <a:gd name="T5" fmla="*/ 152 h 152"/>
                <a:gd name="T6" fmla="*/ 151 w 151"/>
                <a:gd name="T7" fmla="*/ 0 h 152"/>
              </a:gdLst>
              <a:ahLst/>
              <a:cxnLst>
                <a:cxn ang="0">
                  <a:pos x="T0" y="T1"/>
                </a:cxn>
                <a:cxn ang="0">
                  <a:pos x="T2" y="T3"/>
                </a:cxn>
                <a:cxn ang="0">
                  <a:pos x="T4" y="T5"/>
                </a:cxn>
                <a:cxn ang="0">
                  <a:pos x="T6" y="T7"/>
                </a:cxn>
              </a:cxnLst>
              <a:rect l="0" t="0" r="r" b="b"/>
              <a:pathLst>
                <a:path w="151" h="152">
                  <a:moveTo>
                    <a:pt x="0" y="0"/>
                  </a:moveTo>
                  <a:lnTo>
                    <a:pt x="0" y="152"/>
                  </a:lnTo>
                  <a:lnTo>
                    <a:pt x="151" y="152"/>
                  </a:lnTo>
                  <a:lnTo>
                    <a:pt x="151" y="0"/>
                  </a:lnTo>
                </a:path>
              </a:pathLst>
            </a:custGeom>
            <a:noFill/>
            <a:ln w="12700" cap="rnd">
              <a:solidFill>
                <a:schemeClr val="bg1"/>
              </a:solidFill>
              <a:prstDash val="solid"/>
              <a:round/>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vert="horz" wrap="square" lIns="91419" tIns="45709" rIns="91419" bIns="45709" numCol="1" anchor="t" anchorCtr="0" compatLnSpc="1">
              <a:prstTxWarp prst="textNoShape">
                <a:avLst/>
              </a:prstTxWarp>
            </a:bodyPr>
            <a:lstStyle/>
            <a:p>
              <a:pPr defTabSz="1450548">
                <a:defRPr/>
              </a:pPr>
              <a:endParaRPr lang="id-ID" sz="2899">
                <a:solidFill>
                  <a:prstClr val="black"/>
                </a:solidFill>
                <a:latin typeface="Calibri"/>
              </a:endParaRPr>
            </a:p>
          </p:txBody>
        </p:sp>
        <p:sp>
          <p:nvSpPr>
            <p:cNvPr id="48" name="Line 29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1C7F9D7-CCC1-4A11-90FE-F30422D0A2EE}"/>
                </a:ext>
              </a:extLst>
            </p:cNvPr>
            <p:cNvSpPr>
              <a:spLocks noChangeShapeType="1"/>
            </p:cNvSpPr>
            <p:nvPr/>
          </p:nvSpPr>
          <p:spPr bwMode="auto">
            <a:xfrm>
              <a:off x="2798763" y="3646488"/>
              <a:ext cx="36513" cy="0"/>
            </a:xfrm>
            <a:prstGeom prst="line">
              <a:avLst/>
            </a:prstGeom>
            <a:noFill/>
            <a:ln w="12700" cap="rnd">
              <a:solidFill>
                <a:schemeClr val="bg1"/>
              </a:solidFill>
              <a:prstDash val="solid"/>
              <a:round/>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Lst>
          </p:spPr>
          <p:txBody>
            <a:bodyPr vert="horz" wrap="square" lIns="91419" tIns="45709" rIns="91419" bIns="45709" numCol="1" anchor="t" anchorCtr="0" compatLnSpc="1">
              <a:prstTxWarp prst="textNoShape">
                <a:avLst/>
              </a:prstTxWarp>
            </a:bodyPr>
            <a:lstStyle/>
            <a:p>
              <a:pPr defTabSz="1450548">
                <a:defRPr/>
              </a:pPr>
              <a:endParaRPr lang="id-ID" sz="2899">
                <a:solidFill>
                  <a:prstClr val="black"/>
                </a:solidFill>
                <a:latin typeface="Calibri"/>
              </a:endParaRPr>
            </a:p>
          </p:txBody>
        </p:sp>
        <p:sp>
          <p:nvSpPr>
            <p:cNvPr id="49" name="Line 29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935EEFB7-AA33-4C0B-BB2D-2C535F99E2D6}"/>
                </a:ext>
              </a:extLst>
            </p:cNvPr>
            <p:cNvSpPr>
              <a:spLocks noChangeShapeType="1"/>
            </p:cNvSpPr>
            <p:nvPr/>
          </p:nvSpPr>
          <p:spPr bwMode="auto">
            <a:xfrm>
              <a:off x="2881313" y="3646488"/>
              <a:ext cx="36513" cy="0"/>
            </a:xfrm>
            <a:prstGeom prst="line">
              <a:avLst/>
            </a:prstGeom>
            <a:noFill/>
            <a:ln w="12700" cap="rnd">
              <a:solidFill>
                <a:schemeClr val="bg1"/>
              </a:solidFill>
              <a:prstDash val="solid"/>
              <a:round/>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Lst>
          </p:spPr>
          <p:txBody>
            <a:bodyPr vert="horz" wrap="square" lIns="91419" tIns="45709" rIns="91419" bIns="45709" numCol="1" anchor="t" anchorCtr="0" compatLnSpc="1">
              <a:prstTxWarp prst="textNoShape">
                <a:avLst/>
              </a:prstTxWarp>
            </a:bodyPr>
            <a:lstStyle/>
            <a:p>
              <a:pPr defTabSz="1450548">
                <a:defRPr/>
              </a:pPr>
              <a:endParaRPr lang="id-ID" sz="2899">
                <a:solidFill>
                  <a:prstClr val="black"/>
                </a:solidFill>
                <a:latin typeface="Calibri"/>
              </a:endParaRPr>
            </a:p>
          </p:txBody>
        </p:sp>
      </p:grpSp>
      <p:grpSp>
        <p:nvGrpSpPr>
          <p:cNvPr id="50" name="Group 102">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BB2B3D9-23B4-4DCA-BF2C-3B31BE8C3F98}"/>
              </a:ext>
            </a:extLst>
          </p:cNvPr>
          <p:cNvGrpSpPr/>
          <p:nvPr/>
        </p:nvGrpSpPr>
        <p:grpSpPr>
          <a:xfrm>
            <a:off x="11519738" y="1036345"/>
            <a:ext cx="228894" cy="228976"/>
            <a:chOff x="8447088" y="5060951"/>
            <a:chExt cx="346075" cy="346075"/>
          </a:xfrm>
        </p:grpSpPr>
        <p:sp>
          <p:nvSpPr>
            <p:cNvPr id="51" name="Freeform 36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3065D66-4894-4AA8-8D95-359C8F581176}"/>
                </a:ext>
              </a:extLst>
            </p:cNvPr>
            <p:cNvSpPr>
              <a:spLocks/>
            </p:cNvSpPr>
            <p:nvPr/>
          </p:nvSpPr>
          <p:spPr bwMode="auto">
            <a:xfrm>
              <a:off x="8523288" y="5121276"/>
              <a:ext cx="195263" cy="150813"/>
            </a:xfrm>
            <a:custGeom>
              <a:avLst/>
              <a:gdLst>
                <a:gd name="T0" fmla="*/ 123 w 123"/>
                <a:gd name="T1" fmla="*/ 95 h 95"/>
                <a:gd name="T2" fmla="*/ 123 w 123"/>
                <a:gd name="T3" fmla="*/ 19 h 95"/>
                <a:gd name="T4" fmla="*/ 52 w 123"/>
                <a:gd name="T5" fmla="*/ 19 h 95"/>
                <a:gd name="T6" fmla="*/ 42 w 123"/>
                <a:gd name="T7" fmla="*/ 0 h 95"/>
                <a:gd name="T8" fmla="*/ 0 w 123"/>
                <a:gd name="T9" fmla="*/ 0 h 95"/>
                <a:gd name="T10" fmla="*/ 0 w 123"/>
                <a:gd name="T11" fmla="*/ 95 h 95"/>
              </a:gdLst>
              <a:ahLst/>
              <a:cxnLst>
                <a:cxn ang="0">
                  <a:pos x="T0" y="T1"/>
                </a:cxn>
                <a:cxn ang="0">
                  <a:pos x="T2" y="T3"/>
                </a:cxn>
                <a:cxn ang="0">
                  <a:pos x="T4" y="T5"/>
                </a:cxn>
                <a:cxn ang="0">
                  <a:pos x="T6" y="T7"/>
                </a:cxn>
                <a:cxn ang="0">
                  <a:pos x="T8" y="T9"/>
                </a:cxn>
                <a:cxn ang="0">
                  <a:pos x="T10" y="T11"/>
                </a:cxn>
              </a:cxnLst>
              <a:rect l="0" t="0" r="r" b="b"/>
              <a:pathLst>
                <a:path w="123" h="95">
                  <a:moveTo>
                    <a:pt x="123" y="95"/>
                  </a:moveTo>
                  <a:lnTo>
                    <a:pt x="123" y="19"/>
                  </a:lnTo>
                  <a:lnTo>
                    <a:pt x="52" y="19"/>
                  </a:lnTo>
                  <a:lnTo>
                    <a:pt x="42" y="0"/>
                  </a:lnTo>
                  <a:lnTo>
                    <a:pt x="0" y="0"/>
                  </a:lnTo>
                  <a:lnTo>
                    <a:pt x="0" y="95"/>
                  </a:lnTo>
                </a:path>
              </a:pathLst>
            </a:custGeom>
            <a:noFill/>
            <a:ln w="12700" cap="rnd">
              <a:solidFill>
                <a:schemeClr val="bg1"/>
              </a:solidFill>
              <a:prstDash val="solid"/>
              <a:round/>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vert="horz" wrap="square" lIns="91419" tIns="45709" rIns="91419" bIns="45709" numCol="1" anchor="t" anchorCtr="0" compatLnSpc="1">
              <a:prstTxWarp prst="textNoShape">
                <a:avLst/>
              </a:prstTxWarp>
            </a:bodyPr>
            <a:lstStyle/>
            <a:p>
              <a:pPr defTabSz="1450548">
                <a:defRPr/>
              </a:pPr>
              <a:endParaRPr lang="id-ID" sz="2899">
                <a:solidFill>
                  <a:prstClr val="black"/>
                </a:solidFill>
                <a:latin typeface="Calibri"/>
              </a:endParaRPr>
            </a:p>
          </p:txBody>
        </p:sp>
        <p:sp>
          <p:nvSpPr>
            <p:cNvPr id="52" name="Freeform 36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E345898-CD32-4361-A5E8-925F23A33D51}"/>
                </a:ext>
              </a:extLst>
            </p:cNvPr>
            <p:cNvSpPr>
              <a:spLocks/>
            </p:cNvSpPr>
            <p:nvPr/>
          </p:nvSpPr>
          <p:spPr bwMode="auto">
            <a:xfrm>
              <a:off x="8537575" y="5091113"/>
              <a:ext cx="165100" cy="30163"/>
            </a:xfrm>
            <a:custGeom>
              <a:avLst/>
              <a:gdLst>
                <a:gd name="T0" fmla="*/ 104 w 104"/>
                <a:gd name="T1" fmla="*/ 19 h 19"/>
                <a:gd name="T2" fmla="*/ 52 w 104"/>
                <a:gd name="T3" fmla="*/ 19 h 19"/>
                <a:gd name="T4" fmla="*/ 43 w 104"/>
                <a:gd name="T5" fmla="*/ 0 h 19"/>
                <a:gd name="T6" fmla="*/ 0 w 104"/>
                <a:gd name="T7" fmla="*/ 0 h 19"/>
              </a:gdLst>
              <a:ahLst/>
              <a:cxnLst>
                <a:cxn ang="0">
                  <a:pos x="T0" y="T1"/>
                </a:cxn>
                <a:cxn ang="0">
                  <a:pos x="T2" y="T3"/>
                </a:cxn>
                <a:cxn ang="0">
                  <a:pos x="T4" y="T5"/>
                </a:cxn>
                <a:cxn ang="0">
                  <a:pos x="T6" y="T7"/>
                </a:cxn>
              </a:cxnLst>
              <a:rect l="0" t="0" r="r" b="b"/>
              <a:pathLst>
                <a:path w="104" h="19">
                  <a:moveTo>
                    <a:pt x="104" y="19"/>
                  </a:moveTo>
                  <a:lnTo>
                    <a:pt x="52" y="19"/>
                  </a:lnTo>
                  <a:lnTo>
                    <a:pt x="43" y="0"/>
                  </a:lnTo>
                  <a:lnTo>
                    <a:pt x="0" y="0"/>
                  </a:lnTo>
                </a:path>
              </a:pathLst>
            </a:custGeom>
            <a:noFill/>
            <a:ln w="12700" cap="rnd">
              <a:solidFill>
                <a:schemeClr val="bg1"/>
              </a:solidFill>
              <a:prstDash val="solid"/>
              <a:round/>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vert="horz" wrap="square" lIns="91419" tIns="45709" rIns="91419" bIns="45709" numCol="1" anchor="t" anchorCtr="0" compatLnSpc="1">
              <a:prstTxWarp prst="textNoShape">
                <a:avLst/>
              </a:prstTxWarp>
            </a:bodyPr>
            <a:lstStyle/>
            <a:p>
              <a:pPr defTabSz="1450548">
                <a:defRPr/>
              </a:pPr>
              <a:endParaRPr lang="id-ID" sz="2899">
                <a:solidFill>
                  <a:prstClr val="black"/>
                </a:solidFill>
                <a:latin typeface="Calibri"/>
              </a:endParaRPr>
            </a:p>
          </p:txBody>
        </p:sp>
        <p:sp>
          <p:nvSpPr>
            <p:cNvPr id="53" name="Freeform 367">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E3AC0A0-F550-43C5-8966-875414C9856C}"/>
                </a:ext>
              </a:extLst>
            </p:cNvPr>
            <p:cNvSpPr>
              <a:spLocks/>
            </p:cNvSpPr>
            <p:nvPr/>
          </p:nvSpPr>
          <p:spPr bwMode="auto">
            <a:xfrm>
              <a:off x="8553450" y="5060951"/>
              <a:ext cx="134938" cy="30163"/>
            </a:xfrm>
            <a:custGeom>
              <a:avLst/>
              <a:gdLst>
                <a:gd name="T0" fmla="*/ 85 w 85"/>
                <a:gd name="T1" fmla="*/ 19 h 19"/>
                <a:gd name="T2" fmla="*/ 52 w 85"/>
                <a:gd name="T3" fmla="*/ 19 h 19"/>
                <a:gd name="T4" fmla="*/ 42 w 85"/>
                <a:gd name="T5" fmla="*/ 0 h 19"/>
                <a:gd name="T6" fmla="*/ 0 w 85"/>
                <a:gd name="T7" fmla="*/ 0 h 19"/>
              </a:gdLst>
              <a:ahLst/>
              <a:cxnLst>
                <a:cxn ang="0">
                  <a:pos x="T0" y="T1"/>
                </a:cxn>
                <a:cxn ang="0">
                  <a:pos x="T2" y="T3"/>
                </a:cxn>
                <a:cxn ang="0">
                  <a:pos x="T4" y="T5"/>
                </a:cxn>
                <a:cxn ang="0">
                  <a:pos x="T6" y="T7"/>
                </a:cxn>
              </a:cxnLst>
              <a:rect l="0" t="0" r="r" b="b"/>
              <a:pathLst>
                <a:path w="85" h="19">
                  <a:moveTo>
                    <a:pt x="85" y="19"/>
                  </a:moveTo>
                  <a:lnTo>
                    <a:pt x="52" y="19"/>
                  </a:lnTo>
                  <a:lnTo>
                    <a:pt x="42" y="0"/>
                  </a:lnTo>
                  <a:lnTo>
                    <a:pt x="0" y="0"/>
                  </a:lnTo>
                </a:path>
              </a:pathLst>
            </a:custGeom>
            <a:noFill/>
            <a:ln w="12700" cap="rnd">
              <a:solidFill>
                <a:schemeClr val="bg1"/>
              </a:solidFill>
              <a:prstDash val="solid"/>
              <a:round/>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vert="horz" wrap="square" lIns="91419" tIns="45709" rIns="91419" bIns="45709" numCol="1" anchor="t" anchorCtr="0" compatLnSpc="1">
              <a:prstTxWarp prst="textNoShape">
                <a:avLst/>
              </a:prstTxWarp>
            </a:bodyPr>
            <a:lstStyle/>
            <a:p>
              <a:pPr defTabSz="1450548">
                <a:defRPr/>
              </a:pPr>
              <a:endParaRPr lang="id-ID" sz="2899">
                <a:solidFill>
                  <a:prstClr val="black"/>
                </a:solidFill>
                <a:latin typeface="Calibri"/>
              </a:endParaRPr>
            </a:p>
          </p:txBody>
        </p:sp>
        <p:sp>
          <p:nvSpPr>
            <p:cNvPr id="54" name="Freeform 36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6B23A33-538B-4E05-95BB-4F049DBE96E3}"/>
                </a:ext>
              </a:extLst>
            </p:cNvPr>
            <p:cNvSpPr>
              <a:spLocks/>
            </p:cNvSpPr>
            <p:nvPr/>
          </p:nvSpPr>
          <p:spPr bwMode="auto">
            <a:xfrm>
              <a:off x="8447088" y="5302251"/>
              <a:ext cx="346075" cy="104775"/>
            </a:xfrm>
            <a:custGeom>
              <a:avLst/>
              <a:gdLst>
                <a:gd name="T0" fmla="*/ 92 w 92"/>
                <a:gd name="T1" fmla="*/ 28 h 28"/>
                <a:gd name="T2" fmla="*/ 0 w 92"/>
                <a:gd name="T3" fmla="*/ 28 h 28"/>
                <a:gd name="T4" fmla="*/ 0 w 92"/>
                <a:gd name="T5" fmla="*/ 0 h 28"/>
                <a:gd name="T6" fmla="*/ 30 w 92"/>
                <a:gd name="T7" fmla="*/ 0 h 28"/>
                <a:gd name="T8" fmla="*/ 30 w 92"/>
                <a:gd name="T9" fmla="*/ 4 h 28"/>
                <a:gd name="T10" fmla="*/ 38 w 92"/>
                <a:gd name="T11" fmla="*/ 12 h 28"/>
                <a:gd name="T12" fmla="*/ 56 w 92"/>
                <a:gd name="T13" fmla="*/ 12 h 28"/>
                <a:gd name="T14" fmla="*/ 64 w 92"/>
                <a:gd name="T15" fmla="*/ 4 h 28"/>
                <a:gd name="T16" fmla="*/ 64 w 92"/>
                <a:gd name="T17" fmla="*/ 0 h 28"/>
                <a:gd name="T18" fmla="*/ 92 w 92"/>
                <a:gd name="T19" fmla="*/ 0 h 28"/>
                <a:gd name="T20" fmla="*/ 92 w 92"/>
                <a:gd name="T21"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28">
                  <a:moveTo>
                    <a:pt x="92" y="28"/>
                  </a:moveTo>
                  <a:cubicBezTo>
                    <a:pt x="0" y="28"/>
                    <a:pt x="0" y="28"/>
                    <a:pt x="0" y="28"/>
                  </a:cubicBezTo>
                  <a:cubicBezTo>
                    <a:pt x="0" y="0"/>
                    <a:pt x="0" y="0"/>
                    <a:pt x="0" y="0"/>
                  </a:cubicBezTo>
                  <a:cubicBezTo>
                    <a:pt x="30" y="0"/>
                    <a:pt x="30" y="0"/>
                    <a:pt x="30" y="0"/>
                  </a:cubicBezTo>
                  <a:cubicBezTo>
                    <a:pt x="30" y="4"/>
                    <a:pt x="30" y="4"/>
                    <a:pt x="30" y="4"/>
                  </a:cubicBezTo>
                  <a:cubicBezTo>
                    <a:pt x="30" y="8"/>
                    <a:pt x="34" y="12"/>
                    <a:pt x="38" y="12"/>
                  </a:cubicBezTo>
                  <a:cubicBezTo>
                    <a:pt x="56" y="12"/>
                    <a:pt x="56" y="12"/>
                    <a:pt x="56" y="12"/>
                  </a:cubicBezTo>
                  <a:cubicBezTo>
                    <a:pt x="60" y="12"/>
                    <a:pt x="64" y="8"/>
                    <a:pt x="64" y="4"/>
                  </a:cubicBezTo>
                  <a:cubicBezTo>
                    <a:pt x="64" y="0"/>
                    <a:pt x="64" y="0"/>
                    <a:pt x="64" y="0"/>
                  </a:cubicBezTo>
                  <a:cubicBezTo>
                    <a:pt x="92" y="0"/>
                    <a:pt x="92" y="0"/>
                    <a:pt x="92" y="0"/>
                  </a:cubicBezTo>
                  <a:lnTo>
                    <a:pt x="92" y="28"/>
                  </a:lnTo>
                  <a:close/>
                </a:path>
              </a:pathLst>
            </a:custGeom>
            <a:noFill/>
            <a:ln w="12700" cap="rnd">
              <a:solidFill>
                <a:schemeClr val="bg1"/>
              </a:solidFill>
              <a:prstDash val="solid"/>
              <a:round/>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vert="horz" wrap="square" lIns="91419" tIns="45709" rIns="91419" bIns="45709" numCol="1" anchor="t" anchorCtr="0" compatLnSpc="1">
              <a:prstTxWarp prst="textNoShape">
                <a:avLst/>
              </a:prstTxWarp>
            </a:bodyPr>
            <a:lstStyle/>
            <a:p>
              <a:pPr defTabSz="1450548">
                <a:defRPr/>
              </a:pPr>
              <a:endParaRPr lang="id-ID" sz="2899">
                <a:solidFill>
                  <a:prstClr val="black"/>
                </a:solidFill>
                <a:latin typeface="Calibri"/>
              </a:endParaRPr>
            </a:p>
          </p:txBody>
        </p:sp>
        <p:sp>
          <p:nvSpPr>
            <p:cNvPr id="55" name="Freeform 36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05F6857-BC38-433C-B363-2CD2023CD5EC}"/>
                </a:ext>
              </a:extLst>
            </p:cNvPr>
            <p:cNvSpPr>
              <a:spLocks/>
            </p:cNvSpPr>
            <p:nvPr/>
          </p:nvSpPr>
          <p:spPr bwMode="auto">
            <a:xfrm>
              <a:off x="8447088" y="5211763"/>
              <a:ext cx="76200" cy="90488"/>
            </a:xfrm>
            <a:custGeom>
              <a:avLst/>
              <a:gdLst>
                <a:gd name="T0" fmla="*/ 0 w 48"/>
                <a:gd name="T1" fmla="*/ 57 h 57"/>
                <a:gd name="T2" fmla="*/ 33 w 48"/>
                <a:gd name="T3" fmla="*/ 0 h 57"/>
                <a:gd name="T4" fmla="*/ 48 w 48"/>
                <a:gd name="T5" fmla="*/ 0 h 57"/>
              </a:gdLst>
              <a:ahLst/>
              <a:cxnLst>
                <a:cxn ang="0">
                  <a:pos x="T0" y="T1"/>
                </a:cxn>
                <a:cxn ang="0">
                  <a:pos x="T2" y="T3"/>
                </a:cxn>
                <a:cxn ang="0">
                  <a:pos x="T4" y="T5"/>
                </a:cxn>
              </a:cxnLst>
              <a:rect l="0" t="0" r="r" b="b"/>
              <a:pathLst>
                <a:path w="48" h="57">
                  <a:moveTo>
                    <a:pt x="0" y="57"/>
                  </a:moveTo>
                  <a:lnTo>
                    <a:pt x="33" y="0"/>
                  </a:lnTo>
                  <a:lnTo>
                    <a:pt x="48" y="0"/>
                  </a:lnTo>
                </a:path>
              </a:pathLst>
            </a:custGeom>
            <a:noFill/>
            <a:ln w="12700" cap="rnd">
              <a:solidFill>
                <a:schemeClr val="bg1"/>
              </a:solidFill>
              <a:prstDash val="solid"/>
              <a:round/>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vert="horz" wrap="square" lIns="91419" tIns="45709" rIns="91419" bIns="45709" numCol="1" anchor="t" anchorCtr="0" compatLnSpc="1">
              <a:prstTxWarp prst="textNoShape">
                <a:avLst/>
              </a:prstTxWarp>
            </a:bodyPr>
            <a:lstStyle/>
            <a:p>
              <a:pPr defTabSz="1450548">
                <a:defRPr/>
              </a:pPr>
              <a:endParaRPr lang="id-ID" sz="2899">
                <a:solidFill>
                  <a:prstClr val="black"/>
                </a:solidFill>
                <a:latin typeface="Calibri"/>
              </a:endParaRPr>
            </a:p>
          </p:txBody>
        </p:sp>
        <p:sp>
          <p:nvSpPr>
            <p:cNvPr id="56" name="Freeform 37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7E631EF8-4658-48AF-8891-3BF392A11B0E}"/>
                </a:ext>
              </a:extLst>
            </p:cNvPr>
            <p:cNvSpPr>
              <a:spLocks/>
            </p:cNvSpPr>
            <p:nvPr/>
          </p:nvSpPr>
          <p:spPr bwMode="auto">
            <a:xfrm>
              <a:off x="8718550" y="5211763"/>
              <a:ext cx="74613" cy="90488"/>
            </a:xfrm>
            <a:custGeom>
              <a:avLst/>
              <a:gdLst>
                <a:gd name="T0" fmla="*/ 0 w 47"/>
                <a:gd name="T1" fmla="*/ 0 h 57"/>
                <a:gd name="T2" fmla="*/ 14 w 47"/>
                <a:gd name="T3" fmla="*/ 0 h 57"/>
                <a:gd name="T4" fmla="*/ 47 w 47"/>
                <a:gd name="T5" fmla="*/ 57 h 57"/>
              </a:gdLst>
              <a:ahLst/>
              <a:cxnLst>
                <a:cxn ang="0">
                  <a:pos x="T0" y="T1"/>
                </a:cxn>
                <a:cxn ang="0">
                  <a:pos x="T2" y="T3"/>
                </a:cxn>
                <a:cxn ang="0">
                  <a:pos x="T4" y="T5"/>
                </a:cxn>
              </a:cxnLst>
              <a:rect l="0" t="0" r="r" b="b"/>
              <a:pathLst>
                <a:path w="47" h="57">
                  <a:moveTo>
                    <a:pt x="0" y="0"/>
                  </a:moveTo>
                  <a:lnTo>
                    <a:pt x="14" y="0"/>
                  </a:lnTo>
                  <a:lnTo>
                    <a:pt x="47" y="57"/>
                  </a:lnTo>
                </a:path>
              </a:pathLst>
            </a:custGeom>
            <a:noFill/>
            <a:ln w="12700" cap="rnd">
              <a:solidFill>
                <a:schemeClr val="bg1"/>
              </a:solidFill>
              <a:prstDash val="solid"/>
              <a:round/>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vert="horz" wrap="square" lIns="91419" tIns="45709" rIns="91419" bIns="45709" numCol="1" anchor="t" anchorCtr="0" compatLnSpc="1">
              <a:prstTxWarp prst="textNoShape">
                <a:avLst/>
              </a:prstTxWarp>
            </a:bodyPr>
            <a:lstStyle/>
            <a:p>
              <a:pPr defTabSz="1450548">
                <a:defRPr/>
              </a:pPr>
              <a:endParaRPr lang="id-ID" sz="2899">
                <a:solidFill>
                  <a:prstClr val="black"/>
                </a:solidFill>
                <a:latin typeface="Calibri"/>
              </a:endParaRPr>
            </a:p>
          </p:txBody>
        </p:sp>
        <p:sp>
          <p:nvSpPr>
            <p:cNvPr id="57" name="Freeform 37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BDDD5E1-EBA9-4CE2-AA45-0BF19FC60132}"/>
                </a:ext>
              </a:extLst>
            </p:cNvPr>
            <p:cNvSpPr>
              <a:spLocks/>
            </p:cNvSpPr>
            <p:nvPr/>
          </p:nvSpPr>
          <p:spPr bwMode="auto">
            <a:xfrm>
              <a:off x="8583613" y="5181601"/>
              <a:ext cx="88900" cy="90488"/>
            </a:xfrm>
            <a:custGeom>
              <a:avLst/>
              <a:gdLst>
                <a:gd name="T0" fmla="*/ 16 w 24"/>
                <a:gd name="T1" fmla="*/ 13 h 24"/>
                <a:gd name="T2" fmla="*/ 19 w 24"/>
                <a:gd name="T3" fmla="*/ 7 h 24"/>
                <a:gd name="T4" fmla="*/ 12 w 24"/>
                <a:gd name="T5" fmla="*/ 0 h 24"/>
                <a:gd name="T6" fmla="*/ 5 w 24"/>
                <a:gd name="T7" fmla="*/ 7 h 24"/>
                <a:gd name="T8" fmla="*/ 8 w 24"/>
                <a:gd name="T9" fmla="*/ 13 h 24"/>
                <a:gd name="T10" fmla="*/ 0 w 24"/>
                <a:gd name="T11" fmla="*/ 24 h 24"/>
                <a:gd name="T12" fmla="*/ 24 w 24"/>
                <a:gd name="T13" fmla="*/ 24 h 24"/>
                <a:gd name="T14" fmla="*/ 16 w 24"/>
                <a:gd name="T15" fmla="*/ 13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4">
                  <a:moveTo>
                    <a:pt x="16" y="13"/>
                  </a:moveTo>
                  <a:cubicBezTo>
                    <a:pt x="18" y="11"/>
                    <a:pt x="19" y="9"/>
                    <a:pt x="19" y="7"/>
                  </a:cubicBezTo>
                  <a:cubicBezTo>
                    <a:pt x="19" y="3"/>
                    <a:pt x="16" y="0"/>
                    <a:pt x="12" y="0"/>
                  </a:cubicBezTo>
                  <a:cubicBezTo>
                    <a:pt x="8" y="0"/>
                    <a:pt x="5" y="3"/>
                    <a:pt x="5" y="7"/>
                  </a:cubicBezTo>
                  <a:cubicBezTo>
                    <a:pt x="5" y="9"/>
                    <a:pt x="6" y="11"/>
                    <a:pt x="8" y="13"/>
                  </a:cubicBezTo>
                  <a:cubicBezTo>
                    <a:pt x="3" y="14"/>
                    <a:pt x="0" y="17"/>
                    <a:pt x="0" y="24"/>
                  </a:cubicBezTo>
                  <a:cubicBezTo>
                    <a:pt x="24" y="24"/>
                    <a:pt x="24" y="24"/>
                    <a:pt x="24" y="24"/>
                  </a:cubicBezTo>
                  <a:cubicBezTo>
                    <a:pt x="24" y="17"/>
                    <a:pt x="21" y="14"/>
                    <a:pt x="16" y="13"/>
                  </a:cubicBezTo>
                  <a:close/>
                </a:path>
              </a:pathLst>
            </a:custGeom>
            <a:noFill/>
            <a:ln w="12700" cap="rnd">
              <a:solidFill>
                <a:schemeClr val="bg1"/>
              </a:solidFill>
              <a:prstDash val="solid"/>
              <a:round/>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vert="horz" wrap="square" lIns="91419" tIns="45709" rIns="91419" bIns="45709" numCol="1" anchor="t" anchorCtr="0" compatLnSpc="1">
              <a:prstTxWarp prst="textNoShape">
                <a:avLst/>
              </a:prstTxWarp>
            </a:bodyPr>
            <a:lstStyle/>
            <a:p>
              <a:pPr defTabSz="1450548">
                <a:defRPr/>
              </a:pPr>
              <a:endParaRPr lang="id-ID" sz="2899">
                <a:solidFill>
                  <a:prstClr val="black"/>
                </a:solidFill>
                <a:latin typeface="Calibri"/>
              </a:endParaRPr>
            </a:p>
          </p:txBody>
        </p:sp>
      </p:grpSp>
      <p:sp>
        <p:nvSpPr>
          <p:cNvPr id="61" name="TextBox 28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BB8EA4D-F129-4CC4-BCE3-6577FDFC0EF1}"/>
              </a:ext>
            </a:extLst>
          </p:cNvPr>
          <p:cNvSpPr txBox="1"/>
          <p:nvPr/>
        </p:nvSpPr>
        <p:spPr>
          <a:xfrm>
            <a:off x="240896" y="5695395"/>
            <a:ext cx="2540558" cy="1046198"/>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algn="just" defTabSz="1450548">
              <a:defRPr/>
            </a:pPr>
            <a:r>
              <a:rPr lang="es-GT" sz="1700" dirty="0">
                <a:latin typeface="Arial" panose="020B0604020202020204" pitchFamily="34" charset="0"/>
                <a:ea typeface="Ebrima" panose="02000000000000000000" pitchFamily="2" charset="0"/>
                <a:cs typeface="Arial" panose="020B0604020202020204" pitchFamily="34" charset="0"/>
              </a:rPr>
              <a:t>El Aumento entre escenarios 2019 se destina a ¿cobertura o calidad?</a:t>
            </a:r>
          </a:p>
        </p:txBody>
      </p:sp>
      <p:sp>
        <p:nvSpPr>
          <p:cNvPr id="67" name="71 Rectángulo redondead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A9FFCAC-7C64-49DA-AA00-49B91F47AEB2}"/>
              </a:ext>
            </a:extLst>
          </p:cNvPr>
          <p:cNvSpPr/>
          <p:nvPr/>
        </p:nvSpPr>
        <p:spPr>
          <a:xfrm>
            <a:off x="3055496" y="5732313"/>
            <a:ext cx="8993572" cy="1046198"/>
          </a:xfrm>
          <a:prstGeom prst="roundRect">
            <a:avLst/>
          </a:prstGeom>
        </p:spPr>
        <p:style>
          <a:lnRef idx="1">
            <a:schemeClr val="accent5"/>
          </a:lnRef>
          <a:fillRef idx="2">
            <a:schemeClr val="accent5"/>
          </a:fillRef>
          <a:effectRef idx="1">
            <a:schemeClr val="accent5"/>
          </a:effectRef>
          <a:fontRef idx="minor">
            <a:schemeClr val="dk1"/>
          </a:fontRef>
        </p:style>
        <p:txBody>
          <a:bodyPr lIns="108807" tIns="54403" rIns="108807" bIns="54403" rtlCol="0" anchor="ctr"/>
          <a:lstStyle/>
          <a:p>
            <a:pPr algn="just" defTabSz="1450548">
              <a:defRPr/>
            </a:pPr>
            <a:r>
              <a:rPr lang="es-GT" sz="1400" dirty="0">
                <a:solidFill>
                  <a:schemeClr val="tx1"/>
                </a:solidFill>
                <a:latin typeface="Arial" panose="020B0604020202020204" pitchFamily="34" charset="0"/>
                <a:cs typeface="Arial" panose="020B0604020202020204" pitchFamily="34" charset="0"/>
              </a:rPr>
              <a:t>Cobertura, con énfasis en intensificar la seguridad fronteriza, protección de áreas de valor estratégico, apoyo interinstitucional, apresto para la movilización de defensa y mitigación de desastres: ejercer la autoridad marítima, proyección diplomática, apoyo en misiones de paz y contribución al Desarrollo Nacional por medio del “Plan de Acción Integral 2016 - 2020”. </a:t>
            </a:r>
          </a:p>
        </p:txBody>
      </p:sp>
      <p:graphicFrame>
        <p:nvGraphicFramePr>
          <p:cNvPr id="69" name="8 Gráfic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A9661A3-5E19-44DD-83FA-9C4212537AB5}"/>
              </a:ext>
            </a:extLst>
          </p:cNvPr>
          <p:cNvGraphicFramePr>
            <a:graphicFrameLocks/>
          </p:cNvGraphicFramePr>
          <p:nvPr>
            <p:extLst>
              <p:ext uri="{D42A27DB-BD31-4B8C-83A1-F6EECF244321}">
                <p14:mod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610955723"/>
              </p:ext>
            </p:extLst>
          </p:nvPr>
        </p:nvGraphicFramePr>
        <p:xfrm>
          <a:off x="66843" y="875081"/>
          <a:ext cx="12125158" cy="4736706"/>
        </p:xfrm>
        <a:graphic>
          <a:graphicData uri="http://schemas.openxmlformats.org/drawingml/2006/chart">
            <c:chart xmlns:c="http://schemas.openxmlformats.org/drawingml/2006/chart" xmlns:r="http://schemas.openxmlformats.org/officeDocument/2006/relationships" r:id="rId4"/>
          </a:graphicData>
        </a:graphic>
      </p:graphicFrame>
      <p:sp>
        <p:nvSpPr>
          <p:cNvPr id="77" name="11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3BA7688-3D27-45AF-B5B6-D45FC80B15C8}"/>
              </a:ext>
            </a:extLst>
          </p:cNvPr>
          <p:cNvSpPr txBox="1"/>
          <p:nvPr/>
        </p:nvSpPr>
        <p:spPr>
          <a:xfrm>
            <a:off x="6724793" y="1517748"/>
            <a:ext cx="912077" cy="25400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108807" tIns="54403" rIns="108807" bIns="54403"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defTabSz="1450548">
              <a:defRPr/>
            </a:pPr>
            <a:r>
              <a:rPr lang="es-GT" b="1" dirty="0">
                <a:solidFill>
                  <a:prstClr val="black"/>
                </a:solidFill>
                <a:latin typeface="Arial" pitchFamily="34" charset="0"/>
                <a:cs typeface="Arial" pitchFamily="34" charset="0"/>
              </a:rPr>
              <a:t>2.700.00</a:t>
            </a:r>
          </a:p>
        </p:txBody>
      </p:sp>
      <p:sp>
        <p:nvSpPr>
          <p:cNvPr id="78" name="12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BB26853-89D6-4A5C-B0ED-56784D580145}"/>
              </a:ext>
            </a:extLst>
          </p:cNvPr>
          <p:cNvSpPr txBox="1"/>
          <p:nvPr/>
        </p:nvSpPr>
        <p:spPr>
          <a:xfrm>
            <a:off x="7719914" y="1289402"/>
            <a:ext cx="1009637" cy="25400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108807" tIns="54403" rIns="108807" bIns="54403"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defTabSz="1450548">
              <a:defRPr/>
            </a:pPr>
            <a:r>
              <a:rPr lang="es-GT" b="1" dirty="0">
                <a:solidFill>
                  <a:prstClr val="black"/>
                </a:solidFill>
                <a:latin typeface="Arial" pitchFamily="34" charset="0"/>
                <a:cs typeface="Arial" pitchFamily="34" charset="0"/>
              </a:rPr>
              <a:t>2.897.86</a:t>
            </a:r>
          </a:p>
        </p:txBody>
      </p:sp>
      <p:sp>
        <p:nvSpPr>
          <p:cNvPr id="79" name="13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D2262F6-A1A8-4BE0-B031-599B17E9C8F7}"/>
              </a:ext>
            </a:extLst>
          </p:cNvPr>
          <p:cNvSpPr txBox="1"/>
          <p:nvPr/>
        </p:nvSpPr>
        <p:spPr>
          <a:xfrm>
            <a:off x="8956352" y="1255597"/>
            <a:ext cx="1035111" cy="25400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108807" tIns="54403" rIns="108807" bIns="54403"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defTabSz="1450548">
              <a:defRPr/>
            </a:pPr>
            <a:r>
              <a:rPr lang="es-GT" b="1" dirty="0">
                <a:solidFill>
                  <a:prstClr val="black"/>
                </a:solidFill>
                <a:latin typeface="Arial" pitchFamily="34" charset="0"/>
                <a:cs typeface="Arial" pitchFamily="34" charset="0"/>
              </a:rPr>
              <a:t>2.970.95</a:t>
            </a:r>
          </a:p>
        </p:txBody>
      </p:sp>
      <p:sp>
        <p:nvSpPr>
          <p:cNvPr id="80" name="14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DCF85E9-A3B4-48B6-9EB7-95221BD3EB40}"/>
              </a:ext>
            </a:extLst>
          </p:cNvPr>
          <p:cNvSpPr txBox="1"/>
          <p:nvPr/>
        </p:nvSpPr>
        <p:spPr>
          <a:xfrm>
            <a:off x="9917277" y="1067871"/>
            <a:ext cx="1021009" cy="25400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108807" tIns="54403" rIns="108807" bIns="54403"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defTabSz="1450548">
              <a:defRPr/>
            </a:pPr>
            <a:r>
              <a:rPr lang="es-GT" b="1" dirty="0">
                <a:solidFill>
                  <a:prstClr val="black"/>
                </a:solidFill>
                <a:latin typeface="Arial" pitchFamily="34" charset="0"/>
                <a:cs typeface="Arial" pitchFamily="34" charset="0"/>
              </a:rPr>
              <a:t>3.059.76</a:t>
            </a:r>
          </a:p>
        </p:txBody>
      </p:sp>
      <p:sp>
        <p:nvSpPr>
          <p:cNvPr id="81" name="15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9176584-B8AC-428B-B720-CC8104E1AC98}"/>
              </a:ext>
            </a:extLst>
          </p:cNvPr>
          <p:cNvSpPr txBox="1"/>
          <p:nvPr/>
        </p:nvSpPr>
        <p:spPr>
          <a:xfrm>
            <a:off x="11048339" y="986089"/>
            <a:ext cx="957865" cy="25400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108807" tIns="54403" rIns="108807" bIns="54403"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defTabSz="1450548">
              <a:defRPr/>
            </a:pPr>
            <a:r>
              <a:rPr lang="es-GT" b="1" dirty="0">
                <a:solidFill>
                  <a:prstClr val="black"/>
                </a:solidFill>
                <a:latin typeface="Arial" pitchFamily="34" charset="0"/>
                <a:cs typeface="Arial" pitchFamily="34" charset="0"/>
              </a:rPr>
              <a:t>3.150.92</a:t>
            </a:r>
          </a:p>
        </p:txBody>
      </p:sp>
      <p:sp>
        <p:nvSpPr>
          <p:cNvPr id="82" name="3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0622C64-53D7-4D8C-9ED3-25BD1367CC44}"/>
              </a:ext>
            </a:extLst>
          </p:cNvPr>
          <p:cNvSpPr txBox="1"/>
          <p:nvPr/>
        </p:nvSpPr>
        <p:spPr>
          <a:xfrm>
            <a:off x="4596674" y="5074867"/>
            <a:ext cx="950926" cy="25400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108807" tIns="54403" rIns="108807" bIns="54403"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defTabSz="1450548">
              <a:defRPr/>
            </a:pPr>
            <a:r>
              <a:rPr lang="es-GT" b="1" dirty="0">
                <a:solidFill>
                  <a:prstClr val="black"/>
                </a:solidFill>
                <a:latin typeface="Arial" pitchFamily="34" charset="0"/>
                <a:cs typeface="Arial" pitchFamily="34" charset="0"/>
              </a:rPr>
              <a:t>Bajo</a:t>
            </a:r>
          </a:p>
        </p:txBody>
      </p:sp>
      <p:sp>
        <p:nvSpPr>
          <p:cNvPr id="83" name="3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5B3EDE6-CB0C-4F44-8304-4A1C63581E4C}"/>
              </a:ext>
            </a:extLst>
          </p:cNvPr>
          <p:cNvSpPr txBox="1"/>
          <p:nvPr/>
        </p:nvSpPr>
        <p:spPr>
          <a:xfrm>
            <a:off x="5667889" y="5067832"/>
            <a:ext cx="950926" cy="25400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108807" tIns="54403" rIns="108807" bIns="54403"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defTabSz="1450548">
              <a:defRPr/>
            </a:pPr>
            <a:r>
              <a:rPr lang="es-GT" b="1" dirty="0">
                <a:solidFill>
                  <a:prstClr val="black"/>
                </a:solidFill>
                <a:latin typeface="Arial" pitchFamily="34" charset="0"/>
                <a:cs typeface="Arial" pitchFamily="34" charset="0"/>
              </a:rPr>
              <a:t>Medio</a:t>
            </a:r>
          </a:p>
        </p:txBody>
      </p:sp>
      <p:sp>
        <p:nvSpPr>
          <p:cNvPr id="84" name="3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6979010-2F7E-43FF-90CE-934C3A42F5DB}"/>
              </a:ext>
            </a:extLst>
          </p:cNvPr>
          <p:cNvSpPr txBox="1"/>
          <p:nvPr/>
        </p:nvSpPr>
        <p:spPr>
          <a:xfrm>
            <a:off x="6737838" y="5081080"/>
            <a:ext cx="950926" cy="25400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108807" tIns="54403" rIns="108807" bIns="54403"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defTabSz="1450548">
              <a:defRPr/>
            </a:pPr>
            <a:r>
              <a:rPr lang="es-GT" b="1" dirty="0">
                <a:solidFill>
                  <a:prstClr val="black"/>
                </a:solidFill>
                <a:latin typeface="Arial" pitchFamily="34" charset="0"/>
                <a:cs typeface="Arial" pitchFamily="34" charset="0"/>
              </a:rPr>
              <a:t>Alto</a:t>
            </a:r>
          </a:p>
        </p:txBody>
      </p:sp>
      <p:sp>
        <p:nvSpPr>
          <p:cNvPr id="85" name="Rectángulo 8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525C67D-2799-46CF-8A5E-B145FEA7E3A2}"/>
              </a:ext>
            </a:extLst>
          </p:cNvPr>
          <p:cNvSpPr/>
          <p:nvPr/>
        </p:nvSpPr>
        <p:spPr>
          <a:xfrm>
            <a:off x="4484109" y="1517748"/>
            <a:ext cx="3290625" cy="37913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450548"/>
            <a:endParaRPr lang="es-GT" sz="2899">
              <a:solidFill>
                <a:prstClr val="white"/>
              </a:solidFill>
              <a:latin typeface="Calibri"/>
            </a:endParaRPr>
          </a:p>
        </p:txBody>
      </p:sp>
      <p:sp>
        <p:nvSpPr>
          <p:cNvPr id="87" name="2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9BF4ADC4-66F0-4479-B039-65436D9377C1}"/>
              </a:ext>
            </a:extLst>
          </p:cNvPr>
          <p:cNvSpPr txBox="1"/>
          <p:nvPr/>
        </p:nvSpPr>
        <p:spPr>
          <a:xfrm>
            <a:off x="337474" y="2176417"/>
            <a:ext cx="879312" cy="25400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108807" tIns="54403" rIns="108807" bIns="54403"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defTabSz="1450548">
              <a:defRPr/>
            </a:pPr>
            <a:r>
              <a:rPr lang="es-GT" b="1" dirty="0">
                <a:solidFill>
                  <a:prstClr val="black"/>
                </a:solidFill>
                <a:latin typeface="Arial" pitchFamily="34" charset="0"/>
                <a:cs typeface="Arial" pitchFamily="34" charset="0"/>
              </a:rPr>
              <a:t>2.103.62</a:t>
            </a:r>
          </a:p>
        </p:txBody>
      </p:sp>
      <p:sp>
        <p:nvSpPr>
          <p:cNvPr id="88" name="3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505912B-B80F-4736-AED2-03D4DC33682E}"/>
              </a:ext>
            </a:extLst>
          </p:cNvPr>
          <p:cNvSpPr txBox="1"/>
          <p:nvPr/>
        </p:nvSpPr>
        <p:spPr>
          <a:xfrm>
            <a:off x="1318679" y="1995767"/>
            <a:ext cx="950926" cy="25400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108807" tIns="54403" rIns="108807" bIns="54403"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defTabSz="1450548">
              <a:defRPr/>
            </a:pPr>
            <a:r>
              <a:rPr lang="es-GT" b="1" dirty="0">
                <a:solidFill>
                  <a:prstClr val="black"/>
                </a:solidFill>
                <a:latin typeface="Arial" pitchFamily="34" charset="0"/>
                <a:cs typeface="Arial" pitchFamily="34" charset="0"/>
              </a:rPr>
              <a:t>2,274.70</a:t>
            </a:r>
          </a:p>
        </p:txBody>
      </p:sp>
      <p:sp>
        <p:nvSpPr>
          <p:cNvPr id="89" name="4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8A77EEA-B312-4E29-B744-FD6C5CEC5B33}"/>
              </a:ext>
            </a:extLst>
          </p:cNvPr>
          <p:cNvSpPr txBox="1"/>
          <p:nvPr/>
        </p:nvSpPr>
        <p:spPr>
          <a:xfrm>
            <a:off x="2390012" y="2206864"/>
            <a:ext cx="1071914" cy="25400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108807" tIns="54403" rIns="108807" bIns="54403"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defTabSz="1450548">
              <a:defRPr/>
            </a:pPr>
            <a:r>
              <a:rPr lang="es-GT" b="1" dirty="0">
                <a:solidFill>
                  <a:prstClr val="black"/>
                </a:solidFill>
                <a:latin typeface="Arial" pitchFamily="34" charset="0"/>
                <a:cs typeface="Arial" pitchFamily="34" charset="0"/>
              </a:rPr>
              <a:t>2.081.64</a:t>
            </a:r>
          </a:p>
        </p:txBody>
      </p:sp>
      <p:sp>
        <p:nvSpPr>
          <p:cNvPr id="90" name="5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D87CD4F-2906-4922-8704-A32689C6EC2F}"/>
              </a:ext>
            </a:extLst>
          </p:cNvPr>
          <p:cNvSpPr txBox="1"/>
          <p:nvPr/>
        </p:nvSpPr>
        <p:spPr>
          <a:xfrm>
            <a:off x="3465327" y="2282800"/>
            <a:ext cx="1020600" cy="25400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108807" tIns="54403" rIns="108807" bIns="54403"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defTabSz="1450548">
              <a:defRPr/>
            </a:pPr>
            <a:r>
              <a:rPr lang="es-GT" b="1" dirty="0">
                <a:solidFill>
                  <a:prstClr val="black"/>
                </a:solidFill>
                <a:latin typeface="Arial" pitchFamily="34" charset="0"/>
                <a:cs typeface="Arial" pitchFamily="34" charset="0"/>
              </a:rPr>
              <a:t>2.049.92</a:t>
            </a:r>
          </a:p>
        </p:txBody>
      </p:sp>
      <p:sp>
        <p:nvSpPr>
          <p:cNvPr id="91" name="9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3D7D1E9-243F-473F-A966-9C83381F3CC9}"/>
              </a:ext>
            </a:extLst>
          </p:cNvPr>
          <p:cNvSpPr txBox="1"/>
          <p:nvPr/>
        </p:nvSpPr>
        <p:spPr>
          <a:xfrm>
            <a:off x="4551101" y="2443543"/>
            <a:ext cx="996152" cy="25400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108807" tIns="54403" rIns="108807" bIns="54403"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defTabSz="1450548">
              <a:defRPr/>
            </a:pPr>
            <a:r>
              <a:rPr lang="es-GT" b="1" dirty="0">
                <a:solidFill>
                  <a:prstClr val="black"/>
                </a:solidFill>
                <a:latin typeface="Arial" pitchFamily="34" charset="0"/>
                <a:cs typeface="Arial" pitchFamily="34" charset="0"/>
              </a:rPr>
              <a:t>1.908.31</a:t>
            </a:r>
          </a:p>
        </p:txBody>
      </p:sp>
      <p:sp>
        <p:nvSpPr>
          <p:cNvPr id="92" name="10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782E433-50BB-4C0C-B102-2F69E15BC775}"/>
              </a:ext>
            </a:extLst>
          </p:cNvPr>
          <p:cNvSpPr txBox="1"/>
          <p:nvPr/>
        </p:nvSpPr>
        <p:spPr>
          <a:xfrm>
            <a:off x="5706771" y="2079862"/>
            <a:ext cx="954561" cy="25400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108807" tIns="54403" rIns="108807" bIns="54403"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defTabSz="1450548">
              <a:defRPr/>
            </a:pPr>
            <a:r>
              <a:rPr lang="es-GT" b="1" dirty="0">
                <a:solidFill>
                  <a:prstClr val="black"/>
                </a:solidFill>
                <a:latin typeface="Arial" pitchFamily="34" charset="0"/>
                <a:cs typeface="Arial" pitchFamily="34" charset="0"/>
              </a:rPr>
              <a:t>2.248.11</a:t>
            </a:r>
          </a:p>
        </p:txBody>
      </p:sp>
      <p:pic>
        <p:nvPicPr>
          <p:cNvPr id="3" name="Gráfico 2" descr="Red">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35E1F83-625B-46E7-AE84-B1CE86594A9B}"/>
              </a:ext>
            </a:extLst>
          </p:cNvPr>
          <p:cNvPicPr>
            <a:picLocks noChangeAspect="1"/>
          </p:cNvPicPr>
          <p:nvPr/>
        </p:nvPicPr>
        <p:blipFill>
          <a:blip r:embed="rId5">
            <a:extLst>
              <a:ext uri="{96DAC541-7B7A-43D3-8B79-37D633B846F1}">
                <asvg:svgBlip xmlns:a="http://schemas.openxmlformats.org/drawingml/2006/main" xmlns:r="http://schemas.openxmlformats.org/officeDocument/2006/relationships" xmlns:p="http://schemas.openxmlformats.org/presentationml/2006/main" xmlns="" xmlns:asvg="http://schemas.microsoft.com/office/drawing/2016/SVG/main" xmlns:mv="urn:schemas-microsoft-com:mac:vml" xmlns:mc="http://schemas.openxmlformats.org/markup-compatibility/2006" r:embed="rId10"/>
              </a:ext>
            </a:extLst>
          </a:blip>
          <a:stretch>
            <a:fillRect/>
          </a:stretch>
        </p:blipFill>
        <p:spPr>
          <a:xfrm>
            <a:off x="4253343" y="1908682"/>
            <a:ext cx="490358" cy="490358"/>
          </a:xfrm>
          <a:prstGeom prst="rect">
            <a:avLst/>
          </a:prstGeom>
        </p:spPr>
      </p:pic>
      <p:pic>
        <p:nvPicPr>
          <p:cNvPr id="93" name="Gráfico 92" descr="Red">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54093EF-E44C-4B8B-A73C-C11E3243E7B1}"/>
              </a:ext>
            </a:extLst>
          </p:cNvPr>
          <p:cNvPicPr>
            <a:picLocks noChangeAspect="1"/>
          </p:cNvPicPr>
          <p:nvPr/>
        </p:nvPicPr>
        <p:blipFill>
          <a:blip r:embed="rId5">
            <a:extLst>
              <a:ext uri="{96DAC541-7B7A-43D3-8B79-37D633B846F1}">
                <asvg:svgBlip xmlns:a="http://schemas.openxmlformats.org/drawingml/2006/main" xmlns:r="http://schemas.openxmlformats.org/officeDocument/2006/relationships" xmlns:p="http://schemas.openxmlformats.org/presentationml/2006/main" xmlns="" xmlns:asvg="http://schemas.microsoft.com/office/drawing/2016/SVG/main" xmlns:mv="urn:schemas-microsoft-com:mac:vml" xmlns:mc="http://schemas.openxmlformats.org/markup-compatibility/2006" r:embed="rId10"/>
              </a:ext>
            </a:extLst>
          </a:blip>
          <a:stretch>
            <a:fillRect/>
          </a:stretch>
        </p:blipFill>
        <p:spPr>
          <a:xfrm>
            <a:off x="7492491" y="1211854"/>
            <a:ext cx="490358" cy="490358"/>
          </a:xfrm>
          <a:prstGeom prst="rect">
            <a:avLst/>
          </a:prstGeom>
        </p:spPr>
      </p:pic>
      <p:cxnSp>
        <p:nvCxnSpPr>
          <p:cNvPr id="94" name="Conector recto de flecha 9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9F7484E-87E8-4B2A-9C2D-25AE61E82E2F}"/>
              </a:ext>
            </a:extLst>
          </p:cNvPr>
          <p:cNvCxnSpPr>
            <a:cxnSpLocks/>
          </p:cNvCxnSpPr>
          <p:nvPr/>
        </p:nvCxnSpPr>
        <p:spPr>
          <a:xfrm flipV="1">
            <a:off x="8612775" y="875081"/>
            <a:ext cx="2435564" cy="505186"/>
          </a:xfrm>
          <a:prstGeom prst="straightConnector1">
            <a:avLst/>
          </a:prstGeom>
          <a:ln w="76200" cap="flat" cmpd="sng" algn="ctr">
            <a:solidFill>
              <a:srgbClr val="3366FF"/>
            </a:solidFill>
            <a:prstDash val="sysDash"/>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 name="Conector recto de flecha 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6DEE1A3-6FE0-4A72-B199-80F3710490A1}"/>
              </a:ext>
            </a:extLst>
          </p:cNvPr>
          <p:cNvCxnSpPr>
            <a:endCxn id="90" idx="0"/>
          </p:cNvCxnSpPr>
          <p:nvPr/>
        </p:nvCxnSpPr>
        <p:spPr>
          <a:xfrm>
            <a:off x="1794142" y="1771748"/>
            <a:ext cx="2181485" cy="511052"/>
          </a:xfrm>
          <a:prstGeom prst="straightConnector1">
            <a:avLst/>
          </a:prstGeom>
          <a:ln w="76200" cap="flat" cmpd="sng" algn="ctr">
            <a:solidFill>
              <a:srgbClr val="FF6600"/>
            </a:solidFill>
            <a:prstDash val="sysDash"/>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6" name="CuadroTexto 8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5921174-73FF-4D51-8788-7B6C5CA40455}"/>
              </a:ext>
            </a:extLst>
          </p:cNvPr>
          <p:cNvSpPr txBox="1"/>
          <p:nvPr/>
        </p:nvSpPr>
        <p:spPr>
          <a:xfrm>
            <a:off x="5669432" y="1717753"/>
            <a:ext cx="954561" cy="461665"/>
          </a:xfrm>
          <a:prstGeom prst="rect">
            <a:avLst/>
          </a:prstGeom>
          <a:noFill/>
        </p:spPr>
        <p:txBody>
          <a:bodyPr wrap="square" rtlCol="0">
            <a:spAutoFit/>
          </a:bodyPr>
          <a:lstStyle/>
          <a:p>
            <a:pPr algn="ctr" defTabSz="1450548"/>
            <a:r>
              <a:rPr lang="es-GT" sz="2400" dirty="0">
                <a:solidFill>
                  <a:prstClr val="black"/>
                </a:solidFill>
                <a:latin typeface="Arial" panose="020B0604020202020204" pitchFamily="34" charset="0"/>
                <a:cs typeface="Arial" panose="020B0604020202020204" pitchFamily="34" charset="0"/>
              </a:rPr>
              <a:t>2019</a:t>
            </a:r>
          </a:p>
        </p:txBody>
      </p:sp>
      <p:sp>
        <p:nvSpPr>
          <p:cNvPr id="95" name="2 Flecha doblada">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3D3D7C3-36F2-47DD-8941-345718CF3B91}"/>
              </a:ext>
            </a:extLst>
          </p:cNvPr>
          <p:cNvSpPr/>
          <p:nvPr/>
        </p:nvSpPr>
        <p:spPr>
          <a:xfrm flipV="1">
            <a:off x="2676833" y="6473033"/>
            <a:ext cx="289030" cy="295046"/>
          </a:xfrm>
          <a:prstGeom prst="bentArrow">
            <a:avLst/>
          </a:prstGeom>
        </p:spPr>
        <p:style>
          <a:lnRef idx="2">
            <a:schemeClr val="dk1">
              <a:shade val="50000"/>
            </a:schemeClr>
          </a:lnRef>
          <a:fillRef idx="1">
            <a:schemeClr val="dk1"/>
          </a:fillRef>
          <a:effectRef idx="0">
            <a:schemeClr val="dk1"/>
          </a:effectRef>
          <a:fontRef idx="minor">
            <a:schemeClr val="lt1"/>
          </a:fontRef>
        </p:style>
        <p:txBody>
          <a:bodyPr lIns="108832" tIns="54416" rIns="108832" bIns="54416" rtlCol="0" anchor="ctr"/>
          <a:lstStyle/>
          <a:p>
            <a:pPr algn="ctr">
              <a:defRPr/>
            </a:pPr>
            <a:endParaRPr lang="es-GT">
              <a:solidFill>
                <a:prstClr val="black"/>
              </a:solidFill>
              <a:latin typeface="Calibri"/>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119781507"/>
      </p:ext>
    </p:extLst>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Conector recto 1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DA43EB0-F525-4FC8-890E-D00E5FF79A1D}"/>
              </a:ext>
            </a:extLst>
          </p:cNvPr>
          <p:cNvCxnSpPr>
            <a:cxnSpLocks/>
          </p:cNvCxnSpPr>
          <p:nvPr/>
        </p:nvCxnSpPr>
        <p:spPr>
          <a:xfrm flipH="1">
            <a:off x="148165" y="549619"/>
            <a:ext cx="11877672" cy="9279"/>
          </a:xfrm>
          <a:prstGeom prst="line">
            <a:avLst/>
          </a:prstGeom>
          <a:ln w="317500" cap="sq" cmpd="tri">
            <a:solidFill>
              <a:srgbClr val="00B0F0"/>
            </a:solidFill>
            <a:miter lim="800000"/>
            <a:tailEnd w="lg" len="lg"/>
          </a:ln>
        </p:spPr>
        <p:style>
          <a:lnRef idx="3">
            <a:schemeClr val="accent1"/>
          </a:lnRef>
          <a:fillRef idx="0">
            <a:schemeClr val="accent1"/>
          </a:fillRef>
          <a:effectRef idx="2">
            <a:schemeClr val="accent1"/>
          </a:effectRef>
          <a:fontRef idx="minor">
            <a:schemeClr val="tx1"/>
          </a:fontRef>
        </p:style>
      </p:cxnSp>
      <p:grpSp>
        <p:nvGrpSpPr>
          <p:cNvPr id="17" name="Grupo 1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85B79A4-67D7-4267-B096-DE7F4CFD5306}"/>
              </a:ext>
            </a:extLst>
          </p:cNvPr>
          <p:cNvGrpSpPr/>
          <p:nvPr/>
        </p:nvGrpSpPr>
        <p:grpSpPr>
          <a:xfrm>
            <a:off x="10831157" y="50662"/>
            <a:ext cx="1144955" cy="1016472"/>
            <a:chOff x="0" y="0"/>
            <a:chExt cx="2706370" cy="2851785"/>
          </a:xfrm>
        </p:grpSpPr>
        <p:pic>
          <p:nvPicPr>
            <p:cNvPr id="18" name="Imagen 17"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C09A44F-AB02-40CB-A319-E9FDBF87F63F}"/>
                </a:ext>
              </a:extLst>
            </p:cNvPr>
            <p:cNvPicPr>
              <a:picLocks noChangeAspect="1"/>
            </p:cNvPicPr>
            <p:nvPr/>
          </p:nvPicPr>
          <p:blipFill>
            <a:blip r:embed="rId4"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0" y="0"/>
              <a:ext cx="2706370" cy="2851785"/>
            </a:xfrm>
            <a:prstGeom prst="rect">
              <a:avLst/>
            </a:prstGeom>
            <a:noFill/>
            <a:ln>
              <a:noFill/>
            </a:ln>
          </p:spPr>
        </p:pic>
        <p:grpSp>
          <p:nvGrpSpPr>
            <p:cNvPr id="19" name="Grupo 1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F49C58A-D2B6-4F8E-9A8B-BD17D0D28A5E}"/>
                </a:ext>
              </a:extLst>
            </p:cNvPr>
            <p:cNvGrpSpPr/>
            <p:nvPr/>
          </p:nvGrpSpPr>
          <p:grpSpPr>
            <a:xfrm>
              <a:off x="469784" y="528506"/>
              <a:ext cx="1701800" cy="501149"/>
              <a:chOff x="0" y="8389"/>
              <a:chExt cx="1701800" cy="501149"/>
            </a:xfrm>
          </p:grpSpPr>
          <p:pic>
            <p:nvPicPr>
              <p:cNvPr id="20" name="Imagen 19"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45EB7C5-B20B-4A67-8184-D7382EFCD0CB}"/>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822122" y="8389"/>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1" name="Imagen 20"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D5B2139-1455-4E96-B92A-9E49E21FCF11}"/>
                  </a:ext>
                </a:extLst>
              </p:cNvPr>
              <p:cNvPicPr>
                <a:picLocks noChangeAspect="1"/>
              </p:cNvPicPr>
              <p:nvPr/>
            </p:nvPicPr>
            <p:blipFill rotWithShape="1">
              <a:blip r:embed="rId6"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3" t="18842" r="42279" b="65297"/>
              <a:stretch/>
            </p:blipFill>
            <p:spPr bwMode="auto">
              <a:xfrm>
                <a:off x="1241464" y="41945"/>
                <a:ext cx="460336" cy="450556"/>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2" name="Imagen 21"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6B87993-E859-46B1-8029-B8D5C71B0010}"/>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419450" y="16778"/>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3" name="Imagen 22"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46B7FA1-3A95-4EB9-8359-3E72F6574141}"/>
                  </a:ext>
                </a:extLst>
              </p:cNvPr>
              <p:cNvPicPr>
                <a:picLocks noChangeAspect="1"/>
              </p:cNvPicPr>
              <p:nvPr/>
            </p:nvPicPr>
            <p:blipFill rotWithShape="1">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5" r="42275" b="67278"/>
              <a:stretch/>
            </p:blipFill>
            <p:spPr bwMode="auto">
              <a:xfrm>
                <a:off x="0" y="33522"/>
                <a:ext cx="460336" cy="436262"/>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grpSp>
      </p:grpSp>
      <p:sp>
        <p:nvSpPr>
          <p:cNvPr id="24" name="5 Rectángulo redondead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3DA3A27-7409-406A-BD93-B9E21DE88F65}"/>
              </a:ext>
            </a:extLst>
          </p:cNvPr>
          <p:cNvSpPr/>
          <p:nvPr/>
        </p:nvSpPr>
        <p:spPr>
          <a:xfrm>
            <a:off x="825881" y="153305"/>
            <a:ext cx="9327560" cy="756086"/>
          </a:xfrm>
          <a:prstGeom prst="roundRect">
            <a:avLst/>
          </a:prstGeom>
          <a:solidFill>
            <a:srgbClr val="002060"/>
          </a:solidFill>
          <a:ln>
            <a:noFill/>
          </a:ln>
          <a:effectLst>
            <a:glow rad="101600">
              <a:schemeClr val="bg1">
                <a:alpha val="6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anchor="ctr"/>
          <a:lstStyle/>
          <a:p>
            <a:pPr algn="ctr"/>
            <a:r>
              <a:rPr lang="es-GT" sz="2800" b="1" kern="0" dirty="0">
                <a:ln w="12700" cmpd="sng">
                  <a:solidFill>
                    <a:schemeClr val="accent4"/>
                  </a:solidFill>
                  <a:prstDash val="solid"/>
                </a:ln>
                <a:solidFill>
                  <a:srgbClr val="FFFF00"/>
                </a:solidFill>
                <a:latin typeface="Arial Black" panose="020B0A04020102020204" pitchFamily="34" charset="0"/>
                <a:cs typeface="Narkisim" pitchFamily="34" charset="-79"/>
              </a:rPr>
              <a:t>II. ESCENARIOS PRESUPUESTARIOS 2019</a:t>
            </a:r>
          </a:p>
        </p:txBody>
      </p:sp>
      <p:grpSp>
        <p:nvGrpSpPr>
          <p:cNvPr id="11" name="Group 2">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945AAF89-B929-416D-98F9-74497D22D355}"/>
              </a:ext>
            </a:extLst>
          </p:cNvPr>
          <p:cNvGrpSpPr/>
          <p:nvPr/>
        </p:nvGrpSpPr>
        <p:grpSpPr>
          <a:xfrm>
            <a:off x="0" y="875911"/>
            <a:ext cx="12192000" cy="5414085"/>
            <a:chOff x="2080284" y="673663"/>
            <a:chExt cx="8026671" cy="5997241"/>
          </a:xfrm>
        </p:grpSpPr>
        <p:graphicFrame>
          <p:nvGraphicFramePr>
            <p:cNvPr id="12" name="18 Gráfic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552D55F-A467-46D8-9DE3-E3C49B99D02D}"/>
                </a:ext>
              </a:extLst>
            </p:cNvPr>
            <p:cNvGraphicFramePr>
              <a:graphicFrameLocks/>
            </p:cNvGraphicFramePr>
            <p:nvPr>
              <p:extLst>
                <p:ext uri="{D42A27DB-BD31-4B8C-83A1-F6EECF244321}">
                  <p14:mod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064874345"/>
                </p:ext>
              </p:extLst>
            </p:nvPr>
          </p:nvGraphicFramePr>
          <p:xfrm>
            <a:off x="2080284" y="673663"/>
            <a:ext cx="8026671" cy="5997241"/>
          </p:xfrm>
          <a:graphic>
            <a:graphicData uri="http://schemas.openxmlformats.org/drawingml/2006/chart">
              <c:chart xmlns:c="http://schemas.openxmlformats.org/drawingml/2006/chart" xmlns:r="http://schemas.openxmlformats.org/officeDocument/2006/relationships" r:id="rId8"/>
            </a:graphicData>
          </a:graphic>
        </p:graphicFrame>
        <p:grpSp>
          <p:nvGrpSpPr>
            <p:cNvPr id="13" name="Group 8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13ED6F9-DBA8-43BA-9AD6-67A81DD91DBB}"/>
                </a:ext>
              </a:extLst>
            </p:cNvPr>
            <p:cNvGrpSpPr/>
            <p:nvPr/>
          </p:nvGrpSpPr>
          <p:grpSpPr>
            <a:xfrm>
              <a:off x="4240987" y="1071290"/>
              <a:ext cx="119010" cy="199612"/>
              <a:chOff x="2738438" y="3616326"/>
              <a:chExt cx="239713" cy="301625"/>
            </a:xfrm>
          </p:grpSpPr>
          <p:sp>
            <p:nvSpPr>
              <p:cNvPr id="26" name="Line 28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5010329-AC32-4CC1-A190-C719760AF1C4}"/>
                  </a:ext>
                </a:extLst>
              </p:cNvPr>
              <p:cNvSpPr>
                <a:spLocks noChangeShapeType="1"/>
              </p:cNvSpPr>
              <p:nvPr/>
            </p:nvSpPr>
            <p:spPr bwMode="auto">
              <a:xfrm>
                <a:off x="2768600" y="3616326"/>
                <a:ext cx="0" cy="76200"/>
              </a:xfrm>
              <a:prstGeom prst="line">
                <a:avLst/>
              </a:prstGeom>
              <a:noFill/>
              <a:ln w="12700" cap="rnd">
                <a:solidFill>
                  <a:schemeClr val="bg1"/>
                </a:solidFill>
                <a:prstDash val="solid"/>
                <a:round/>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Lst>
            </p:spPr>
            <p:txBody>
              <a:bodyPr vert="horz" wrap="square" lIns="91461" tIns="45731" rIns="91461" bIns="45731" numCol="1" anchor="t" anchorCtr="0" compatLnSpc="1">
                <a:prstTxWarp prst="textNoShape">
                  <a:avLst/>
                </a:prstTxWarp>
              </a:bodyPr>
              <a:lstStyle/>
              <a:p>
                <a:endParaRPr lang="id-ID" sz="2399"/>
              </a:p>
            </p:txBody>
          </p:sp>
          <p:sp>
            <p:nvSpPr>
              <p:cNvPr id="27" name="Line 28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A790C7E-B91C-4652-BF98-0F70E8808398}"/>
                  </a:ext>
                </a:extLst>
              </p:cNvPr>
              <p:cNvSpPr>
                <a:spLocks noChangeShapeType="1"/>
              </p:cNvSpPr>
              <p:nvPr/>
            </p:nvSpPr>
            <p:spPr bwMode="auto">
              <a:xfrm>
                <a:off x="2857500" y="3616326"/>
                <a:ext cx="0" cy="76200"/>
              </a:xfrm>
              <a:prstGeom prst="line">
                <a:avLst/>
              </a:prstGeom>
              <a:noFill/>
              <a:ln w="12700" cap="rnd">
                <a:solidFill>
                  <a:schemeClr val="bg1"/>
                </a:solidFill>
                <a:prstDash val="solid"/>
                <a:round/>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Lst>
            </p:spPr>
            <p:txBody>
              <a:bodyPr vert="horz" wrap="square" lIns="91461" tIns="45731" rIns="91461" bIns="45731" numCol="1" anchor="t" anchorCtr="0" compatLnSpc="1">
                <a:prstTxWarp prst="textNoShape">
                  <a:avLst/>
                </a:prstTxWarp>
              </a:bodyPr>
              <a:lstStyle/>
              <a:p>
                <a:endParaRPr lang="id-ID" sz="2399"/>
              </a:p>
            </p:txBody>
          </p:sp>
          <p:sp>
            <p:nvSpPr>
              <p:cNvPr id="28" name="Line 29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4944CF9-F11E-4B0D-80E3-6C8F8E3791BB}"/>
                  </a:ext>
                </a:extLst>
              </p:cNvPr>
              <p:cNvSpPr>
                <a:spLocks noChangeShapeType="1"/>
              </p:cNvSpPr>
              <p:nvPr/>
            </p:nvSpPr>
            <p:spPr bwMode="auto">
              <a:xfrm>
                <a:off x="2947988" y="3616326"/>
                <a:ext cx="0" cy="76200"/>
              </a:xfrm>
              <a:prstGeom prst="line">
                <a:avLst/>
              </a:prstGeom>
              <a:noFill/>
              <a:ln w="12700" cap="rnd">
                <a:solidFill>
                  <a:schemeClr val="bg1"/>
                </a:solidFill>
                <a:prstDash val="solid"/>
                <a:round/>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Lst>
            </p:spPr>
            <p:txBody>
              <a:bodyPr vert="horz" wrap="square" lIns="91461" tIns="45731" rIns="91461" bIns="45731" numCol="1" anchor="t" anchorCtr="0" compatLnSpc="1">
                <a:prstTxWarp prst="textNoShape">
                  <a:avLst/>
                </a:prstTxWarp>
              </a:bodyPr>
              <a:lstStyle/>
              <a:p>
                <a:endParaRPr lang="id-ID" sz="2399"/>
              </a:p>
            </p:txBody>
          </p:sp>
          <p:sp>
            <p:nvSpPr>
              <p:cNvPr id="30" name="Freeform 292">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9422A27E-C2A2-4924-BDB0-1C65207658CC}"/>
                  </a:ext>
                </a:extLst>
              </p:cNvPr>
              <p:cNvSpPr>
                <a:spLocks/>
              </p:cNvSpPr>
              <p:nvPr/>
            </p:nvSpPr>
            <p:spPr bwMode="auto">
              <a:xfrm>
                <a:off x="2738438" y="3676651"/>
                <a:ext cx="239713" cy="241300"/>
              </a:xfrm>
              <a:custGeom>
                <a:avLst/>
                <a:gdLst>
                  <a:gd name="T0" fmla="*/ 0 w 151"/>
                  <a:gd name="T1" fmla="*/ 0 h 152"/>
                  <a:gd name="T2" fmla="*/ 0 w 151"/>
                  <a:gd name="T3" fmla="*/ 152 h 152"/>
                  <a:gd name="T4" fmla="*/ 151 w 151"/>
                  <a:gd name="T5" fmla="*/ 152 h 152"/>
                  <a:gd name="T6" fmla="*/ 151 w 151"/>
                  <a:gd name="T7" fmla="*/ 0 h 152"/>
                </a:gdLst>
                <a:ahLst/>
                <a:cxnLst>
                  <a:cxn ang="0">
                    <a:pos x="T0" y="T1"/>
                  </a:cxn>
                  <a:cxn ang="0">
                    <a:pos x="T2" y="T3"/>
                  </a:cxn>
                  <a:cxn ang="0">
                    <a:pos x="T4" y="T5"/>
                  </a:cxn>
                  <a:cxn ang="0">
                    <a:pos x="T6" y="T7"/>
                  </a:cxn>
                </a:cxnLst>
                <a:rect l="0" t="0" r="r" b="b"/>
                <a:pathLst>
                  <a:path w="151" h="152">
                    <a:moveTo>
                      <a:pt x="0" y="0"/>
                    </a:moveTo>
                    <a:lnTo>
                      <a:pt x="0" y="152"/>
                    </a:lnTo>
                    <a:lnTo>
                      <a:pt x="151" y="152"/>
                    </a:lnTo>
                    <a:lnTo>
                      <a:pt x="151" y="0"/>
                    </a:lnTo>
                  </a:path>
                </a:pathLst>
              </a:custGeom>
              <a:noFill/>
              <a:ln w="12700" cap="rnd">
                <a:solidFill>
                  <a:schemeClr val="bg1"/>
                </a:solidFill>
                <a:prstDash val="solid"/>
                <a:round/>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vert="horz" wrap="square" lIns="91461" tIns="45731" rIns="91461" bIns="45731" numCol="1" anchor="t" anchorCtr="0" compatLnSpc="1">
                <a:prstTxWarp prst="textNoShape">
                  <a:avLst/>
                </a:prstTxWarp>
              </a:bodyPr>
              <a:lstStyle/>
              <a:p>
                <a:endParaRPr lang="id-ID" sz="2399"/>
              </a:p>
            </p:txBody>
          </p:sp>
        </p:grpSp>
        <p:sp>
          <p:nvSpPr>
            <p:cNvPr id="14" name="9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94F94AB3-53F8-4BA6-BD0F-2CF648666C7B}"/>
                </a:ext>
              </a:extLst>
            </p:cNvPr>
            <p:cNvSpPr txBox="1"/>
            <p:nvPr/>
          </p:nvSpPr>
          <p:spPr>
            <a:xfrm>
              <a:off x="3819726" y="2078345"/>
              <a:ext cx="747752" cy="25405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s-GT" sz="1200" b="1" dirty="0">
                  <a:latin typeface="Arial" pitchFamily="34" charset="0"/>
                  <a:cs typeface="Arial" pitchFamily="34" charset="0"/>
                </a:rPr>
                <a:t>1.908.31</a:t>
              </a:r>
            </a:p>
          </p:txBody>
        </p:sp>
        <p:sp>
          <p:nvSpPr>
            <p:cNvPr id="15" name="10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C17FC20-E056-45A6-8497-36E4AD6D60AB}"/>
                </a:ext>
              </a:extLst>
            </p:cNvPr>
            <p:cNvSpPr txBox="1"/>
            <p:nvPr/>
          </p:nvSpPr>
          <p:spPr>
            <a:xfrm>
              <a:off x="5987957" y="1681890"/>
              <a:ext cx="716532" cy="25405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s-GT" sz="1200" b="1" dirty="0">
                  <a:latin typeface="Arial" pitchFamily="34" charset="0"/>
                  <a:cs typeface="Arial" pitchFamily="34" charset="0"/>
                </a:rPr>
                <a:t>2.248.11</a:t>
              </a:r>
            </a:p>
          </p:txBody>
        </p:sp>
        <p:sp>
          <p:nvSpPr>
            <p:cNvPr id="25" name="11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F8F7085-6526-4890-9DF2-BF0EF36FFCE0}"/>
                </a:ext>
              </a:extLst>
            </p:cNvPr>
            <p:cNvSpPr txBox="1"/>
            <p:nvPr/>
          </p:nvSpPr>
          <p:spPr>
            <a:xfrm>
              <a:off x="8180554" y="1091256"/>
              <a:ext cx="684641" cy="25405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s-GT" sz="1200" b="1" dirty="0">
                  <a:latin typeface="Arial" pitchFamily="34" charset="0"/>
                  <a:cs typeface="Arial" pitchFamily="34" charset="0"/>
                </a:rPr>
                <a:t>2.700.00</a:t>
              </a:r>
            </a:p>
          </p:txBody>
        </p:sp>
      </p:grpSp>
      <p:grpSp>
        <p:nvGrpSpPr>
          <p:cNvPr id="33" name="Group 6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43DF039-A2D5-4E83-AE77-D74A234D021D}"/>
              </a:ext>
            </a:extLst>
          </p:cNvPr>
          <p:cNvGrpSpPr/>
          <p:nvPr/>
        </p:nvGrpSpPr>
        <p:grpSpPr>
          <a:xfrm>
            <a:off x="4205547" y="3714887"/>
            <a:ext cx="171817" cy="229029"/>
            <a:chOff x="3398838" y="3616326"/>
            <a:chExt cx="346075" cy="346076"/>
          </a:xfrm>
        </p:grpSpPr>
        <p:sp>
          <p:nvSpPr>
            <p:cNvPr id="34" name="Rectangle 9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E37E0B6-04B0-41DE-BD5F-21A249B50693}"/>
                </a:ext>
              </a:extLst>
            </p:cNvPr>
            <p:cNvSpPr>
              <a:spLocks noChangeArrowheads="1"/>
            </p:cNvSpPr>
            <p:nvPr/>
          </p:nvSpPr>
          <p:spPr bwMode="auto">
            <a:xfrm>
              <a:off x="3459163" y="3616326"/>
              <a:ext cx="90488" cy="346075"/>
            </a:xfrm>
            <a:prstGeom prst="rect">
              <a:avLst/>
            </a:prstGeom>
            <a:noFill/>
            <a:ln w="12700" cap="rnd">
              <a:solidFill>
                <a:schemeClr val="bg1"/>
              </a:solidFill>
              <a:prstDash val="solid"/>
              <a:round/>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vert="horz" wrap="square" lIns="91461" tIns="45731" rIns="91461" bIns="45731" numCol="1" anchor="t" anchorCtr="0" compatLnSpc="1">
              <a:prstTxWarp prst="textNoShape">
                <a:avLst/>
              </a:prstTxWarp>
            </a:bodyPr>
            <a:lstStyle/>
            <a:p>
              <a:endParaRPr lang="id-ID" sz="2399"/>
            </a:p>
          </p:txBody>
        </p:sp>
        <p:sp>
          <p:nvSpPr>
            <p:cNvPr id="35" name="Rectangle 9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EB208B0-E797-4A99-AFDF-CE99EC2DA182}"/>
                </a:ext>
              </a:extLst>
            </p:cNvPr>
            <p:cNvSpPr>
              <a:spLocks noChangeArrowheads="1"/>
            </p:cNvSpPr>
            <p:nvPr/>
          </p:nvSpPr>
          <p:spPr bwMode="auto">
            <a:xfrm>
              <a:off x="3549651" y="3736976"/>
              <a:ext cx="90488" cy="225425"/>
            </a:xfrm>
            <a:prstGeom prst="rect">
              <a:avLst/>
            </a:prstGeom>
            <a:noFill/>
            <a:ln w="12700" cap="rnd">
              <a:solidFill>
                <a:schemeClr val="bg1"/>
              </a:solidFill>
              <a:prstDash val="solid"/>
              <a:round/>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vert="horz" wrap="square" lIns="91461" tIns="45731" rIns="91461" bIns="45731" numCol="1" anchor="t" anchorCtr="0" compatLnSpc="1">
              <a:prstTxWarp prst="textNoShape">
                <a:avLst/>
              </a:prstTxWarp>
            </a:bodyPr>
            <a:lstStyle/>
            <a:p>
              <a:endParaRPr lang="id-ID" sz="2399"/>
            </a:p>
          </p:txBody>
        </p:sp>
        <p:sp>
          <p:nvSpPr>
            <p:cNvPr id="36" name="Line 9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8453EE2-E4F0-4D36-B89C-322F52A7B9FE}"/>
                </a:ext>
              </a:extLst>
            </p:cNvPr>
            <p:cNvSpPr>
              <a:spLocks noChangeShapeType="1"/>
            </p:cNvSpPr>
            <p:nvPr/>
          </p:nvSpPr>
          <p:spPr bwMode="auto">
            <a:xfrm>
              <a:off x="3579813" y="3933826"/>
              <a:ext cx="30163" cy="0"/>
            </a:xfrm>
            <a:prstGeom prst="line">
              <a:avLst/>
            </a:prstGeom>
            <a:noFill/>
            <a:ln w="12700" cap="rnd">
              <a:solidFill>
                <a:schemeClr val="bg1"/>
              </a:solidFill>
              <a:prstDash val="solid"/>
              <a:round/>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Lst>
          </p:spPr>
          <p:txBody>
            <a:bodyPr vert="horz" wrap="square" lIns="91461" tIns="45731" rIns="91461" bIns="45731" numCol="1" anchor="t" anchorCtr="0" compatLnSpc="1">
              <a:prstTxWarp prst="textNoShape">
                <a:avLst/>
              </a:prstTxWarp>
            </a:bodyPr>
            <a:lstStyle/>
            <a:p>
              <a:endParaRPr lang="id-ID" sz="2399"/>
            </a:p>
          </p:txBody>
        </p:sp>
        <p:sp>
          <p:nvSpPr>
            <p:cNvPr id="37" name="Line 97">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A66C990-C138-462A-8B2F-14B61716F663}"/>
                </a:ext>
              </a:extLst>
            </p:cNvPr>
            <p:cNvSpPr>
              <a:spLocks noChangeShapeType="1"/>
            </p:cNvSpPr>
            <p:nvPr/>
          </p:nvSpPr>
          <p:spPr bwMode="auto">
            <a:xfrm>
              <a:off x="3503613" y="3646489"/>
              <a:ext cx="0" cy="196850"/>
            </a:xfrm>
            <a:prstGeom prst="line">
              <a:avLst/>
            </a:prstGeom>
            <a:noFill/>
            <a:ln w="12700" cap="rnd">
              <a:solidFill>
                <a:schemeClr val="bg1"/>
              </a:solidFill>
              <a:prstDash val="solid"/>
              <a:round/>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Lst>
          </p:spPr>
          <p:txBody>
            <a:bodyPr vert="horz" wrap="square" lIns="91461" tIns="45731" rIns="91461" bIns="45731" numCol="1" anchor="t" anchorCtr="0" compatLnSpc="1">
              <a:prstTxWarp prst="textNoShape">
                <a:avLst/>
              </a:prstTxWarp>
            </a:bodyPr>
            <a:lstStyle/>
            <a:p>
              <a:endParaRPr lang="id-ID" sz="2399"/>
            </a:p>
          </p:txBody>
        </p:sp>
        <p:sp>
          <p:nvSpPr>
            <p:cNvPr id="38" name="Rectangle 9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254CB2A-E4B7-4A31-81D9-FD979DC3C74C}"/>
                </a:ext>
              </a:extLst>
            </p:cNvPr>
            <p:cNvSpPr>
              <a:spLocks noChangeArrowheads="1"/>
            </p:cNvSpPr>
            <p:nvPr/>
          </p:nvSpPr>
          <p:spPr bwMode="auto">
            <a:xfrm>
              <a:off x="3489326" y="3873501"/>
              <a:ext cx="30163" cy="60325"/>
            </a:xfrm>
            <a:prstGeom prst="rect">
              <a:avLst/>
            </a:prstGeom>
            <a:noFill/>
            <a:ln w="12700" cap="rnd">
              <a:solidFill>
                <a:schemeClr val="bg1"/>
              </a:solidFill>
              <a:prstDash val="solid"/>
              <a:round/>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vert="horz" wrap="square" lIns="91461" tIns="45731" rIns="91461" bIns="45731" numCol="1" anchor="t" anchorCtr="0" compatLnSpc="1">
              <a:prstTxWarp prst="textNoShape">
                <a:avLst/>
              </a:prstTxWarp>
            </a:bodyPr>
            <a:lstStyle/>
            <a:p>
              <a:endParaRPr lang="id-ID" sz="2399"/>
            </a:p>
          </p:txBody>
        </p:sp>
        <p:sp>
          <p:nvSpPr>
            <p:cNvPr id="39" name="Line 9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E445422-2A15-4AE9-B486-0E7AF1CB962B}"/>
                </a:ext>
              </a:extLst>
            </p:cNvPr>
            <p:cNvSpPr>
              <a:spLocks noChangeShapeType="1"/>
            </p:cNvSpPr>
            <p:nvPr/>
          </p:nvSpPr>
          <p:spPr bwMode="auto">
            <a:xfrm>
              <a:off x="3594101" y="3767139"/>
              <a:ext cx="0" cy="136525"/>
            </a:xfrm>
            <a:prstGeom prst="line">
              <a:avLst/>
            </a:prstGeom>
            <a:noFill/>
            <a:ln w="12700" cap="rnd">
              <a:solidFill>
                <a:schemeClr val="bg1"/>
              </a:solidFill>
              <a:prstDash val="solid"/>
              <a:round/>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Lst>
          </p:spPr>
          <p:txBody>
            <a:bodyPr vert="horz" wrap="square" lIns="91461" tIns="45731" rIns="91461" bIns="45731" numCol="1" anchor="t" anchorCtr="0" compatLnSpc="1">
              <a:prstTxWarp prst="textNoShape">
                <a:avLst/>
              </a:prstTxWarp>
            </a:bodyPr>
            <a:lstStyle/>
            <a:p>
              <a:endParaRPr lang="id-ID" sz="2399"/>
            </a:p>
          </p:txBody>
        </p:sp>
        <p:sp>
          <p:nvSpPr>
            <p:cNvPr id="40" name="Line 10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12987D0-A5C6-40DA-8266-50C195E747A8}"/>
                </a:ext>
              </a:extLst>
            </p:cNvPr>
            <p:cNvSpPr>
              <a:spLocks noChangeShapeType="1"/>
            </p:cNvSpPr>
            <p:nvPr/>
          </p:nvSpPr>
          <p:spPr bwMode="auto">
            <a:xfrm>
              <a:off x="3429001" y="3706814"/>
              <a:ext cx="0" cy="211138"/>
            </a:xfrm>
            <a:prstGeom prst="line">
              <a:avLst/>
            </a:prstGeom>
            <a:noFill/>
            <a:ln w="12700" cap="rnd">
              <a:solidFill>
                <a:schemeClr val="bg1"/>
              </a:solidFill>
              <a:prstDash val="solid"/>
              <a:round/>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Lst>
          </p:spPr>
          <p:txBody>
            <a:bodyPr vert="horz" wrap="square" lIns="91461" tIns="45731" rIns="91461" bIns="45731" numCol="1" anchor="t" anchorCtr="0" compatLnSpc="1">
              <a:prstTxWarp prst="textNoShape">
                <a:avLst/>
              </a:prstTxWarp>
            </a:bodyPr>
            <a:lstStyle/>
            <a:p>
              <a:endParaRPr lang="id-ID" sz="2399"/>
            </a:p>
          </p:txBody>
        </p:sp>
        <p:sp>
          <p:nvSpPr>
            <p:cNvPr id="41" name="Rectangle 10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8A82716-59D4-4440-82BB-A2768122D846}"/>
                </a:ext>
              </a:extLst>
            </p:cNvPr>
            <p:cNvSpPr>
              <a:spLocks noChangeArrowheads="1"/>
            </p:cNvSpPr>
            <p:nvPr/>
          </p:nvSpPr>
          <p:spPr bwMode="auto">
            <a:xfrm>
              <a:off x="3398838" y="3662364"/>
              <a:ext cx="60325" cy="300038"/>
            </a:xfrm>
            <a:prstGeom prst="rect">
              <a:avLst/>
            </a:prstGeom>
            <a:noFill/>
            <a:ln w="12700" cap="rnd">
              <a:solidFill>
                <a:schemeClr val="bg1"/>
              </a:solidFill>
              <a:prstDash val="solid"/>
              <a:round/>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vert="horz" wrap="square" lIns="91461" tIns="45731" rIns="91461" bIns="45731" numCol="1" anchor="t" anchorCtr="0" compatLnSpc="1">
              <a:prstTxWarp prst="textNoShape">
                <a:avLst/>
              </a:prstTxWarp>
            </a:bodyPr>
            <a:lstStyle/>
            <a:p>
              <a:endParaRPr lang="id-ID" sz="2399"/>
            </a:p>
          </p:txBody>
        </p:sp>
        <p:sp>
          <p:nvSpPr>
            <p:cNvPr id="42" name="Freeform 102">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B482A9A-F0EF-4CAA-9D0B-9E395B26B47D}"/>
                </a:ext>
              </a:extLst>
            </p:cNvPr>
            <p:cNvSpPr>
              <a:spLocks/>
            </p:cNvSpPr>
            <p:nvPr/>
          </p:nvSpPr>
          <p:spPr bwMode="auto">
            <a:xfrm>
              <a:off x="3624263" y="3662364"/>
              <a:ext cx="120650" cy="300038"/>
            </a:xfrm>
            <a:custGeom>
              <a:avLst/>
              <a:gdLst>
                <a:gd name="T0" fmla="*/ 76 w 76"/>
                <a:gd name="T1" fmla="*/ 182 h 189"/>
                <a:gd name="T2" fmla="*/ 47 w 76"/>
                <a:gd name="T3" fmla="*/ 189 h 189"/>
                <a:gd name="T4" fmla="*/ 0 w 76"/>
                <a:gd name="T5" fmla="*/ 7 h 189"/>
                <a:gd name="T6" fmla="*/ 29 w 76"/>
                <a:gd name="T7" fmla="*/ 0 h 189"/>
                <a:gd name="T8" fmla="*/ 76 w 76"/>
                <a:gd name="T9" fmla="*/ 182 h 189"/>
              </a:gdLst>
              <a:ahLst/>
              <a:cxnLst>
                <a:cxn ang="0">
                  <a:pos x="T0" y="T1"/>
                </a:cxn>
                <a:cxn ang="0">
                  <a:pos x="T2" y="T3"/>
                </a:cxn>
                <a:cxn ang="0">
                  <a:pos x="T4" y="T5"/>
                </a:cxn>
                <a:cxn ang="0">
                  <a:pos x="T6" y="T7"/>
                </a:cxn>
                <a:cxn ang="0">
                  <a:pos x="T8" y="T9"/>
                </a:cxn>
              </a:cxnLst>
              <a:rect l="0" t="0" r="r" b="b"/>
              <a:pathLst>
                <a:path w="76" h="189">
                  <a:moveTo>
                    <a:pt x="76" y="182"/>
                  </a:moveTo>
                  <a:lnTo>
                    <a:pt x="47" y="189"/>
                  </a:lnTo>
                  <a:lnTo>
                    <a:pt x="0" y="7"/>
                  </a:lnTo>
                  <a:lnTo>
                    <a:pt x="29" y="0"/>
                  </a:lnTo>
                  <a:lnTo>
                    <a:pt x="76" y="182"/>
                  </a:lnTo>
                  <a:close/>
                </a:path>
              </a:pathLst>
            </a:custGeom>
            <a:noFill/>
            <a:ln w="12700" cap="rnd">
              <a:solidFill>
                <a:schemeClr val="bg1"/>
              </a:solidFill>
              <a:prstDash val="solid"/>
              <a:round/>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vert="horz" wrap="square" lIns="91461" tIns="45731" rIns="91461" bIns="45731" numCol="1" anchor="t" anchorCtr="0" compatLnSpc="1">
              <a:prstTxWarp prst="textNoShape">
                <a:avLst/>
              </a:prstTxWarp>
            </a:bodyPr>
            <a:lstStyle/>
            <a:p>
              <a:endParaRPr lang="id-ID" sz="2399"/>
            </a:p>
          </p:txBody>
        </p:sp>
      </p:grpSp>
      <p:sp>
        <p:nvSpPr>
          <p:cNvPr id="43" name="3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C4C40F4-C5CF-4444-97BA-2ED6708D6EEB}"/>
              </a:ext>
            </a:extLst>
          </p:cNvPr>
          <p:cNvSpPr txBox="1"/>
          <p:nvPr/>
        </p:nvSpPr>
        <p:spPr>
          <a:xfrm>
            <a:off x="2202842" y="5019704"/>
            <a:ext cx="713803" cy="25405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s-GT" sz="900" b="1" dirty="0">
                <a:latin typeface="Arial" pitchFamily="34" charset="0"/>
                <a:cs typeface="Arial" pitchFamily="34" charset="0"/>
              </a:rPr>
              <a:t>Bajo</a:t>
            </a:r>
          </a:p>
        </p:txBody>
      </p:sp>
      <p:sp>
        <p:nvSpPr>
          <p:cNvPr id="44" name="3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AAC268E-2CD8-431F-BF66-B8C5F18A1837}"/>
              </a:ext>
            </a:extLst>
          </p:cNvPr>
          <p:cNvSpPr txBox="1"/>
          <p:nvPr/>
        </p:nvSpPr>
        <p:spPr>
          <a:xfrm>
            <a:off x="5413449" y="5033057"/>
            <a:ext cx="713803" cy="25405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s-GT" sz="900" b="1" dirty="0">
                <a:latin typeface="Arial" pitchFamily="34" charset="0"/>
                <a:cs typeface="Arial" pitchFamily="34" charset="0"/>
              </a:rPr>
              <a:t>Medio</a:t>
            </a:r>
          </a:p>
        </p:txBody>
      </p:sp>
      <p:sp>
        <p:nvSpPr>
          <p:cNvPr id="45" name="3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6EB5E5F-CBA3-4A78-9BF9-555A6D20F296}"/>
              </a:ext>
            </a:extLst>
          </p:cNvPr>
          <p:cNvSpPr txBox="1"/>
          <p:nvPr/>
        </p:nvSpPr>
        <p:spPr>
          <a:xfrm>
            <a:off x="8657383" y="5036914"/>
            <a:ext cx="713803" cy="25405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s-GT" sz="900" b="1" dirty="0">
                <a:latin typeface="Arial" pitchFamily="34" charset="0"/>
                <a:cs typeface="Arial" pitchFamily="34" charset="0"/>
              </a:rPr>
              <a:t>Alto</a:t>
            </a:r>
          </a:p>
        </p:txBody>
      </p:sp>
      <p:sp>
        <p:nvSpPr>
          <p:cNvPr id="46" name="3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44101B3-17CB-4589-B17B-320E38F74F18}"/>
              </a:ext>
            </a:extLst>
          </p:cNvPr>
          <p:cNvSpPr txBox="1"/>
          <p:nvPr/>
        </p:nvSpPr>
        <p:spPr>
          <a:xfrm>
            <a:off x="10926126" y="6128183"/>
            <a:ext cx="713803" cy="25405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s-GT" sz="900" dirty="0">
                <a:latin typeface="Arial" pitchFamily="34" charset="0"/>
                <a:cs typeface="Arial" pitchFamily="34" charset="0"/>
              </a:rPr>
              <a:t>TOTAL</a:t>
            </a:r>
          </a:p>
        </p:txBody>
      </p:sp>
      <p:grpSp>
        <p:nvGrpSpPr>
          <p:cNvPr id="47" name="Group 29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37C5216-7108-4A50-843B-EB94CA1E0370}"/>
              </a:ext>
            </a:extLst>
          </p:cNvPr>
          <p:cNvGrpSpPr/>
          <p:nvPr/>
        </p:nvGrpSpPr>
        <p:grpSpPr>
          <a:xfrm>
            <a:off x="182127" y="1103054"/>
            <a:ext cx="2577369" cy="1098806"/>
            <a:chOff x="9062519" y="1142200"/>
            <a:chExt cx="2577703" cy="1098551"/>
          </a:xfrm>
        </p:grpSpPr>
        <p:grpSp>
          <p:nvGrpSpPr>
            <p:cNvPr id="48" name="Group 28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4F542B2-98CE-42FC-94DA-3246FD4C5133}"/>
                </a:ext>
              </a:extLst>
            </p:cNvPr>
            <p:cNvGrpSpPr/>
            <p:nvPr/>
          </p:nvGrpSpPr>
          <p:grpSpPr>
            <a:xfrm>
              <a:off x="9062519" y="1142200"/>
              <a:ext cx="266339" cy="320154"/>
              <a:chOff x="3024188" y="2184403"/>
              <a:chExt cx="4329112" cy="5203820"/>
            </a:xfrm>
            <a:solidFill>
              <a:schemeClr val="accent2"/>
            </a:solidFill>
          </p:grpSpPr>
          <p:sp>
            <p:nvSpPr>
              <p:cNvPr id="50" name="Freeform 5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A040016-DC21-409A-A60B-C9EC53124875}"/>
                  </a:ext>
                </a:extLst>
              </p:cNvPr>
              <p:cNvSpPr>
                <a:spLocks noEditPoints="1"/>
              </p:cNvSpPr>
              <p:nvPr/>
            </p:nvSpPr>
            <p:spPr bwMode="auto">
              <a:xfrm>
                <a:off x="3024188" y="2184403"/>
                <a:ext cx="4329112" cy="5203820"/>
              </a:xfrm>
              <a:custGeom>
                <a:avLst/>
                <a:gdLst>
                  <a:gd name="T0" fmla="*/ 439 w 5454"/>
                  <a:gd name="T1" fmla="*/ 1146 h 6556"/>
                  <a:gd name="T2" fmla="*/ 393 w 5454"/>
                  <a:gd name="T3" fmla="*/ 1178 h 6556"/>
                  <a:gd name="T4" fmla="*/ 375 w 5454"/>
                  <a:gd name="T5" fmla="*/ 1234 h 6556"/>
                  <a:gd name="T6" fmla="*/ 379 w 5454"/>
                  <a:gd name="T7" fmla="*/ 6118 h 6556"/>
                  <a:gd name="T8" fmla="*/ 413 w 5454"/>
                  <a:gd name="T9" fmla="*/ 6163 h 6556"/>
                  <a:gd name="T10" fmla="*/ 469 w 5454"/>
                  <a:gd name="T11" fmla="*/ 6181 h 6556"/>
                  <a:gd name="T12" fmla="*/ 4121 w 5454"/>
                  <a:gd name="T13" fmla="*/ 6177 h 6556"/>
                  <a:gd name="T14" fmla="*/ 4167 w 5454"/>
                  <a:gd name="T15" fmla="*/ 6143 h 6556"/>
                  <a:gd name="T16" fmla="*/ 4185 w 5454"/>
                  <a:gd name="T17" fmla="*/ 6088 h 6556"/>
                  <a:gd name="T18" fmla="*/ 1363 w 5454"/>
                  <a:gd name="T19" fmla="*/ 5791 h 6556"/>
                  <a:gd name="T20" fmla="*/ 1215 w 5454"/>
                  <a:gd name="T21" fmla="*/ 5767 h 6556"/>
                  <a:gd name="T22" fmla="*/ 1085 w 5454"/>
                  <a:gd name="T23" fmla="*/ 5699 h 6556"/>
                  <a:gd name="T24" fmla="*/ 983 w 5454"/>
                  <a:gd name="T25" fmla="*/ 5597 h 6556"/>
                  <a:gd name="T26" fmla="*/ 918 w 5454"/>
                  <a:gd name="T27" fmla="*/ 5470 h 6556"/>
                  <a:gd name="T28" fmla="*/ 894 w 5454"/>
                  <a:gd name="T29" fmla="*/ 5322 h 6556"/>
                  <a:gd name="T30" fmla="*/ 469 w 5454"/>
                  <a:gd name="T31" fmla="*/ 1140 h 6556"/>
                  <a:gd name="T32" fmla="*/ 1333 w 5454"/>
                  <a:gd name="T33" fmla="*/ 379 h 6556"/>
                  <a:gd name="T34" fmla="*/ 1287 w 5454"/>
                  <a:gd name="T35" fmla="*/ 413 h 6556"/>
                  <a:gd name="T36" fmla="*/ 1269 w 5454"/>
                  <a:gd name="T37" fmla="*/ 468 h 6556"/>
                  <a:gd name="T38" fmla="*/ 1273 w 5454"/>
                  <a:gd name="T39" fmla="*/ 5352 h 6556"/>
                  <a:gd name="T40" fmla="*/ 1307 w 5454"/>
                  <a:gd name="T41" fmla="*/ 5398 h 6556"/>
                  <a:gd name="T42" fmla="*/ 1363 w 5454"/>
                  <a:gd name="T43" fmla="*/ 5416 h 6556"/>
                  <a:gd name="T44" fmla="*/ 5015 w 5454"/>
                  <a:gd name="T45" fmla="*/ 5412 h 6556"/>
                  <a:gd name="T46" fmla="*/ 5061 w 5454"/>
                  <a:gd name="T47" fmla="*/ 5378 h 6556"/>
                  <a:gd name="T48" fmla="*/ 5079 w 5454"/>
                  <a:gd name="T49" fmla="*/ 5322 h 6556"/>
                  <a:gd name="T50" fmla="*/ 5075 w 5454"/>
                  <a:gd name="T51" fmla="*/ 439 h 6556"/>
                  <a:gd name="T52" fmla="*/ 5041 w 5454"/>
                  <a:gd name="T53" fmla="*/ 393 h 6556"/>
                  <a:gd name="T54" fmla="*/ 4985 w 5454"/>
                  <a:gd name="T55" fmla="*/ 375 h 6556"/>
                  <a:gd name="T56" fmla="*/ 1363 w 5454"/>
                  <a:gd name="T57" fmla="*/ 0 h 6556"/>
                  <a:gd name="T58" fmla="*/ 5061 w 5454"/>
                  <a:gd name="T59" fmla="*/ 6 h 6556"/>
                  <a:gd name="T60" fmla="*/ 5201 w 5454"/>
                  <a:gd name="T61" fmla="*/ 52 h 6556"/>
                  <a:gd name="T62" fmla="*/ 5316 w 5454"/>
                  <a:gd name="T63" fmla="*/ 138 h 6556"/>
                  <a:gd name="T64" fmla="*/ 5402 w 5454"/>
                  <a:gd name="T65" fmla="*/ 253 h 6556"/>
                  <a:gd name="T66" fmla="*/ 5448 w 5454"/>
                  <a:gd name="T67" fmla="*/ 393 h 6556"/>
                  <a:gd name="T68" fmla="*/ 5454 w 5454"/>
                  <a:gd name="T69" fmla="*/ 5322 h 6556"/>
                  <a:gd name="T70" fmla="*/ 5430 w 5454"/>
                  <a:gd name="T71" fmla="*/ 5470 h 6556"/>
                  <a:gd name="T72" fmla="*/ 5362 w 5454"/>
                  <a:gd name="T73" fmla="*/ 5597 h 6556"/>
                  <a:gd name="T74" fmla="*/ 5263 w 5454"/>
                  <a:gd name="T75" fmla="*/ 5699 h 6556"/>
                  <a:gd name="T76" fmla="*/ 5133 w 5454"/>
                  <a:gd name="T77" fmla="*/ 5767 h 6556"/>
                  <a:gd name="T78" fmla="*/ 4985 w 5454"/>
                  <a:gd name="T79" fmla="*/ 5791 h 6556"/>
                  <a:gd name="T80" fmla="*/ 4560 w 5454"/>
                  <a:gd name="T81" fmla="*/ 6088 h 6556"/>
                  <a:gd name="T82" fmla="*/ 4536 w 5454"/>
                  <a:gd name="T83" fmla="*/ 6235 h 6556"/>
                  <a:gd name="T84" fmla="*/ 4469 w 5454"/>
                  <a:gd name="T85" fmla="*/ 6365 h 6556"/>
                  <a:gd name="T86" fmla="*/ 4369 w 5454"/>
                  <a:gd name="T87" fmla="*/ 6466 h 6556"/>
                  <a:gd name="T88" fmla="*/ 4239 w 5454"/>
                  <a:gd name="T89" fmla="*/ 6532 h 6556"/>
                  <a:gd name="T90" fmla="*/ 4092 w 5454"/>
                  <a:gd name="T91" fmla="*/ 6556 h 6556"/>
                  <a:gd name="T92" fmla="*/ 393 w 5454"/>
                  <a:gd name="T93" fmla="*/ 6550 h 6556"/>
                  <a:gd name="T94" fmla="*/ 253 w 5454"/>
                  <a:gd name="T95" fmla="*/ 6504 h 6556"/>
                  <a:gd name="T96" fmla="*/ 138 w 5454"/>
                  <a:gd name="T97" fmla="*/ 6419 h 6556"/>
                  <a:gd name="T98" fmla="*/ 52 w 5454"/>
                  <a:gd name="T99" fmla="*/ 6303 h 6556"/>
                  <a:gd name="T100" fmla="*/ 6 w 5454"/>
                  <a:gd name="T101" fmla="*/ 6163 h 6556"/>
                  <a:gd name="T102" fmla="*/ 0 w 5454"/>
                  <a:gd name="T103" fmla="*/ 1234 h 6556"/>
                  <a:gd name="T104" fmla="*/ 24 w 5454"/>
                  <a:gd name="T105" fmla="*/ 1086 h 6556"/>
                  <a:gd name="T106" fmla="*/ 90 w 5454"/>
                  <a:gd name="T107" fmla="*/ 959 h 6556"/>
                  <a:gd name="T108" fmla="*/ 192 w 5454"/>
                  <a:gd name="T109" fmla="*/ 857 h 6556"/>
                  <a:gd name="T110" fmla="*/ 321 w 5454"/>
                  <a:gd name="T111" fmla="*/ 791 h 6556"/>
                  <a:gd name="T112" fmla="*/ 469 w 5454"/>
                  <a:gd name="T113" fmla="*/ 767 h 6556"/>
                  <a:gd name="T114" fmla="*/ 894 w 5454"/>
                  <a:gd name="T115" fmla="*/ 468 h 6556"/>
                  <a:gd name="T116" fmla="*/ 918 w 5454"/>
                  <a:gd name="T117" fmla="*/ 321 h 6556"/>
                  <a:gd name="T118" fmla="*/ 983 w 5454"/>
                  <a:gd name="T119" fmla="*/ 191 h 6556"/>
                  <a:gd name="T120" fmla="*/ 1085 w 5454"/>
                  <a:gd name="T121" fmla="*/ 92 h 6556"/>
                  <a:gd name="T122" fmla="*/ 1215 w 5454"/>
                  <a:gd name="T123" fmla="*/ 24 h 6556"/>
                  <a:gd name="T124" fmla="*/ 1363 w 5454"/>
                  <a:gd name="T125" fmla="*/ 0 h 6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454" h="6556">
                    <a:moveTo>
                      <a:pt x="469" y="1140"/>
                    </a:moveTo>
                    <a:lnTo>
                      <a:pt x="439" y="1146"/>
                    </a:lnTo>
                    <a:lnTo>
                      <a:pt x="413" y="1158"/>
                    </a:lnTo>
                    <a:lnTo>
                      <a:pt x="393" y="1178"/>
                    </a:lnTo>
                    <a:lnTo>
                      <a:pt x="379" y="1204"/>
                    </a:lnTo>
                    <a:lnTo>
                      <a:pt x="375" y="1234"/>
                    </a:lnTo>
                    <a:lnTo>
                      <a:pt x="375" y="6088"/>
                    </a:lnTo>
                    <a:lnTo>
                      <a:pt x="379" y="6118"/>
                    </a:lnTo>
                    <a:lnTo>
                      <a:pt x="393" y="6143"/>
                    </a:lnTo>
                    <a:lnTo>
                      <a:pt x="413" y="6163"/>
                    </a:lnTo>
                    <a:lnTo>
                      <a:pt x="439" y="6177"/>
                    </a:lnTo>
                    <a:lnTo>
                      <a:pt x="469" y="6181"/>
                    </a:lnTo>
                    <a:lnTo>
                      <a:pt x="4092" y="6181"/>
                    </a:lnTo>
                    <a:lnTo>
                      <a:pt x="4121" y="6177"/>
                    </a:lnTo>
                    <a:lnTo>
                      <a:pt x="4147" y="6163"/>
                    </a:lnTo>
                    <a:lnTo>
                      <a:pt x="4167" y="6143"/>
                    </a:lnTo>
                    <a:lnTo>
                      <a:pt x="4181" y="6118"/>
                    </a:lnTo>
                    <a:lnTo>
                      <a:pt x="4185" y="6088"/>
                    </a:lnTo>
                    <a:lnTo>
                      <a:pt x="4185" y="5791"/>
                    </a:lnTo>
                    <a:lnTo>
                      <a:pt x="1363" y="5791"/>
                    </a:lnTo>
                    <a:lnTo>
                      <a:pt x="1287" y="5785"/>
                    </a:lnTo>
                    <a:lnTo>
                      <a:pt x="1215" y="5767"/>
                    </a:lnTo>
                    <a:lnTo>
                      <a:pt x="1147" y="5737"/>
                    </a:lnTo>
                    <a:lnTo>
                      <a:pt x="1085" y="5699"/>
                    </a:lnTo>
                    <a:lnTo>
                      <a:pt x="1031" y="5653"/>
                    </a:lnTo>
                    <a:lnTo>
                      <a:pt x="983" y="5597"/>
                    </a:lnTo>
                    <a:lnTo>
                      <a:pt x="946" y="5537"/>
                    </a:lnTo>
                    <a:lnTo>
                      <a:pt x="918" y="5470"/>
                    </a:lnTo>
                    <a:lnTo>
                      <a:pt x="900" y="5398"/>
                    </a:lnTo>
                    <a:lnTo>
                      <a:pt x="894" y="5322"/>
                    </a:lnTo>
                    <a:lnTo>
                      <a:pt x="894" y="1140"/>
                    </a:lnTo>
                    <a:lnTo>
                      <a:pt x="469" y="1140"/>
                    </a:lnTo>
                    <a:close/>
                    <a:moveTo>
                      <a:pt x="1363" y="375"/>
                    </a:moveTo>
                    <a:lnTo>
                      <a:pt x="1333" y="379"/>
                    </a:lnTo>
                    <a:lnTo>
                      <a:pt x="1307" y="393"/>
                    </a:lnTo>
                    <a:lnTo>
                      <a:pt x="1287" y="413"/>
                    </a:lnTo>
                    <a:lnTo>
                      <a:pt x="1273" y="439"/>
                    </a:lnTo>
                    <a:lnTo>
                      <a:pt x="1269" y="468"/>
                    </a:lnTo>
                    <a:lnTo>
                      <a:pt x="1269" y="5322"/>
                    </a:lnTo>
                    <a:lnTo>
                      <a:pt x="1273" y="5352"/>
                    </a:lnTo>
                    <a:lnTo>
                      <a:pt x="1287" y="5378"/>
                    </a:lnTo>
                    <a:lnTo>
                      <a:pt x="1307" y="5398"/>
                    </a:lnTo>
                    <a:lnTo>
                      <a:pt x="1333" y="5412"/>
                    </a:lnTo>
                    <a:lnTo>
                      <a:pt x="1363" y="5416"/>
                    </a:lnTo>
                    <a:lnTo>
                      <a:pt x="4985" y="5416"/>
                    </a:lnTo>
                    <a:lnTo>
                      <a:pt x="5015" y="5412"/>
                    </a:lnTo>
                    <a:lnTo>
                      <a:pt x="5041" y="5398"/>
                    </a:lnTo>
                    <a:lnTo>
                      <a:pt x="5061" y="5378"/>
                    </a:lnTo>
                    <a:lnTo>
                      <a:pt x="5075" y="5352"/>
                    </a:lnTo>
                    <a:lnTo>
                      <a:pt x="5079" y="5322"/>
                    </a:lnTo>
                    <a:lnTo>
                      <a:pt x="5079" y="468"/>
                    </a:lnTo>
                    <a:lnTo>
                      <a:pt x="5075" y="439"/>
                    </a:lnTo>
                    <a:lnTo>
                      <a:pt x="5061" y="413"/>
                    </a:lnTo>
                    <a:lnTo>
                      <a:pt x="5041" y="393"/>
                    </a:lnTo>
                    <a:lnTo>
                      <a:pt x="5015" y="379"/>
                    </a:lnTo>
                    <a:lnTo>
                      <a:pt x="4985" y="375"/>
                    </a:lnTo>
                    <a:lnTo>
                      <a:pt x="1363" y="375"/>
                    </a:lnTo>
                    <a:close/>
                    <a:moveTo>
                      <a:pt x="1363" y="0"/>
                    </a:moveTo>
                    <a:lnTo>
                      <a:pt x="4985" y="0"/>
                    </a:lnTo>
                    <a:lnTo>
                      <a:pt x="5061" y="6"/>
                    </a:lnTo>
                    <a:lnTo>
                      <a:pt x="5133" y="24"/>
                    </a:lnTo>
                    <a:lnTo>
                      <a:pt x="5201" y="52"/>
                    </a:lnTo>
                    <a:lnTo>
                      <a:pt x="5263" y="92"/>
                    </a:lnTo>
                    <a:lnTo>
                      <a:pt x="5316" y="138"/>
                    </a:lnTo>
                    <a:lnTo>
                      <a:pt x="5362" y="191"/>
                    </a:lnTo>
                    <a:lnTo>
                      <a:pt x="5402" y="253"/>
                    </a:lnTo>
                    <a:lnTo>
                      <a:pt x="5430" y="321"/>
                    </a:lnTo>
                    <a:lnTo>
                      <a:pt x="5448" y="393"/>
                    </a:lnTo>
                    <a:lnTo>
                      <a:pt x="5454" y="468"/>
                    </a:lnTo>
                    <a:lnTo>
                      <a:pt x="5454" y="5322"/>
                    </a:lnTo>
                    <a:lnTo>
                      <a:pt x="5448" y="5398"/>
                    </a:lnTo>
                    <a:lnTo>
                      <a:pt x="5430" y="5470"/>
                    </a:lnTo>
                    <a:lnTo>
                      <a:pt x="5402" y="5537"/>
                    </a:lnTo>
                    <a:lnTo>
                      <a:pt x="5362" y="5597"/>
                    </a:lnTo>
                    <a:lnTo>
                      <a:pt x="5316" y="5653"/>
                    </a:lnTo>
                    <a:lnTo>
                      <a:pt x="5263" y="5699"/>
                    </a:lnTo>
                    <a:lnTo>
                      <a:pt x="5201" y="5737"/>
                    </a:lnTo>
                    <a:lnTo>
                      <a:pt x="5133" y="5767"/>
                    </a:lnTo>
                    <a:lnTo>
                      <a:pt x="5061" y="5785"/>
                    </a:lnTo>
                    <a:lnTo>
                      <a:pt x="4985" y="5791"/>
                    </a:lnTo>
                    <a:lnTo>
                      <a:pt x="4560" y="5791"/>
                    </a:lnTo>
                    <a:lnTo>
                      <a:pt x="4560" y="6088"/>
                    </a:lnTo>
                    <a:lnTo>
                      <a:pt x="4554" y="6163"/>
                    </a:lnTo>
                    <a:lnTo>
                      <a:pt x="4536" y="6235"/>
                    </a:lnTo>
                    <a:lnTo>
                      <a:pt x="4508" y="6303"/>
                    </a:lnTo>
                    <a:lnTo>
                      <a:pt x="4469" y="6365"/>
                    </a:lnTo>
                    <a:lnTo>
                      <a:pt x="4423" y="6419"/>
                    </a:lnTo>
                    <a:lnTo>
                      <a:pt x="4369" y="6466"/>
                    </a:lnTo>
                    <a:lnTo>
                      <a:pt x="4307" y="6504"/>
                    </a:lnTo>
                    <a:lnTo>
                      <a:pt x="4239" y="6532"/>
                    </a:lnTo>
                    <a:lnTo>
                      <a:pt x="4167" y="6550"/>
                    </a:lnTo>
                    <a:lnTo>
                      <a:pt x="4092" y="6556"/>
                    </a:lnTo>
                    <a:lnTo>
                      <a:pt x="469" y="6556"/>
                    </a:lnTo>
                    <a:lnTo>
                      <a:pt x="393" y="6550"/>
                    </a:lnTo>
                    <a:lnTo>
                      <a:pt x="321" y="6532"/>
                    </a:lnTo>
                    <a:lnTo>
                      <a:pt x="253" y="6504"/>
                    </a:lnTo>
                    <a:lnTo>
                      <a:pt x="192" y="6466"/>
                    </a:lnTo>
                    <a:lnTo>
                      <a:pt x="138" y="6419"/>
                    </a:lnTo>
                    <a:lnTo>
                      <a:pt x="90" y="6365"/>
                    </a:lnTo>
                    <a:lnTo>
                      <a:pt x="52" y="6303"/>
                    </a:lnTo>
                    <a:lnTo>
                      <a:pt x="24" y="6235"/>
                    </a:lnTo>
                    <a:lnTo>
                      <a:pt x="6" y="6163"/>
                    </a:lnTo>
                    <a:lnTo>
                      <a:pt x="0" y="6088"/>
                    </a:lnTo>
                    <a:lnTo>
                      <a:pt x="0" y="1234"/>
                    </a:lnTo>
                    <a:lnTo>
                      <a:pt x="6" y="1158"/>
                    </a:lnTo>
                    <a:lnTo>
                      <a:pt x="24" y="1086"/>
                    </a:lnTo>
                    <a:lnTo>
                      <a:pt x="52" y="1019"/>
                    </a:lnTo>
                    <a:lnTo>
                      <a:pt x="90" y="959"/>
                    </a:lnTo>
                    <a:lnTo>
                      <a:pt x="138" y="903"/>
                    </a:lnTo>
                    <a:lnTo>
                      <a:pt x="192" y="857"/>
                    </a:lnTo>
                    <a:lnTo>
                      <a:pt x="253" y="819"/>
                    </a:lnTo>
                    <a:lnTo>
                      <a:pt x="321" y="791"/>
                    </a:lnTo>
                    <a:lnTo>
                      <a:pt x="393" y="773"/>
                    </a:lnTo>
                    <a:lnTo>
                      <a:pt x="469" y="767"/>
                    </a:lnTo>
                    <a:lnTo>
                      <a:pt x="894" y="767"/>
                    </a:lnTo>
                    <a:lnTo>
                      <a:pt x="894" y="468"/>
                    </a:lnTo>
                    <a:lnTo>
                      <a:pt x="900" y="393"/>
                    </a:lnTo>
                    <a:lnTo>
                      <a:pt x="918" y="321"/>
                    </a:lnTo>
                    <a:lnTo>
                      <a:pt x="946" y="253"/>
                    </a:lnTo>
                    <a:lnTo>
                      <a:pt x="983" y="191"/>
                    </a:lnTo>
                    <a:lnTo>
                      <a:pt x="1031" y="138"/>
                    </a:lnTo>
                    <a:lnTo>
                      <a:pt x="1085" y="92"/>
                    </a:lnTo>
                    <a:lnTo>
                      <a:pt x="1147" y="52"/>
                    </a:lnTo>
                    <a:lnTo>
                      <a:pt x="1215" y="24"/>
                    </a:lnTo>
                    <a:lnTo>
                      <a:pt x="1287" y="6"/>
                    </a:lnTo>
                    <a:lnTo>
                      <a:pt x="1363"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IN" sz="1400">
                  <a:solidFill>
                    <a:prstClr val="black"/>
                  </a:solidFill>
                  <a:latin typeface="Arial" panose="020B0604020202020204" pitchFamily="34" charset="0"/>
                  <a:ea typeface="Ebrima" panose="02000000000000000000" pitchFamily="2" charset="0"/>
                  <a:cs typeface="Arial" panose="020B0604020202020204" pitchFamily="34" charset="0"/>
                </a:endParaRPr>
              </a:p>
            </p:txBody>
          </p:sp>
          <p:sp>
            <p:nvSpPr>
              <p:cNvPr id="51" name="Freeform 5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29BD0AB-75E0-40B3-B82D-AFFF59213900}"/>
                  </a:ext>
                </a:extLst>
              </p:cNvPr>
              <p:cNvSpPr>
                <a:spLocks/>
              </p:cNvSpPr>
              <p:nvPr/>
            </p:nvSpPr>
            <p:spPr bwMode="auto">
              <a:xfrm>
                <a:off x="4305302" y="3106741"/>
                <a:ext cx="2476503" cy="296846"/>
              </a:xfrm>
              <a:custGeom>
                <a:avLst/>
                <a:gdLst>
                  <a:gd name="T0" fmla="*/ 187 w 3120"/>
                  <a:gd name="T1" fmla="*/ 0 h 375"/>
                  <a:gd name="T2" fmla="*/ 2932 w 3120"/>
                  <a:gd name="T3" fmla="*/ 0 h 375"/>
                  <a:gd name="T4" fmla="*/ 2974 w 3120"/>
                  <a:gd name="T5" fmla="*/ 4 h 375"/>
                  <a:gd name="T6" fmla="*/ 3014 w 3120"/>
                  <a:gd name="T7" fmla="*/ 18 h 375"/>
                  <a:gd name="T8" fmla="*/ 3050 w 3120"/>
                  <a:gd name="T9" fmla="*/ 42 h 375"/>
                  <a:gd name="T10" fmla="*/ 3078 w 3120"/>
                  <a:gd name="T11" fmla="*/ 70 h 375"/>
                  <a:gd name="T12" fmla="*/ 3100 w 3120"/>
                  <a:gd name="T13" fmla="*/ 104 h 375"/>
                  <a:gd name="T14" fmla="*/ 3114 w 3120"/>
                  <a:gd name="T15" fmla="*/ 144 h 375"/>
                  <a:gd name="T16" fmla="*/ 3120 w 3120"/>
                  <a:gd name="T17" fmla="*/ 187 h 375"/>
                  <a:gd name="T18" fmla="*/ 3114 w 3120"/>
                  <a:gd name="T19" fmla="*/ 229 h 375"/>
                  <a:gd name="T20" fmla="*/ 3100 w 3120"/>
                  <a:gd name="T21" fmla="*/ 269 h 375"/>
                  <a:gd name="T22" fmla="*/ 3078 w 3120"/>
                  <a:gd name="T23" fmla="*/ 303 h 375"/>
                  <a:gd name="T24" fmla="*/ 3050 w 3120"/>
                  <a:gd name="T25" fmla="*/ 333 h 375"/>
                  <a:gd name="T26" fmla="*/ 3014 w 3120"/>
                  <a:gd name="T27" fmla="*/ 355 h 375"/>
                  <a:gd name="T28" fmla="*/ 2974 w 3120"/>
                  <a:gd name="T29" fmla="*/ 369 h 375"/>
                  <a:gd name="T30" fmla="*/ 2932 w 3120"/>
                  <a:gd name="T31" fmla="*/ 375 h 375"/>
                  <a:gd name="T32" fmla="*/ 187 w 3120"/>
                  <a:gd name="T33" fmla="*/ 375 h 375"/>
                  <a:gd name="T34" fmla="*/ 143 w 3120"/>
                  <a:gd name="T35" fmla="*/ 369 h 375"/>
                  <a:gd name="T36" fmla="*/ 106 w 3120"/>
                  <a:gd name="T37" fmla="*/ 355 h 375"/>
                  <a:gd name="T38" fmla="*/ 70 w 3120"/>
                  <a:gd name="T39" fmla="*/ 333 h 375"/>
                  <a:gd name="T40" fmla="*/ 42 w 3120"/>
                  <a:gd name="T41" fmla="*/ 303 h 375"/>
                  <a:gd name="T42" fmla="*/ 20 w 3120"/>
                  <a:gd name="T43" fmla="*/ 269 h 375"/>
                  <a:gd name="T44" fmla="*/ 6 w 3120"/>
                  <a:gd name="T45" fmla="*/ 229 h 375"/>
                  <a:gd name="T46" fmla="*/ 0 w 3120"/>
                  <a:gd name="T47" fmla="*/ 187 h 375"/>
                  <a:gd name="T48" fmla="*/ 6 w 3120"/>
                  <a:gd name="T49" fmla="*/ 144 h 375"/>
                  <a:gd name="T50" fmla="*/ 20 w 3120"/>
                  <a:gd name="T51" fmla="*/ 104 h 375"/>
                  <a:gd name="T52" fmla="*/ 42 w 3120"/>
                  <a:gd name="T53" fmla="*/ 70 h 375"/>
                  <a:gd name="T54" fmla="*/ 70 w 3120"/>
                  <a:gd name="T55" fmla="*/ 42 h 375"/>
                  <a:gd name="T56" fmla="*/ 106 w 3120"/>
                  <a:gd name="T57" fmla="*/ 18 h 375"/>
                  <a:gd name="T58" fmla="*/ 143 w 3120"/>
                  <a:gd name="T59" fmla="*/ 4 h 375"/>
                  <a:gd name="T60" fmla="*/ 187 w 3120"/>
                  <a:gd name="T61"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5">
                    <a:moveTo>
                      <a:pt x="187" y="0"/>
                    </a:moveTo>
                    <a:lnTo>
                      <a:pt x="2932" y="0"/>
                    </a:lnTo>
                    <a:lnTo>
                      <a:pt x="2974" y="4"/>
                    </a:lnTo>
                    <a:lnTo>
                      <a:pt x="3014" y="18"/>
                    </a:lnTo>
                    <a:lnTo>
                      <a:pt x="3050" y="42"/>
                    </a:lnTo>
                    <a:lnTo>
                      <a:pt x="3078" y="70"/>
                    </a:lnTo>
                    <a:lnTo>
                      <a:pt x="3100" y="104"/>
                    </a:lnTo>
                    <a:lnTo>
                      <a:pt x="3114" y="144"/>
                    </a:lnTo>
                    <a:lnTo>
                      <a:pt x="3120" y="187"/>
                    </a:lnTo>
                    <a:lnTo>
                      <a:pt x="3114" y="229"/>
                    </a:lnTo>
                    <a:lnTo>
                      <a:pt x="3100" y="269"/>
                    </a:lnTo>
                    <a:lnTo>
                      <a:pt x="3078" y="303"/>
                    </a:lnTo>
                    <a:lnTo>
                      <a:pt x="3050" y="333"/>
                    </a:lnTo>
                    <a:lnTo>
                      <a:pt x="3014" y="355"/>
                    </a:lnTo>
                    <a:lnTo>
                      <a:pt x="2974" y="369"/>
                    </a:lnTo>
                    <a:lnTo>
                      <a:pt x="2932" y="375"/>
                    </a:lnTo>
                    <a:lnTo>
                      <a:pt x="187" y="375"/>
                    </a:lnTo>
                    <a:lnTo>
                      <a:pt x="143" y="369"/>
                    </a:lnTo>
                    <a:lnTo>
                      <a:pt x="106" y="355"/>
                    </a:lnTo>
                    <a:lnTo>
                      <a:pt x="70" y="333"/>
                    </a:lnTo>
                    <a:lnTo>
                      <a:pt x="42" y="303"/>
                    </a:lnTo>
                    <a:lnTo>
                      <a:pt x="20" y="269"/>
                    </a:lnTo>
                    <a:lnTo>
                      <a:pt x="6" y="229"/>
                    </a:lnTo>
                    <a:lnTo>
                      <a:pt x="0" y="187"/>
                    </a:lnTo>
                    <a:lnTo>
                      <a:pt x="6" y="144"/>
                    </a:lnTo>
                    <a:lnTo>
                      <a:pt x="20" y="104"/>
                    </a:lnTo>
                    <a:lnTo>
                      <a:pt x="42" y="70"/>
                    </a:lnTo>
                    <a:lnTo>
                      <a:pt x="70" y="42"/>
                    </a:lnTo>
                    <a:lnTo>
                      <a:pt x="106" y="18"/>
                    </a:lnTo>
                    <a:lnTo>
                      <a:pt x="143" y="4"/>
                    </a:lnTo>
                    <a:lnTo>
                      <a:pt x="187"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IN" sz="1400">
                  <a:solidFill>
                    <a:prstClr val="black"/>
                  </a:solidFill>
                  <a:latin typeface="Arial" panose="020B0604020202020204" pitchFamily="34" charset="0"/>
                  <a:ea typeface="Ebrima" panose="02000000000000000000" pitchFamily="2" charset="0"/>
                  <a:cs typeface="Arial" panose="020B0604020202020204" pitchFamily="34" charset="0"/>
                </a:endParaRPr>
              </a:p>
            </p:txBody>
          </p:sp>
          <p:sp>
            <p:nvSpPr>
              <p:cNvPr id="52" name="Freeform 57">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5AA8203-9E95-43B1-8D99-877BE889AABA}"/>
                  </a:ext>
                </a:extLst>
              </p:cNvPr>
              <p:cNvSpPr>
                <a:spLocks/>
              </p:cNvSpPr>
              <p:nvPr/>
            </p:nvSpPr>
            <p:spPr bwMode="auto">
              <a:xfrm>
                <a:off x="4305302" y="3813172"/>
                <a:ext cx="2476503" cy="296846"/>
              </a:xfrm>
              <a:custGeom>
                <a:avLst/>
                <a:gdLst>
                  <a:gd name="T0" fmla="*/ 187 w 3120"/>
                  <a:gd name="T1" fmla="*/ 0 h 375"/>
                  <a:gd name="T2" fmla="*/ 2932 w 3120"/>
                  <a:gd name="T3" fmla="*/ 0 h 375"/>
                  <a:gd name="T4" fmla="*/ 2974 w 3120"/>
                  <a:gd name="T5" fmla="*/ 6 h 375"/>
                  <a:gd name="T6" fmla="*/ 3014 w 3120"/>
                  <a:gd name="T7" fmla="*/ 20 h 375"/>
                  <a:gd name="T8" fmla="*/ 3050 w 3120"/>
                  <a:gd name="T9" fmla="*/ 42 h 375"/>
                  <a:gd name="T10" fmla="*/ 3078 w 3120"/>
                  <a:gd name="T11" fmla="*/ 72 h 375"/>
                  <a:gd name="T12" fmla="*/ 3100 w 3120"/>
                  <a:gd name="T13" fmla="*/ 106 h 375"/>
                  <a:gd name="T14" fmla="*/ 3114 w 3120"/>
                  <a:gd name="T15" fmla="*/ 146 h 375"/>
                  <a:gd name="T16" fmla="*/ 3120 w 3120"/>
                  <a:gd name="T17" fmla="*/ 187 h 375"/>
                  <a:gd name="T18" fmla="*/ 3114 w 3120"/>
                  <a:gd name="T19" fmla="*/ 231 h 375"/>
                  <a:gd name="T20" fmla="*/ 3100 w 3120"/>
                  <a:gd name="T21" fmla="*/ 271 h 375"/>
                  <a:gd name="T22" fmla="*/ 3078 w 3120"/>
                  <a:gd name="T23" fmla="*/ 305 h 375"/>
                  <a:gd name="T24" fmla="*/ 3050 w 3120"/>
                  <a:gd name="T25" fmla="*/ 333 h 375"/>
                  <a:gd name="T26" fmla="*/ 3014 w 3120"/>
                  <a:gd name="T27" fmla="*/ 357 h 375"/>
                  <a:gd name="T28" fmla="*/ 2974 w 3120"/>
                  <a:gd name="T29" fmla="*/ 371 h 375"/>
                  <a:gd name="T30" fmla="*/ 2932 w 3120"/>
                  <a:gd name="T31" fmla="*/ 375 h 375"/>
                  <a:gd name="T32" fmla="*/ 187 w 3120"/>
                  <a:gd name="T33" fmla="*/ 375 h 375"/>
                  <a:gd name="T34" fmla="*/ 143 w 3120"/>
                  <a:gd name="T35" fmla="*/ 371 h 375"/>
                  <a:gd name="T36" fmla="*/ 106 w 3120"/>
                  <a:gd name="T37" fmla="*/ 357 h 375"/>
                  <a:gd name="T38" fmla="*/ 70 w 3120"/>
                  <a:gd name="T39" fmla="*/ 335 h 375"/>
                  <a:gd name="T40" fmla="*/ 42 w 3120"/>
                  <a:gd name="T41" fmla="*/ 305 h 375"/>
                  <a:gd name="T42" fmla="*/ 20 w 3120"/>
                  <a:gd name="T43" fmla="*/ 271 h 375"/>
                  <a:gd name="T44" fmla="*/ 6 w 3120"/>
                  <a:gd name="T45" fmla="*/ 231 h 375"/>
                  <a:gd name="T46" fmla="*/ 0 w 3120"/>
                  <a:gd name="T47" fmla="*/ 187 h 375"/>
                  <a:gd name="T48" fmla="*/ 6 w 3120"/>
                  <a:gd name="T49" fmla="*/ 146 h 375"/>
                  <a:gd name="T50" fmla="*/ 20 w 3120"/>
                  <a:gd name="T51" fmla="*/ 106 h 375"/>
                  <a:gd name="T52" fmla="*/ 42 w 3120"/>
                  <a:gd name="T53" fmla="*/ 72 h 375"/>
                  <a:gd name="T54" fmla="*/ 70 w 3120"/>
                  <a:gd name="T55" fmla="*/ 42 h 375"/>
                  <a:gd name="T56" fmla="*/ 106 w 3120"/>
                  <a:gd name="T57" fmla="*/ 20 h 375"/>
                  <a:gd name="T58" fmla="*/ 143 w 3120"/>
                  <a:gd name="T59" fmla="*/ 6 h 375"/>
                  <a:gd name="T60" fmla="*/ 187 w 3120"/>
                  <a:gd name="T61"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5">
                    <a:moveTo>
                      <a:pt x="187" y="0"/>
                    </a:moveTo>
                    <a:lnTo>
                      <a:pt x="2932" y="0"/>
                    </a:lnTo>
                    <a:lnTo>
                      <a:pt x="2974" y="6"/>
                    </a:lnTo>
                    <a:lnTo>
                      <a:pt x="3014" y="20"/>
                    </a:lnTo>
                    <a:lnTo>
                      <a:pt x="3050" y="42"/>
                    </a:lnTo>
                    <a:lnTo>
                      <a:pt x="3078" y="72"/>
                    </a:lnTo>
                    <a:lnTo>
                      <a:pt x="3100" y="106"/>
                    </a:lnTo>
                    <a:lnTo>
                      <a:pt x="3114" y="146"/>
                    </a:lnTo>
                    <a:lnTo>
                      <a:pt x="3120" y="187"/>
                    </a:lnTo>
                    <a:lnTo>
                      <a:pt x="3114" y="231"/>
                    </a:lnTo>
                    <a:lnTo>
                      <a:pt x="3100" y="271"/>
                    </a:lnTo>
                    <a:lnTo>
                      <a:pt x="3078" y="305"/>
                    </a:lnTo>
                    <a:lnTo>
                      <a:pt x="3050" y="333"/>
                    </a:lnTo>
                    <a:lnTo>
                      <a:pt x="3014" y="357"/>
                    </a:lnTo>
                    <a:lnTo>
                      <a:pt x="2974" y="371"/>
                    </a:lnTo>
                    <a:lnTo>
                      <a:pt x="2932" y="375"/>
                    </a:lnTo>
                    <a:lnTo>
                      <a:pt x="187" y="375"/>
                    </a:lnTo>
                    <a:lnTo>
                      <a:pt x="143" y="371"/>
                    </a:lnTo>
                    <a:lnTo>
                      <a:pt x="106" y="357"/>
                    </a:lnTo>
                    <a:lnTo>
                      <a:pt x="70" y="335"/>
                    </a:lnTo>
                    <a:lnTo>
                      <a:pt x="42" y="305"/>
                    </a:lnTo>
                    <a:lnTo>
                      <a:pt x="20" y="271"/>
                    </a:lnTo>
                    <a:lnTo>
                      <a:pt x="6" y="231"/>
                    </a:lnTo>
                    <a:lnTo>
                      <a:pt x="0" y="187"/>
                    </a:lnTo>
                    <a:lnTo>
                      <a:pt x="6" y="146"/>
                    </a:lnTo>
                    <a:lnTo>
                      <a:pt x="20" y="106"/>
                    </a:lnTo>
                    <a:lnTo>
                      <a:pt x="42" y="72"/>
                    </a:lnTo>
                    <a:lnTo>
                      <a:pt x="70" y="42"/>
                    </a:lnTo>
                    <a:lnTo>
                      <a:pt x="106" y="20"/>
                    </a:lnTo>
                    <a:lnTo>
                      <a:pt x="143" y="6"/>
                    </a:lnTo>
                    <a:lnTo>
                      <a:pt x="187"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IN" sz="1400">
                  <a:solidFill>
                    <a:prstClr val="black"/>
                  </a:solidFill>
                  <a:latin typeface="Arial" panose="020B0604020202020204" pitchFamily="34" charset="0"/>
                  <a:ea typeface="Ebrima" panose="02000000000000000000" pitchFamily="2" charset="0"/>
                  <a:cs typeface="Arial" panose="020B0604020202020204" pitchFamily="34" charset="0"/>
                </a:endParaRPr>
              </a:p>
            </p:txBody>
          </p:sp>
          <p:sp>
            <p:nvSpPr>
              <p:cNvPr id="53" name="Freeform 5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1F47AA7-B542-4257-8A32-DFE9AAFA73BA}"/>
                  </a:ext>
                </a:extLst>
              </p:cNvPr>
              <p:cNvSpPr>
                <a:spLocks/>
              </p:cNvSpPr>
              <p:nvPr/>
            </p:nvSpPr>
            <p:spPr bwMode="auto">
              <a:xfrm>
                <a:off x="4305302" y="4519603"/>
                <a:ext cx="2476503" cy="296846"/>
              </a:xfrm>
              <a:custGeom>
                <a:avLst/>
                <a:gdLst>
                  <a:gd name="T0" fmla="*/ 187 w 3120"/>
                  <a:gd name="T1" fmla="*/ 0 h 375"/>
                  <a:gd name="T2" fmla="*/ 2932 w 3120"/>
                  <a:gd name="T3" fmla="*/ 0 h 375"/>
                  <a:gd name="T4" fmla="*/ 2974 w 3120"/>
                  <a:gd name="T5" fmla="*/ 4 h 375"/>
                  <a:gd name="T6" fmla="*/ 3014 w 3120"/>
                  <a:gd name="T7" fmla="*/ 20 h 375"/>
                  <a:gd name="T8" fmla="*/ 3050 w 3120"/>
                  <a:gd name="T9" fmla="*/ 42 h 375"/>
                  <a:gd name="T10" fmla="*/ 3078 w 3120"/>
                  <a:gd name="T11" fmla="*/ 70 h 375"/>
                  <a:gd name="T12" fmla="*/ 3100 w 3120"/>
                  <a:gd name="T13" fmla="*/ 106 h 375"/>
                  <a:gd name="T14" fmla="*/ 3114 w 3120"/>
                  <a:gd name="T15" fmla="*/ 144 h 375"/>
                  <a:gd name="T16" fmla="*/ 3120 w 3120"/>
                  <a:gd name="T17" fmla="*/ 188 h 375"/>
                  <a:gd name="T18" fmla="*/ 3114 w 3120"/>
                  <a:gd name="T19" fmla="*/ 229 h 375"/>
                  <a:gd name="T20" fmla="*/ 3100 w 3120"/>
                  <a:gd name="T21" fmla="*/ 269 h 375"/>
                  <a:gd name="T22" fmla="*/ 3078 w 3120"/>
                  <a:gd name="T23" fmla="*/ 305 h 375"/>
                  <a:gd name="T24" fmla="*/ 3050 w 3120"/>
                  <a:gd name="T25" fmla="*/ 333 h 375"/>
                  <a:gd name="T26" fmla="*/ 3014 w 3120"/>
                  <a:gd name="T27" fmla="*/ 355 h 375"/>
                  <a:gd name="T28" fmla="*/ 2974 w 3120"/>
                  <a:gd name="T29" fmla="*/ 369 h 375"/>
                  <a:gd name="T30" fmla="*/ 2932 w 3120"/>
                  <a:gd name="T31" fmla="*/ 375 h 375"/>
                  <a:gd name="T32" fmla="*/ 187 w 3120"/>
                  <a:gd name="T33" fmla="*/ 375 h 375"/>
                  <a:gd name="T34" fmla="*/ 143 w 3120"/>
                  <a:gd name="T35" fmla="*/ 369 h 375"/>
                  <a:gd name="T36" fmla="*/ 106 w 3120"/>
                  <a:gd name="T37" fmla="*/ 355 h 375"/>
                  <a:gd name="T38" fmla="*/ 70 w 3120"/>
                  <a:gd name="T39" fmla="*/ 333 h 375"/>
                  <a:gd name="T40" fmla="*/ 42 w 3120"/>
                  <a:gd name="T41" fmla="*/ 305 h 375"/>
                  <a:gd name="T42" fmla="*/ 20 w 3120"/>
                  <a:gd name="T43" fmla="*/ 269 h 375"/>
                  <a:gd name="T44" fmla="*/ 6 w 3120"/>
                  <a:gd name="T45" fmla="*/ 229 h 375"/>
                  <a:gd name="T46" fmla="*/ 0 w 3120"/>
                  <a:gd name="T47" fmla="*/ 188 h 375"/>
                  <a:gd name="T48" fmla="*/ 6 w 3120"/>
                  <a:gd name="T49" fmla="*/ 144 h 375"/>
                  <a:gd name="T50" fmla="*/ 20 w 3120"/>
                  <a:gd name="T51" fmla="*/ 106 h 375"/>
                  <a:gd name="T52" fmla="*/ 42 w 3120"/>
                  <a:gd name="T53" fmla="*/ 70 h 375"/>
                  <a:gd name="T54" fmla="*/ 70 w 3120"/>
                  <a:gd name="T55" fmla="*/ 42 h 375"/>
                  <a:gd name="T56" fmla="*/ 106 w 3120"/>
                  <a:gd name="T57" fmla="*/ 20 h 375"/>
                  <a:gd name="T58" fmla="*/ 143 w 3120"/>
                  <a:gd name="T59" fmla="*/ 4 h 375"/>
                  <a:gd name="T60" fmla="*/ 187 w 3120"/>
                  <a:gd name="T61"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5">
                    <a:moveTo>
                      <a:pt x="187" y="0"/>
                    </a:moveTo>
                    <a:lnTo>
                      <a:pt x="2932" y="0"/>
                    </a:lnTo>
                    <a:lnTo>
                      <a:pt x="2974" y="4"/>
                    </a:lnTo>
                    <a:lnTo>
                      <a:pt x="3014" y="20"/>
                    </a:lnTo>
                    <a:lnTo>
                      <a:pt x="3050" y="42"/>
                    </a:lnTo>
                    <a:lnTo>
                      <a:pt x="3078" y="70"/>
                    </a:lnTo>
                    <a:lnTo>
                      <a:pt x="3100" y="106"/>
                    </a:lnTo>
                    <a:lnTo>
                      <a:pt x="3114" y="144"/>
                    </a:lnTo>
                    <a:lnTo>
                      <a:pt x="3120" y="188"/>
                    </a:lnTo>
                    <a:lnTo>
                      <a:pt x="3114" y="229"/>
                    </a:lnTo>
                    <a:lnTo>
                      <a:pt x="3100" y="269"/>
                    </a:lnTo>
                    <a:lnTo>
                      <a:pt x="3078" y="305"/>
                    </a:lnTo>
                    <a:lnTo>
                      <a:pt x="3050" y="333"/>
                    </a:lnTo>
                    <a:lnTo>
                      <a:pt x="3014" y="355"/>
                    </a:lnTo>
                    <a:lnTo>
                      <a:pt x="2974" y="369"/>
                    </a:lnTo>
                    <a:lnTo>
                      <a:pt x="2932" y="375"/>
                    </a:lnTo>
                    <a:lnTo>
                      <a:pt x="187" y="375"/>
                    </a:lnTo>
                    <a:lnTo>
                      <a:pt x="143" y="369"/>
                    </a:lnTo>
                    <a:lnTo>
                      <a:pt x="106" y="355"/>
                    </a:lnTo>
                    <a:lnTo>
                      <a:pt x="70" y="333"/>
                    </a:lnTo>
                    <a:lnTo>
                      <a:pt x="42" y="305"/>
                    </a:lnTo>
                    <a:lnTo>
                      <a:pt x="20" y="269"/>
                    </a:lnTo>
                    <a:lnTo>
                      <a:pt x="6" y="229"/>
                    </a:lnTo>
                    <a:lnTo>
                      <a:pt x="0" y="188"/>
                    </a:lnTo>
                    <a:lnTo>
                      <a:pt x="6" y="144"/>
                    </a:lnTo>
                    <a:lnTo>
                      <a:pt x="20" y="106"/>
                    </a:lnTo>
                    <a:lnTo>
                      <a:pt x="42" y="70"/>
                    </a:lnTo>
                    <a:lnTo>
                      <a:pt x="70" y="42"/>
                    </a:lnTo>
                    <a:lnTo>
                      <a:pt x="106" y="20"/>
                    </a:lnTo>
                    <a:lnTo>
                      <a:pt x="143" y="4"/>
                    </a:lnTo>
                    <a:lnTo>
                      <a:pt x="187"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IN" sz="1400">
                  <a:solidFill>
                    <a:prstClr val="black"/>
                  </a:solidFill>
                  <a:latin typeface="Arial" panose="020B0604020202020204" pitchFamily="34" charset="0"/>
                  <a:ea typeface="Ebrima" panose="02000000000000000000" pitchFamily="2" charset="0"/>
                  <a:cs typeface="Arial" panose="020B0604020202020204" pitchFamily="34" charset="0"/>
                </a:endParaRPr>
              </a:p>
            </p:txBody>
          </p:sp>
          <p:sp>
            <p:nvSpPr>
              <p:cNvPr id="54" name="Freeform 5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2DFF471-C51F-4F00-9279-1F8AD50833AF}"/>
                  </a:ext>
                </a:extLst>
              </p:cNvPr>
              <p:cNvSpPr>
                <a:spLocks/>
              </p:cNvSpPr>
              <p:nvPr/>
            </p:nvSpPr>
            <p:spPr bwMode="auto">
              <a:xfrm>
                <a:off x="4305302" y="5227629"/>
                <a:ext cx="2476503" cy="295285"/>
              </a:xfrm>
              <a:custGeom>
                <a:avLst/>
                <a:gdLst>
                  <a:gd name="T0" fmla="*/ 187 w 3120"/>
                  <a:gd name="T1" fmla="*/ 0 h 373"/>
                  <a:gd name="T2" fmla="*/ 2932 w 3120"/>
                  <a:gd name="T3" fmla="*/ 0 h 373"/>
                  <a:gd name="T4" fmla="*/ 2974 w 3120"/>
                  <a:gd name="T5" fmla="*/ 4 h 373"/>
                  <a:gd name="T6" fmla="*/ 3014 w 3120"/>
                  <a:gd name="T7" fmla="*/ 18 h 373"/>
                  <a:gd name="T8" fmla="*/ 3050 w 3120"/>
                  <a:gd name="T9" fmla="*/ 40 h 373"/>
                  <a:gd name="T10" fmla="*/ 3078 w 3120"/>
                  <a:gd name="T11" fmla="*/ 70 h 373"/>
                  <a:gd name="T12" fmla="*/ 3100 w 3120"/>
                  <a:gd name="T13" fmla="*/ 104 h 373"/>
                  <a:gd name="T14" fmla="*/ 3114 w 3120"/>
                  <a:gd name="T15" fmla="*/ 144 h 373"/>
                  <a:gd name="T16" fmla="*/ 3120 w 3120"/>
                  <a:gd name="T17" fmla="*/ 186 h 373"/>
                  <a:gd name="T18" fmla="*/ 3114 w 3120"/>
                  <a:gd name="T19" fmla="*/ 229 h 373"/>
                  <a:gd name="T20" fmla="*/ 3100 w 3120"/>
                  <a:gd name="T21" fmla="*/ 269 h 373"/>
                  <a:gd name="T22" fmla="*/ 3078 w 3120"/>
                  <a:gd name="T23" fmla="*/ 303 h 373"/>
                  <a:gd name="T24" fmla="*/ 3050 w 3120"/>
                  <a:gd name="T25" fmla="*/ 333 h 373"/>
                  <a:gd name="T26" fmla="*/ 3014 w 3120"/>
                  <a:gd name="T27" fmla="*/ 355 h 373"/>
                  <a:gd name="T28" fmla="*/ 2974 w 3120"/>
                  <a:gd name="T29" fmla="*/ 369 h 373"/>
                  <a:gd name="T30" fmla="*/ 2932 w 3120"/>
                  <a:gd name="T31" fmla="*/ 373 h 373"/>
                  <a:gd name="T32" fmla="*/ 187 w 3120"/>
                  <a:gd name="T33" fmla="*/ 373 h 373"/>
                  <a:gd name="T34" fmla="*/ 143 w 3120"/>
                  <a:gd name="T35" fmla="*/ 369 h 373"/>
                  <a:gd name="T36" fmla="*/ 106 w 3120"/>
                  <a:gd name="T37" fmla="*/ 355 h 373"/>
                  <a:gd name="T38" fmla="*/ 70 w 3120"/>
                  <a:gd name="T39" fmla="*/ 333 h 373"/>
                  <a:gd name="T40" fmla="*/ 42 w 3120"/>
                  <a:gd name="T41" fmla="*/ 303 h 373"/>
                  <a:gd name="T42" fmla="*/ 20 w 3120"/>
                  <a:gd name="T43" fmla="*/ 269 h 373"/>
                  <a:gd name="T44" fmla="*/ 6 w 3120"/>
                  <a:gd name="T45" fmla="*/ 229 h 373"/>
                  <a:gd name="T46" fmla="*/ 0 w 3120"/>
                  <a:gd name="T47" fmla="*/ 186 h 373"/>
                  <a:gd name="T48" fmla="*/ 6 w 3120"/>
                  <a:gd name="T49" fmla="*/ 144 h 373"/>
                  <a:gd name="T50" fmla="*/ 20 w 3120"/>
                  <a:gd name="T51" fmla="*/ 104 h 373"/>
                  <a:gd name="T52" fmla="*/ 42 w 3120"/>
                  <a:gd name="T53" fmla="*/ 70 h 373"/>
                  <a:gd name="T54" fmla="*/ 70 w 3120"/>
                  <a:gd name="T55" fmla="*/ 40 h 373"/>
                  <a:gd name="T56" fmla="*/ 106 w 3120"/>
                  <a:gd name="T57" fmla="*/ 18 h 373"/>
                  <a:gd name="T58" fmla="*/ 143 w 3120"/>
                  <a:gd name="T59" fmla="*/ 4 h 373"/>
                  <a:gd name="T60" fmla="*/ 187 w 3120"/>
                  <a:gd name="T61"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3">
                    <a:moveTo>
                      <a:pt x="187" y="0"/>
                    </a:moveTo>
                    <a:lnTo>
                      <a:pt x="2932" y="0"/>
                    </a:lnTo>
                    <a:lnTo>
                      <a:pt x="2974" y="4"/>
                    </a:lnTo>
                    <a:lnTo>
                      <a:pt x="3014" y="18"/>
                    </a:lnTo>
                    <a:lnTo>
                      <a:pt x="3050" y="40"/>
                    </a:lnTo>
                    <a:lnTo>
                      <a:pt x="3078" y="70"/>
                    </a:lnTo>
                    <a:lnTo>
                      <a:pt x="3100" y="104"/>
                    </a:lnTo>
                    <a:lnTo>
                      <a:pt x="3114" y="144"/>
                    </a:lnTo>
                    <a:lnTo>
                      <a:pt x="3120" y="186"/>
                    </a:lnTo>
                    <a:lnTo>
                      <a:pt x="3114" y="229"/>
                    </a:lnTo>
                    <a:lnTo>
                      <a:pt x="3100" y="269"/>
                    </a:lnTo>
                    <a:lnTo>
                      <a:pt x="3078" y="303"/>
                    </a:lnTo>
                    <a:lnTo>
                      <a:pt x="3050" y="333"/>
                    </a:lnTo>
                    <a:lnTo>
                      <a:pt x="3014" y="355"/>
                    </a:lnTo>
                    <a:lnTo>
                      <a:pt x="2974" y="369"/>
                    </a:lnTo>
                    <a:lnTo>
                      <a:pt x="2932" y="373"/>
                    </a:lnTo>
                    <a:lnTo>
                      <a:pt x="187" y="373"/>
                    </a:lnTo>
                    <a:lnTo>
                      <a:pt x="143" y="369"/>
                    </a:lnTo>
                    <a:lnTo>
                      <a:pt x="106" y="355"/>
                    </a:lnTo>
                    <a:lnTo>
                      <a:pt x="70" y="333"/>
                    </a:lnTo>
                    <a:lnTo>
                      <a:pt x="42" y="303"/>
                    </a:lnTo>
                    <a:lnTo>
                      <a:pt x="20" y="269"/>
                    </a:lnTo>
                    <a:lnTo>
                      <a:pt x="6" y="229"/>
                    </a:lnTo>
                    <a:lnTo>
                      <a:pt x="0" y="186"/>
                    </a:lnTo>
                    <a:lnTo>
                      <a:pt x="6" y="144"/>
                    </a:lnTo>
                    <a:lnTo>
                      <a:pt x="20" y="104"/>
                    </a:lnTo>
                    <a:lnTo>
                      <a:pt x="42" y="70"/>
                    </a:lnTo>
                    <a:lnTo>
                      <a:pt x="70" y="40"/>
                    </a:lnTo>
                    <a:lnTo>
                      <a:pt x="106" y="18"/>
                    </a:lnTo>
                    <a:lnTo>
                      <a:pt x="143" y="4"/>
                    </a:lnTo>
                    <a:lnTo>
                      <a:pt x="187"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IN" sz="1400">
                  <a:solidFill>
                    <a:prstClr val="black"/>
                  </a:solidFill>
                  <a:latin typeface="Arial" panose="020B0604020202020204" pitchFamily="34" charset="0"/>
                  <a:ea typeface="Ebrima" panose="02000000000000000000" pitchFamily="2" charset="0"/>
                  <a:cs typeface="Arial" panose="020B0604020202020204" pitchFamily="34" charset="0"/>
                </a:endParaRPr>
              </a:p>
            </p:txBody>
          </p:sp>
        </p:grpSp>
        <p:sp>
          <p:nvSpPr>
            <p:cNvPr id="49" name="TextBox 28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1AAFCDE-E876-4235-A152-16DF2E6AD4D2}"/>
                </a:ext>
              </a:extLst>
            </p:cNvPr>
            <p:cNvSpPr txBox="1"/>
            <p:nvPr/>
          </p:nvSpPr>
          <p:spPr>
            <a:xfrm>
              <a:off x="9483879" y="1194554"/>
              <a:ext cx="2156343" cy="1046197"/>
            </a:xfrm>
            <a:prstGeom prst="rect">
              <a:avLst/>
            </a:prstGeom>
            <a:noFill/>
          </p:spPr>
          <p:txBody>
            <a:bodyPr wrap="square" lIns="0" tIns="0" rIns="0" bIns="0" rtlCol="0">
              <a:spAutoFit/>
            </a:bodyPr>
            <a:lstStyle/>
            <a:p>
              <a:pPr algn="just">
                <a:defRPr/>
              </a:pPr>
              <a:r>
                <a:rPr lang="es-GT" sz="1700" b="1" dirty="0">
                  <a:latin typeface="Arial" panose="020B0604020202020204" pitchFamily="34" charset="0"/>
                  <a:ea typeface="Ebrima" panose="02000000000000000000" pitchFamily="2" charset="0"/>
                  <a:cs typeface="Arial" panose="020B0604020202020204" pitchFamily="34" charset="0"/>
                </a:rPr>
                <a:t>El Aumento entre escenarios 2019 se destina a cobertura o calidad?</a:t>
              </a:r>
            </a:p>
          </p:txBody>
        </p:sp>
      </p:grpSp>
      <p:sp>
        <p:nvSpPr>
          <p:cNvPr id="55" name="71 Rectángulo redondead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C97BD8A-5D33-4898-9F8F-64F74FE486A5}"/>
              </a:ext>
            </a:extLst>
          </p:cNvPr>
          <p:cNvSpPr/>
          <p:nvPr/>
        </p:nvSpPr>
        <p:spPr>
          <a:xfrm>
            <a:off x="0" y="6125248"/>
            <a:ext cx="12192000" cy="70400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lIns="108832" tIns="54416" rIns="108832" bIns="54416" rtlCol="0" anchor="ctr"/>
          <a:lstStyle/>
          <a:p>
            <a:pPr algn="just">
              <a:defRPr/>
            </a:pPr>
            <a:r>
              <a:rPr lang="es-GT" sz="1500" dirty="0">
                <a:solidFill>
                  <a:schemeClr val="tx1"/>
                </a:solidFill>
                <a:latin typeface="Arial" panose="020B0604020202020204" pitchFamily="34" charset="0"/>
                <a:cs typeface="Arial" panose="020B0604020202020204" pitchFamily="34" charset="0"/>
              </a:rPr>
              <a:t>Cobertura, con énfasis en intensificar la seguridad fronteriza, protección de áreas de valor estratégico, apoyo interinstitucional, apresto para la movilización de defensa y mitigación de desastres: ejercer la autoridad marítima, proyección diplomática, apoyo en misiones de paz y contribución al Desarrollo Nacional por medio del “Plan de Acción Integral 2016 - 2020”. </a:t>
            </a:r>
          </a:p>
        </p:txBody>
      </p:sp>
      <p:sp>
        <p:nvSpPr>
          <p:cNvPr id="56" name="3 Rectángul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726EEDE-1838-4F02-BF03-A19F73649FBE}"/>
              </a:ext>
            </a:extLst>
          </p:cNvPr>
          <p:cNvSpPr/>
          <p:nvPr/>
        </p:nvSpPr>
        <p:spPr>
          <a:xfrm>
            <a:off x="8123239" y="1275470"/>
            <a:ext cx="2802888" cy="399829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265503574"/>
      </p:ext>
    </p:extLst>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Conector recto 1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DA43EB0-F525-4FC8-890E-D00E5FF79A1D}"/>
              </a:ext>
            </a:extLst>
          </p:cNvPr>
          <p:cNvCxnSpPr>
            <a:cxnSpLocks/>
          </p:cNvCxnSpPr>
          <p:nvPr/>
        </p:nvCxnSpPr>
        <p:spPr>
          <a:xfrm flipH="1">
            <a:off x="148165" y="549619"/>
            <a:ext cx="11877672" cy="9279"/>
          </a:xfrm>
          <a:prstGeom prst="line">
            <a:avLst/>
          </a:prstGeom>
          <a:ln w="317500" cap="sq" cmpd="tri">
            <a:solidFill>
              <a:srgbClr val="00B0F0"/>
            </a:solidFill>
            <a:miter lim="800000"/>
            <a:tailEnd w="lg" len="lg"/>
          </a:ln>
        </p:spPr>
        <p:style>
          <a:lnRef idx="3">
            <a:schemeClr val="accent1"/>
          </a:lnRef>
          <a:fillRef idx="0">
            <a:schemeClr val="accent1"/>
          </a:fillRef>
          <a:effectRef idx="2">
            <a:schemeClr val="accent1"/>
          </a:effectRef>
          <a:fontRef idx="minor">
            <a:schemeClr val="tx1"/>
          </a:fontRef>
        </p:style>
      </p:cxnSp>
      <p:grpSp>
        <p:nvGrpSpPr>
          <p:cNvPr id="17" name="Grupo 1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85B79A4-67D7-4267-B096-DE7F4CFD5306}"/>
              </a:ext>
            </a:extLst>
          </p:cNvPr>
          <p:cNvGrpSpPr/>
          <p:nvPr/>
        </p:nvGrpSpPr>
        <p:grpSpPr>
          <a:xfrm>
            <a:off x="10831157" y="50662"/>
            <a:ext cx="1144955" cy="1016472"/>
            <a:chOff x="0" y="0"/>
            <a:chExt cx="2706370" cy="2851785"/>
          </a:xfrm>
        </p:grpSpPr>
        <p:pic>
          <p:nvPicPr>
            <p:cNvPr id="18" name="Imagen 17"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C09A44F-AB02-40CB-A319-E9FDBF87F63F}"/>
                </a:ext>
              </a:extLst>
            </p:cNvPr>
            <p:cNvPicPr>
              <a:picLocks noChangeAspect="1"/>
            </p:cNvPicPr>
            <p:nvPr/>
          </p:nvPicPr>
          <p:blipFill>
            <a:blip r:embed="rId4"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0" y="0"/>
              <a:ext cx="2706370" cy="2851785"/>
            </a:xfrm>
            <a:prstGeom prst="rect">
              <a:avLst/>
            </a:prstGeom>
            <a:noFill/>
            <a:ln>
              <a:noFill/>
            </a:ln>
          </p:spPr>
        </p:pic>
        <p:grpSp>
          <p:nvGrpSpPr>
            <p:cNvPr id="19" name="Grupo 1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F49C58A-D2B6-4F8E-9A8B-BD17D0D28A5E}"/>
                </a:ext>
              </a:extLst>
            </p:cNvPr>
            <p:cNvGrpSpPr/>
            <p:nvPr/>
          </p:nvGrpSpPr>
          <p:grpSpPr>
            <a:xfrm>
              <a:off x="469784" y="528506"/>
              <a:ext cx="1701800" cy="501149"/>
              <a:chOff x="0" y="8389"/>
              <a:chExt cx="1701800" cy="501149"/>
            </a:xfrm>
          </p:grpSpPr>
          <p:pic>
            <p:nvPicPr>
              <p:cNvPr id="20" name="Imagen 19"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45EB7C5-B20B-4A67-8184-D7382EFCD0CB}"/>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822122" y="8389"/>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1" name="Imagen 20"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D5B2139-1455-4E96-B92A-9E49E21FCF11}"/>
                  </a:ext>
                </a:extLst>
              </p:cNvPr>
              <p:cNvPicPr>
                <a:picLocks noChangeAspect="1"/>
              </p:cNvPicPr>
              <p:nvPr/>
            </p:nvPicPr>
            <p:blipFill rotWithShape="1">
              <a:blip r:embed="rId6"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3" t="18842" r="42279" b="65297"/>
              <a:stretch/>
            </p:blipFill>
            <p:spPr bwMode="auto">
              <a:xfrm>
                <a:off x="1241464" y="41945"/>
                <a:ext cx="460336" cy="450556"/>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2" name="Imagen 21"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6B87993-E859-46B1-8029-B8D5C71B0010}"/>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419450" y="16778"/>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3" name="Imagen 22"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46B7FA1-3A95-4EB9-8359-3E72F6574141}"/>
                  </a:ext>
                </a:extLst>
              </p:cNvPr>
              <p:cNvPicPr>
                <a:picLocks noChangeAspect="1"/>
              </p:cNvPicPr>
              <p:nvPr/>
            </p:nvPicPr>
            <p:blipFill rotWithShape="1">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5" r="42275" b="67278"/>
              <a:stretch/>
            </p:blipFill>
            <p:spPr bwMode="auto">
              <a:xfrm>
                <a:off x="0" y="33522"/>
                <a:ext cx="460336" cy="436262"/>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grpSp>
      </p:grpSp>
      <p:sp>
        <p:nvSpPr>
          <p:cNvPr id="24" name="5 Rectángulo redondead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3DA3A27-7409-406A-BD93-B9E21DE88F65}"/>
              </a:ext>
            </a:extLst>
          </p:cNvPr>
          <p:cNvSpPr/>
          <p:nvPr/>
        </p:nvSpPr>
        <p:spPr>
          <a:xfrm>
            <a:off x="825881" y="153305"/>
            <a:ext cx="9327560" cy="763068"/>
          </a:xfrm>
          <a:prstGeom prst="roundRect">
            <a:avLst/>
          </a:prstGeom>
          <a:solidFill>
            <a:srgbClr val="002060"/>
          </a:solidFill>
          <a:ln>
            <a:noFill/>
          </a:ln>
          <a:effectLst>
            <a:glow rad="101600">
              <a:schemeClr val="bg1">
                <a:alpha val="6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GT" sz="2300" b="1" i="0" u="none" strike="noStrike" kern="0" cap="none" spc="0" normalizeH="0" baseline="0" noProof="0" dirty="0">
                <a:ln w="12700" cmpd="sng">
                  <a:solidFill>
                    <a:srgbClr val="FFC000"/>
                  </a:solidFill>
                  <a:prstDash val="solid"/>
                </a:ln>
                <a:solidFill>
                  <a:srgbClr val="FFFF00"/>
                </a:solidFill>
                <a:effectLst/>
                <a:uLnTx/>
                <a:uFillTx/>
                <a:latin typeface="Arial Black" panose="020B0A04020102020204" pitchFamily="34" charset="0"/>
                <a:ea typeface="+mn-ea"/>
                <a:cs typeface="Narkisim" pitchFamily="34" charset="-79"/>
              </a:rPr>
              <a:t>HISTORIAL PRESUPUESTARIO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GT" sz="2300" b="1" i="0" u="none" strike="noStrike" kern="0" cap="none" spc="0" normalizeH="0" baseline="0" noProof="0" dirty="0">
                <a:ln w="12700" cmpd="sng">
                  <a:solidFill>
                    <a:srgbClr val="FFC000"/>
                  </a:solidFill>
                  <a:prstDash val="solid"/>
                </a:ln>
                <a:solidFill>
                  <a:srgbClr val="FFFF00"/>
                </a:solidFill>
                <a:effectLst/>
                <a:uLnTx/>
                <a:uFillTx/>
                <a:latin typeface="Arial Black" panose="020B0A04020102020204" pitchFamily="34" charset="0"/>
                <a:ea typeface="+mn-ea"/>
                <a:cs typeface="Narkisim" pitchFamily="34" charset="-79"/>
              </a:rPr>
              <a:t>MINISTERIO DE LA DEFENSA NACIONAL FUENTE 11</a:t>
            </a:r>
          </a:p>
        </p:txBody>
      </p:sp>
      <p:pic>
        <p:nvPicPr>
          <p:cNvPr id="26" name="Picture 2">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5FDA017-9702-436B-AA19-06F8C849EF4F}"/>
              </a:ext>
            </a:extLst>
          </p:cNvPr>
          <p:cNvPicPr>
            <a:picLocks noChangeAspect="1" noChangeArrowheads="1"/>
          </p:cNvPicPr>
          <p:nvPr/>
        </p:nvPicPr>
        <p:blipFill rotWithShape="1">
          <a:blip r:embed="rId8">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b="1353"/>
          <a:stretch/>
        </p:blipFill>
        <p:spPr bwMode="auto">
          <a:xfrm>
            <a:off x="215888" y="916373"/>
            <a:ext cx="8802574" cy="5320286"/>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pic>
      <p:sp>
        <p:nvSpPr>
          <p:cNvPr id="2" name="CuadroTexto 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3E23D1E-EF26-4F91-A6D2-9C5DD43A86AD}"/>
              </a:ext>
            </a:extLst>
          </p:cNvPr>
          <p:cNvSpPr txBox="1"/>
          <p:nvPr/>
        </p:nvSpPr>
        <p:spPr>
          <a:xfrm>
            <a:off x="9336044" y="1720840"/>
            <a:ext cx="2640068" cy="341632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just"/>
            <a:r>
              <a:rPr lang="es-GT" sz="2400" b="1" dirty="0">
                <a:latin typeface="Arial" panose="020B0604020202020204" pitchFamily="34" charset="0"/>
                <a:cs typeface="Arial" panose="020B0604020202020204" pitchFamily="34" charset="0"/>
              </a:rPr>
              <a:t>Durante los últimos 8 años por medio de transferencias se ha complementado sueldos y funcionamiento del MINDEF</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30304430"/>
      </p:ext>
    </p:extLst>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Conector recto 1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DA43EB0-F525-4FC8-890E-D00E5FF79A1D}"/>
              </a:ext>
            </a:extLst>
          </p:cNvPr>
          <p:cNvCxnSpPr>
            <a:cxnSpLocks/>
          </p:cNvCxnSpPr>
          <p:nvPr/>
        </p:nvCxnSpPr>
        <p:spPr>
          <a:xfrm flipH="1">
            <a:off x="148165" y="549619"/>
            <a:ext cx="11877672" cy="9279"/>
          </a:xfrm>
          <a:prstGeom prst="line">
            <a:avLst/>
          </a:prstGeom>
          <a:ln w="317500" cap="sq" cmpd="tri">
            <a:solidFill>
              <a:srgbClr val="00B0F0"/>
            </a:solidFill>
            <a:miter lim="800000"/>
            <a:tailEnd w="lg" len="lg"/>
          </a:ln>
        </p:spPr>
        <p:style>
          <a:lnRef idx="3">
            <a:schemeClr val="accent1"/>
          </a:lnRef>
          <a:fillRef idx="0">
            <a:schemeClr val="accent1"/>
          </a:fillRef>
          <a:effectRef idx="2">
            <a:schemeClr val="accent1"/>
          </a:effectRef>
          <a:fontRef idx="minor">
            <a:schemeClr val="tx1"/>
          </a:fontRef>
        </p:style>
      </p:cxnSp>
      <p:grpSp>
        <p:nvGrpSpPr>
          <p:cNvPr id="17" name="Grupo 1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85B79A4-67D7-4267-B096-DE7F4CFD5306}"/>
              </a:ext>
            </a:extLst>
          </p:cNvPr>
          <p:cNvGrpSpPr/>
          <p:nvPr/>
        </p:nvGrpSpPr>
        <p:grpSpPr>
          <a:xfrm>
            <a:off x="10831157" y="50662"/>
            <a:ext cx="1144955" cy="1016472"/>
            <a:chOff x="0" y="0"/>
            <a:chExt cx="2706370" cy="2851785"/>
          </a:xfrm>
        </p:grpSpPr>
        <p:pic>
          <p:nvPicPr>
            <p:cNvPr id="18" name="Imagen 17"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C09A44F-AB02-40CB-A319-E9FDBF87F63F}"/>
                </a:ext>
              </a:extLst>
            </p:cNvPr>
            <p:cNvPicPr>
              <a:picLocks noChangeAspect="1"/>
            </p:cNvPicPr>
            <p:nvPr/>
          </p:nvPicPr>
          <p:blipFill>
            <a:blip r:embed="rId4"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0" y="0"/>
              <a:ext cx="2706370" cy="2851785"/>
            </a:xfrm>
            <a:prstGeom prst="rect">
              <a:avLst/>
            </a:prstGeom>
            <a:noFill/>
            <a:ln>
              <a:noFill/>
            </a:ln>
          </p:spPr>
        </p:pic>
        <p:grpSp>
          <p:nvGrpSpPr>
            <p:cNvPr id="19" name="Grupo 1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F49C58A-D2B6-4F8E-9A8B-BD17D0D28A5E}"/>
                </a:ext>
              </a:extLst>
            </p:cNvPr>
            <p:cNvGrpSpPr/>
            <p:nvPr/>
          </p:nvGrpSpPr>
          <p:grpSpPr>
            <a:xfrm>
              <a:off x="469784" y="528506"/>
              <a:ext cx="1701800" cy="501149"/>
              <a:chOff x="0" y="8389"/>
              <a:chExt cx="1701800" cy="501149"/>
            </a:xfrm>
          </p:grpSpPr>
          <p:pic>
            <p:nvPicPr>
              <p:cNvPr id="20" name="Imagen 19"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45EB7C5-B20B-4A67-8184-D7382EFCD0CB}"/>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822122" y="8389"/>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1" name="Imagen 20"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D5B2139-1455-4E96-B92A-9E49E21FCF11}"/>
                  </a:ext>
                </a:extLst>
              </p:cNvPr>
              <p:cNvPicPr>
                <a:picLocks noChangeAspect="1"/>
              </p:cNvPicPr>
              <p:nvPr/>
            </p:nvPicPr>
            <p:blipFill rotWithShape="1">
              <a:blip r:embed="rId6"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3" t="18842" r="42279" b="65297"/>
              <a:stretch/>
            </p:blipFill>
            <p:spPr bwMode="auto">
              <a:xfrm>
                <a:off x="1241464" y="41945"/>
                <a:ext cx="460336" cy="450556"/>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2" name="Imagen 21"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6B87993-E859-46B1-8029-B8D5C71B0010}"/>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419450" y="16778"/>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3" name="Imagen 22"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46B7FA1-3A95-4EB9-8359-3E72F6574141}"/>
                  </a:ext>
                </a:extLst>
              </p:cNvPr>
              <p:cNvPicPr>
                <a:picLocks noChangeAspect="1"/>
              </p:cNvPicPr>
              <p:nvPr/>
            </p:nvPicPr>
            <p:blipFill rotWithShape="1">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5" r="42275" b="67278"/>
              <a:stretch/>
            </p:blipFill>
            <p:spPr bwMode="auto">
              <a:xfrm>
                <a:off x="0" y="33522"/>
                <a:ext cx="460336" cy="436262"/>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grpSp>
      </p:grpSp>
      <p:sp>
        <p:nvSpPr>
          <p:cNvPr id="24" name="5 Rectángulo redondead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3DA3A27-7409-406A-BD93-B9E21DE88F65}"/>
              </a:ext>
            </a:extLst>
          </p:cNvPr>
          <p:cNvSpPr/>
          <p:nvPr/>
        </p:nvSpPr>
        <p:spPr>
          <a:xfrm>
            <a:off x="825881" y="153305"/>
            <a:ext cx="9327560" cy="954068"/>
          </a:xfrm>
          <a:prstGeom prst="roundRect">
            <a:avLst/>
          </a:prstGeom>
          <a:solidFill>
            <a:srgbClr val="002060"/>
          </a:solidFill>
          <a:ln>
            <a:noFill/>
          </a:ln>
          <a:effectLst>
            <a:glow rad="101600">
              <a:schemeClr val="bg1">
                <a:alpha val="6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GT" sz="3200" b="1" i="0" u="none" strike="noStrike" kern="0" cap="none" spc="0" normalizeH="0" baseline="0" noProof="0" dirty="0">
                <a:ln w="12700" cmpd="sng">
                  <a:solidFill>
                    <a:srgbClr val="FFC000"/>
                  </a:solidFill>
                  <a:prstDash val="solid"/>
                </a:ln>
                <a:solidFill>
                  <a:srgbClr val="FFFF00"/>
                </a:solidFill>
                <a:effectLst/>
                <a:uLnTx/>
                <a:uFillTx/>
                <a:latin typeface="Arial Black" panose="020B0A04020102020204" pitchFamily="34" charset="0"/>
                <a:ea typeface="+mn-ea"/>
                <a:cs typeface="Narkisim" pitchFamily="34" charset="-79"/>
              </a:rPr>
              <a:t>PRESUPUESTO EN COMPARACIÓN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GT" sz="3200" b="1" i="0" u="none" strike="noStrike" kern="0" cap="none" spc="0" normalizeH="0" baseline="0" noProof="0" dirty="0">
                <a:ln w="12700" cmpd="sng">
                  <a:solidFill>
                    <a:srgbClr val="FFC000"/>
                  </a:solidFill>
                  <a:prstDash val="solid"/>
                </a:ln>
                <a:solidFill>
                  <a:srgbClr val="FFFF00"/>
                </a:solidFill>
                <a:effectLst/>
                <a:uLnTx/>
                <a:uFillTx/>
                <a:latin typeface="Arial Black" panose="020B0A04020102020204" pitchFamily="34" charset="0"/>
                <a:ea typeface="+mn-ea"/>
                <a:cs typeface="Narkisim" pitchFamily="34" charset="-79"/>
              </a:rPr>
              <a:t>AL PIB</a:t>
            </a:r>
          </a:p>
        </p:txBody>
      </p:sp>
      <p:graphicFrame>
        <p:nvGraphicFramePr>
          <p:cNvPr id="13" name="5 Marcador de contenid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9C5CE37-92E4-4D59-996B-D76EA87191AB}"/>
              </a:ext>
            </a:extLst>
          </p:cNvPr>
          <p:cNvGraphicFramePr>
            <a:graphicFrameLocks/>
          </p:cNvGraphicFramePr>
          <p:nvPr>
            <p:extLst/>
          </p:nvPr>
        </p:nvGraphicFramePr>
        <p:xfrm>
          <a:off x="709052" y="2241966"/>
          <a:ext cx="10515600" cy="2374068"/>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3505200">
                  <a:extLst>
                    <a:ext uri="{9D8B030D-6E8A-4147-A177-3AD203B41FA5}">
                      <a16:col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20000"/>
                    </a:ext>
                  </a:extLst>
                </a:gridCol>
                <a:gridCol w="3505200">
                  <a:extLst>
                    <a:ext uri="{9D8B030D-6E8A-4147-A177-3AD203B41FA5}">
                      <a16:col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20001"/>
                    </a:ext>
                  </a:extLst>
                </a:gridCol>
                <a:gridCol w="3505200">
                  <a:extLst>
                    <a:ext uri="{9D8B030D-6E8A-4147-A177-3AD203B41FA5}">
                      <a16:col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20002"/>
                    </a:ext>
                  </a:extLst>
                </a:gridCol>
              </a:tblGrid>
              <a:tr h="1187034">
                <a:tc>
                  <a:txBody>
                    <a:bodyPr/>
                    <a:lstStyle/>
                    <a:p>
                      <a:pPr algn="ctr"/>
                      <a:r>
                        <a:rPr lang="es-GT" sz="3000" dirty="0">
                          <a:solidFill>
                            <a:srgbClr val="FF2037"/>
                          </a:solidFill>
                          <a:latin typeface="Arial" charset="0"/>
                          <a:ea typeface="Arial" charset="0"/>
                          <a:cs typeface="Arial" charset="0"/>
                        </a:rPr>
                        <a:t>Q1,908,316,000.00</a:t>
                      </a:r>
                    </a:p>
                  </a:txBody>
                  <a:tcPr anchor="ctr">
                    <a:solidFill>
                      <a:schemeClr val="accent1">
                        <a:lumMod val="40000"/>
                        <a:lumOff val="60000"/>
                      </a:schemeClr>
                    </a:solidFill>
                  </a:tcPr>
                </a:tc>
                <a:tc>
                  <a:txBody>
                    <a:bodyPr/>
                    <a:lstStyle/>
                    <a:p>
                      <a:pPr algn="ctr"/>
                      <a:r>
                        <a:rPr lang="es-GT" sz="3000" dirty="0">
                          <a:solidFill>
                            <a:schemeClr val="tx1"/>
                          </a:solidFill>
                          <a:latin typeface="Arial" charset="0"/>
                          <a:ea typeface="Arial" charset="0"/>
                          <a:cs typeface="Arial" charset="0"/>
                        </a:rPr>
                        <a:t>Q2,700,000,000.00</a:t>
                      </a:r>
                    </a:p>
                  </a:txBody>
                  <a:tcPr anchor="ctr">
                    <a:solidFill>
                      <a:schemeClr val="accent1">
                        <a:lumMod val="40000"/>
                        <a:lumOff val="60000"/>
                      </a:schemeClr>
                    </a:solidFill>
                  </a:tcPr>
                </a:tc>
                <a:tc>
                  <a:txBody>
                    <a:bodyPr/>
                    <a:lstStyle/>
                    <a:p>
                      <a:pPr algn="ctr"/>
                      <a:r>
                        <a:rPr lang="es-GT" sz="3000" dirty="0">
                          <a:solidFill>
                            <a:schemeClr val="tx1"/>
                          </a:solidFill>
                          <a:latin typeface="Arial" charset="0"/>
                          <a:ea typeface="Arial" charset="0"/>
                          <a:cs typeface="Arial" charset="0"/>
                        </a:rPr>
                        <a:t>Q3,747,000,000.00</a:t>
                      </a:r>
                    </a:p>
                  </a:txBody>
                  <a:tcPr anchor="ctr">
                    <a:solidFill>
                      <a:schemeClr val="accent1">
                        <a:lumMod val="40000"/>
                        <a:lumOff val="60000"/>
                      </a:schemeClr>
                    </a:solidFill>
                  </a:tcPr>
                </a:tc>
                <a:extLst>
                  <a:ext uri="{0D108BD9-81ED-4DB2-BD59-A6C34878D82A}">
                    <a16:row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10000"/>
                  </a:ext>
                </a:extLst>
              </a:tr>
              <a:tr h="1187034">
                <a:tc>
                  <a:txBody>
                    <a:bodyPr/>
                    <a:lstStyle/>
                    <a:p>
                      <a:pPr algn="ctr"/>
                      <a:r>
                        <a:rPr lang="es-GT" sz="3000" dirty="0">
                          <a:solidFill>
                            <a:srgbClr val="FF2037"/>
                          </a:solidFill>
                          <a:latin typeface="Arial" charset="0"/>
                          <a:ea typeface="Arial" charset="0"/>
                          <a:cs typeface="Arial" charset="0"/>
                        </a:rPr>
                        <a:t>0.339544111 %</a:t>
                      </a:r>
                    </a:p>
                  </a:txBody>
                  <a:tcPr anchor="ctr"/>
                </a:tc>
                <a:tc>
                  <a:txBody>
                    <a:bodyPr/>
                    <a:lstStyle/>
                    <a:p>
                      <a:pPr algn="ctr"/>
                      <a:r>
                        <a:rPr lang="es-GT" sz="3000" dirty="0">
                          <a:latin typeface="Arial" charset="0"/>
                          <a:ea typeface="Arial" charset="0"/>
                          <a:cs typeface="Arial" charset="0"/>
                        </a:rPr>
                        <a:t>0.4804074 %</a:t>
                      </a:r>
                    </a:p>
                  </a:txBody>
                  <a:tcPr anchor="ctr"/>
                </a:tc>
                <a:tc>
                  <a:txBody>
                    <a:bodyPr/>
                    <a:lstStyle/>
                    <a:p>
                      <a:pPr algn="ctr"/>
                      <a:r>
                        <a:rPr lang="es-GT" sz="3000" dirty="0">
                          <a:latin typeface="Arial" charset="0"/>
                          <a:ea typeface="Arial" charset="0"/>
                          <a:cs typeface="Arial" charset="0"/>
                        </a:rPr>
                        <a:t>0.666698694 %</a:t>
                      </a:r>
                    </a:p>
                  </a:txBody>
                  <a:tcPr anchor="ctr"/>
                </a:tc>
                <a:extLst>
                  <a:ext uri="{0D108BD9-81ED-4DB2-BD59-A6C34878D82A}">
                    <a16:row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10001"/>
                  </a:ext>
                </a:extLst>
              </a:tr>
            </a:tbl>
          </a:graphicData>
        </a:graphic>
      </p:graphicFrame>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850614606"/>
      </p:ext>
    </p:extLst>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Conector recto 1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DA43EB0-F525-4FC8-890E-D00E5FF79A1D}"/>
              </a:ext>
            </a:extLst>
          </p:cNvPr>
          <p:cNvCxnSpPr>
            <a:cxnSpLocks/>
          </p:cNvCxnSpPr>
          <p:nvPr/>
        </p:nvCxnSpPr>
        <p:spPr>
          <a:xfrm flipH="1">
            <a:off x="148165" y="549619"/>
            <a:ext cx="11877672" cy="9279"/>
          </a:xfrm>
          <a:prstGeom prst="line">
            <a:avLst/>
          </a:prstGeom>
          <a:ln w="317500" cap="sq" cmpd="tri">
            <a:solidFill>
              <a:srgbClr val="00B0F0"/>
            </a:solidFill>
            <a:miter lim="800000"/>
            <a:tailEnd w="lg" len="lg"/>
          </a:ln>
        </p:spPr>
        <p:style>
          <a:lnRef idx="3">
            <a:schemeClr val="accent1"/>
          </a:lnRef>
          <a:fillRef idx="0">
            <a:schemeClr val="accent1"/>
          </a:fillRef>
          <a:effectRef idx="2">
            <a:schemeClr val="accent1"/>
          </a:effectRef>
          <a:fontRef idx="minor">
            <a:schemeClr val="tx1"/>
          </a:fontRef>
        </p:style>
      </p:cxnSp>
      <p:grpSp>
        <p:nvGrpSpPr>
          <p:cNvPr id="17" name="Grupo 1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85B79A4-67D7-4267-B096-DE7F4CFD5306}"/>
              </a:ext>
            </a:extLst>
          </p:cNvPr>
          <p:cNvGrpSpPr/>
          <p:nvPr/>
        </p:nvGrpSpPr>
        <p:grpSpPr>
          <a:xfrm>
            <a:off x="10831157" y="50662"/>
            <a:ext cx="1144955" cy="1016472"/>
            <a:chOff x="0" y="0"/>
            <a:chExt cx="2706370" cy="2851785"/>
          </a:xfrm>
        </p:grpSpPr>
        <p:pic>
          <p:nvPicPr>
            <p:cNvPr id="18" name="Imagen 17"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C09A44F-AB02-40CB-A319-E9FDBF87F63F}"/>
                </a:ext>
              </a:extLst>
            </p:cNvPr>
            <p:cNvPicPr>
              <a:picLocks noChangeAspect="1"/>
            </p:cNvPicPr>
            <p:nvPr/>
          </p:nvPicPr>
          <p:blipFill>
            <a:blip r:embed="rId4"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0" y="0"/>
              <a:ext cx="2706370" cy="2851785"/>
            </a:xfrm>
            <a:prstGeom prst="rect">
              <a:avLst/>
            </a:prstGeom>
            <a:noFill/>
            <a:ln>
              <a:noFill/>
            </a:ln>
          </p:spPr>
        </p:pic>
        <p:grpSp>
          <p:nvGrpSpPr>
            <p:cNvPr id="19" name="Grupo 1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F49C58A-D2B6-4F8E-9A8B-BD17D0D28A5E}"/>
                </a:ext>
              </a:extLst>
            </p:cNvPr>
            <p:cNvGrpSpPr/>
            <p:nvPr/>
          </p:nvGrpSpPr>
          <p:grpSpPr>
            <a:xfrm>
              <a:off x="469784" y="528506"/>
              <a:ext cx="1701800" cy="501149"/>
              <a:chOff x="0" y="8389"/>
              <a:chExt cx="1701800" cy="501149"/>
            </a:xfrm>
          </p:grpSpPr>
          <p:pic>
            <p:nvPicPr>
              <p:cNvPr id="20" name="Imagen 19"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45EB7C5-B20B-4A67-8184-D7382EFCD0CB}"/>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822122" y="8389"/>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1" name="Imagen 20"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D5B2139-1455-4E96-B92A-9E49E21FCF11}"/>
                  </a:ext>
                </a:extLst>
              </p:cNvPr>
              <p:cNvPicPr>
                <a:picLocks noChangeAspect="1"/>
              </p:cNvPicPr>
              <p:nvPr/>
            </p:nvPicPr>
            <p:blipFill rotWithShape="1">
              <a:blip r:embed="rId6"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3" t="18842" r="42279" b="65297"/>
              <a:stretch/>
            </p:blipFill>
            <p:spPr bwMode="auto">
              <a:xfrm>
                <a:off x="1241464" y="41945"/>
                <a:ext cx="460336" cy="450556"/>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2" name="Imagen 21"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6B87993-E859-46B1-8029-B8D5C71B0010}"/>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419450" y="16778"/>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3" name="Imagen 22"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46B7FA1-3A95-4EB9-8359-3E72F6574141}"/>
                  </a:ext>
                </a:extLst>
              </p:cNvPr>
              <p:cNvPicPr>
                <a:picLocks noChangeAspect="1"/>
              </p:cNvPicPr>
              <p:nvPr/>
            </p:nvPicPr>
            <p:blipFill rotWithShape="1">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5" r="42275" b="67278"/>
              <a:stretch/>
            </p:blipFill>
            <p:spPr bwMode="auto">
              <a:xfrm>
                <a:off x="0" y="33522"/>
                <a:ext cx="460336" cy="436262"/>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grpSp>
      </p:grpSp>
      <p:sp>
        <p:nvSpPr>
          <p:cNvPr id="11" name="5 Rectángulo redondead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DA75351-D545-4835-A3FE-BCF49A44CCA9}"/>
              </a:ext>
            </a:extLst>
          </p:cNvPr>
          <p:cNvSpPr/>
          <p:nvPr/>
        </p:nvSpPr>
        <p:spPr>
          <a:xfrm>
            <a:off x="631552" y="121416"/>
            <a:ext cx="9327560" cy="929692"/>
          </a:xfrm>
          <a:prstGeom prst="roundRect">
            <a:avLst/>
          </a:prstGeom>
          <a:solidFill>
            <a:srgbClr val="002060"/>
          </a:solidFill>
          <a:ln>
            <a:noFill/>
          </a:ln>
          <a:effectLst>
            <a:glow rad="101600">
              <a:schemeClr val="bg1">
                <a:alpha val="6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GT" sz="3200" b="1" i="0" u="none" strike="noStrike" kern="0" cap="none" spc="0" normalizeH="0" baseline="0" noProof="0" dirty="0">
                <a:ln w="12700" cmpd="sng">
                  <a:solidFill>
                    <a:srgbClr val="FFC000"/>
                  </a:solidFill>
                  <a:prstDash val="solid"/>
                </a:ln>
                <a:solidFill>
                  <a:srgbClr val="FFFF00"/>
                </a:solidFill>
                <a:effectLst/>
                <a:uLnTx/>
                <a:uFillTx/>
                <a:latin typeface="Arial Black" panose="020B0A04020102020204" pitchFamily="34" charset="0"/>
                <a:ea typeface="+mn-ea"/>
                <a:cs typeface="Narkisim" pitchFamily="34" charset="-79"/>
              </a:rPr>
              <a:t>0.66 DEL PIB </a:t>
            </a:r>
            <a:br>
              <a:rPr kumimoji="0" lang="es-GT" sz="3200" b="1" i="0" u="none" strike="noStrike" kern="0" cap="none" spc="0" normalizeH="0" baseline="0" noProof="0" dirty="0">
                <a:ln w="12700" cmpd="sng">
                  <a:solidFill>
                    <a:srgbClr val="FFC000"/>
                  </a:solidFill>
                  <a:prstDash val="solid"/>
                </a:ln>
                <a:solidFill>
                  <a:srgbClr val="FFFF00"/>
                </a:solidFill>
                <a:effectLst/>
                <a:uLnTx/>
                <a:uFillTx/>
                <a:latin typeface="Arial Black" panose="020B0A04020102020204" pitchFamily="34" charset="0"/>
                <a:ea typeface="+mn-ea"/>
                <a:cs typeface="Narkisim" pitchFamily="34" charset="-79"/>
              </a:rPr>
            </a:br>
            <a:r>
              <a:rPr kumimoji="0" lang="es-GT" sz="3200" b="1" i="0" u="none" strike="noStrike" kern="0" cap="none" spc="0" normalizeH="0" baseline="0" noProof="0" dirty="0">
                <a:ln w="12700" cmpd="sng">
                  <a:solidFill>
                    <a:srgbClr val="FFC000"/>
                  </a:solidFill>
                  <a:prstDash val="solid"/>
                </a:ln>
                <a:solidFill>
                  <a:srgbClr val="FFFF00"/>
                </a:solidFill>
                <a:effectLst/>
                <a:uLnTx/>
                <a:uFillTx/>
                <a:latin typeface="Arial Black" panose="020B0A04020102020204" pitchFamily="34" charset="0"/>
                <a:ea typeface="+mn-ea"/>
                <a:cs typeface="Narkisim" pitchFamily="34" charset="-79"/>
              </a:rPr>
              <a:t>VRS. PRESUPUESTO ASIGNADO</a:t>
            </a:r>
          </a:p>
        </p:txBody>
      </p:sp>
      <p:sp>
        <p:nvSpPr>
          <p:cNvPr id="12" name="7 Rectángul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62EB998-973A-40C5-9F4B-B069691D3721}"/>
              </a:ext>
            </a:extLst>
          </p:cNvPr>
          <p:cNvSpPr/>
          <p:nvPr/>
        </p:nvSpPr>
        <p:spPr>
          <a:xfrm>
            <a:off x="1751770" y="5421474"/>
            <a:ext cx="7635122" cy="2160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GT" sz="1800" b="0" i="0" u="none" strike="noStrike" kern="1200" cap="none" spc="0" normalizeH="0" baseline="0" noProof="0" dirty="0">
              <a:ln>
                <a:noFill/>
              </a:ln>
              <a:solidFill>
                <a:prstClr val="white"/>
              </a:solidFill>
              <a:effectLst/>
              <a:uLnTx/>
              <a:uFillTx/>
              <a:latin typeface="Calibri"/>
              <a:ea typeface="+mn-ea"/>
              <a:cs typeface="+mn-cs"/>
            </a:endParaRPr>
          </a:p>
        </p:txBody>
      </p:sp>
      <p:graphicFrame>
        <p:nvGraphicFramePr>
          <p:cNvPr id="13" name="1 Gráfic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3D4EC7B-5BF0-47B9-97FD-84556121B757}"/>
              </a:ext>
            </a:extLst>
          </p:cNvPr>
          <p:cNvGraphicFramePr>
            <a:graphicFrameLocks/>
          </p:cNvGraphicFramePr>
          <p:nvPr>
            <p:extLst/>
          </p:nvPr>
        </p:nvGraphicFramePr>
        <p:xfrm>
          <a:off x="631552" y="1691166"/>
          <a:ext cx="9585612" cy="4602438"/>
        </p:xfrm>
        <a:graphic>
          <a:graphicData uri="http://schemas.openxmlformats.org/drawingml/2006/chart">
            <c:chart xmlns:c="http://schemas.openxmlformats.org/drawingml/2006/chart" xmlns:r="http://schemas.openxmlformats.org/officeDocument/2006/relationships" r:id="rId8"/>
          </a:graphicData>
        </a:graphic>
      </p:graphicFrame>
      <p:sp>
        <p:nvSpPr>
          <p:cNvPr id="14" name="TextBox 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BB639DD-A2BE-43EF-82F3-13F45FDD028D}"/>
              </a:ext>
            </a:extLst>
          </p:cNvPr>
          <p:cNvSpPr txBox="1"/>
          <p:nvPr/>
        </p:nvSpPr>
        <p:spPr>
          <a:xfrm>
            <a:off x="10527727" y="3043653"/>
            <a:ext cx="1507657" cy="116955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GT" sz="1400" b="0"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0.66 PIB</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GT" sz="1400" b="0"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s-GT" sz="1400" b="0"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AUTORIZADO</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GT" sz="1400" b="0"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s-GT" sz="1400" b="0"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DEFICIT </a:t>
            </a:r>
            <a:endParaRPr kumimoji="0" lang="en-US" sz="1400" b="0"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endParaRPr>
          </a:p>
        </p:txBody>
      </p:sp>
      <p:sp>
        <p:nvSpPr>
          <p:cNvPr id="24" name="Rectangle 2">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0CF9803-5BCF-4FAE-94D9-0E81E482694C}"/>
              </a:ext>
            </a:extLst>
          </p:cNvPr>
          <p:cNvSpPr/>
          <p:nvPr/>
        </p:nvSpPr>
        <p:spPr>
          <a:xfrm>
            <a:off x="10323579" y="3132148"/>
            <a:ext cx="223816" cy="1622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5" name="Rectangle 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C4199BB-0DE5-4027-AA42-BB75676857CD}"/>
              </a:ext>
            </a:extLst>
          </p:cNvPr>
          <p:cNvSpPr/>
          <p:nvPr/>
        </p:nvSpPr>
        <p:spPr>
          <a:xfrm>
            <a:off x="10328499" y="3520516"/>
            <a:ext cx="223816" cy="16223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 name="Rectangle 1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C4207C9-2B4E-4DDD-BD08-0ED052E53419}"/>
              </a:ext>
            </a:extLst>
          </p:cNvPr>
          <p:cNvSpPr/>
          <p:nvPr/>
        </p:nvSpPr>
        <p:spPr>
          <a:xfrm>
            <a:off x="10303911" y="3938386"/>
            <a:ext cx="223816" cy="1622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985975643"/>
      </p:ext>
    </p:extLst>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Conector recto 1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DA43EB0-F525-4FC8-890E-D00E5FF79A1D}"/>
              </a:ext>
            </a:extLst>
          </p:cNvPr>
          <p:cNvCxnSpPr>
            <a:cxnSpLocks/>
          </p:cNvCxnSpPr>
          <p:nvPr/>
        </p:nvCxnSpPr>
        <p:spPr>
          <a:xfrm flipH="1">
            <a:off x="148165" y="549619"/>
            <a:ext cx="11877672" cy="9279"/>
          </a:xfrm>
          <a:prstGeom prst="line">
            <a:avLst/>
          </a:prstGeom>
          <a:ln w="317500" cap="sq" cmpd="tri">
            <a:solidFill>
              <a:srgbClr val="00B0F0"/>
            </a:solidFill>
            <a:miter lim="800000"/>
            <a:tailEnd w="lg" len="lg"/>
          </a:ln>
        </p:spPr>
        <p:style>
          <a:lnRef idx="3">
            <a:schemeClr val="accent1"/>
          </a:lnRef>
          <a:fillRef idx="0">
            <a:schemeClr val="accent1"/>
          </a:fillRef>
          <a:effectRef idx="2">
            <a:schemeClr val="accent1"/>
          </a:effectRef>
          <a:fontRef idx="minor">
            <a:schemeClr val="tx1"/>
          </a:fontRef>
        </p:style>
      </p:cxnSp>
      <p:sp>
        <p:nvSpPr>
          <p:cNvPr id="11" name="5 Rectángulo redondead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13A16B8-8A22-4ADD-AF4F-0935AF09380A}"/>
              </a:ext>
            </a:extLst>
          </p:cNvPr>
          <p:cNvSpPr/>
          <p:nvPr/>
        </p:nvSpPr>
        <p:spPr>
          <a:xfrm>
            <a:off x="508532" y="265987"/>
            <a:ext cx="5111953" cy="876887"/>
          </a:xfrm>
          <a:prstGeom prst="roundRect">
            <a:avLst/>
          </a:prstGeom>
          <a:solidFill>
            <a:srgbClr val="002060"/>
          </a:solidFill>
          <a:ln>
            <a:noFill/>
          </a:ln>
          <a:effectLst>
            <a:glow rad="101600">
              <a:schemeClr val="bg1">
                <a:alpha val="6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GT" sz="2400" b="1" i="0" u="none" strike="noStrike" kern="0" cap="none" spc="0" normalizeH="0" baseline="0" noProof="0" dirty="0">
                <a:ln w="12700" cmpd="sng">
                  <a:solidFill>
                    <a:srgbClr val="FFC000"/>
                  </a:solidFill>
                  <a:prstDash val="solid"/>
                </a:ln>
                <a:solidFill>
                  <a:srgbClr val="FFFF00"/>
                </a:solidFill>
                <a:effectLst/>
                <a:uLnTx/>
                <a:uFillTx/>
                <a:latin typeface="Arial Black" panose="020B0A04020102020204" pitchFamily="34" charset="0"/>
                <a:ea typeface="+mn-ea"/>
                <a:cs typeface="Narkisim" pitchFamily="34" charset="-79"/>
              </a:rPr>
              <a:t>COMPARACIÓN DE GASTO EN CENTRO AMÉRICA</a:t>
            </a:r>
          </a:p>
        </p:txBody>
      </p:sp>
      <p:sp>
        <p:nvSpPr>
          <p:cNvPr id="12" name="5 Rectángulo redondead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A045AF7-A0D4-4670-9D1F-DC5CBB1E14A5}"/>
              </a:ext>
            </a:extLst>
          </p:cNvPr>
          <p:cNvSpPr/>
          <p:nvPr/>
        </p:nvSpPr>
        <p:spPr>
          <a:xfrm>
            <a:off x="6250745" y="265987"/>
            <a:ext cx="5481912" cy="876887"/>
          </a:xfrm>
          <a:prstGeom prst="roundRect">
            <a:avLst/>
          </a:prstGeom>
          <a:solidFill>
            <a:srgbClr val="002060"/>
          </a:solidFill>
          <a:ln>
            <a:noFill/>
          </a:ln>
          <a:effectLst>
            <a:glow rad="101600">
              <a:schemeClr val="bg1">
                <a:alpha val="6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GT" sz="2400" b="1" i="0" u="none" strike="noStrike" kern="0" cap="none" spc="0" normalizeH="0" baseline="0" noProof="0" dirty="0">
                <a:ln w="12700" cmpd="sng">
                  <a:solidFill>
                    <a:srgbClr val="FFC000"/>
                  </a:solidFill>
                  <a:prstDash val="solid"/>
                </a:ln>
                <a:solidFill>
                  <a:srgbClr val="FFFF00"/>
                </a:solidFill>
                <a:effectLst/>
                <a:uLnTx/>
                <a:uFillTx/>
                <a:latin typeface="Arial Black" panose="020B0A04020102020204" pitchFamily="34" charset="0"/>
                <a:ea typeface="+mn-ea"/>
                <a:cs typeface="Narkisim" pitchFamily="34" charset="-79"/>
              </a:rPr>
              <a:t>COMPARACIÓN DE LOS MEDIOS PARA LA DEFENSA</a:t>
            </a:r>
          </a:p>
        </p:txBody>
      </p:sp>
      <p:graphicFrame>
        <p:nvGraphicFramePr>
          <p:cNvPr id="13" name="2 Gráfic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FBF7E9C-7C90-44EB-BCDB-4CF58A7C58FA}"/>
              </a:ext>
            </a:extLst>
          </p:cNvPr>
          <p:cNvGraphicFramePr/>
          <p:nvPr>
            <p:extLst/>
          </p:nvPr>
        </p:nvGraphicFramePr>
        <p:xfrm>
          <a:off x="508532" y="1623845"/>
          <a:ext cx="5111952" cy="4423863"/>
        </p:xfrm>
        <a:graphic>
          <a:graphicData uri="http://schemas.openxmlformats.org/drawingml/2006/chart">
            <c:chart xmlns:c="http://schemas.openxmlformats.org/drawingml/2006/chart" xmlns:r="http://schemas.openxmlformats.org/officeDocument/2006/relationships" r:id="rId4"/>
          </a:graphicData>
        </a:graphic>
      </p:graphicFrame>
      <p:sp>
        <p:nvSpPr>
          <p:cNvPr id="14" name="CuadroTexto 1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E4016CD-82F6-4180-8227-FA1215F927F8}"/>
              </a:ext>
            </a:extLst>
          </p:cNvPr>
          <p:cNvSpPr txBox="1"/>
          <p:nvPr/>
        </p:nvSpPr>
        <p:spPr>
          <a:xfrm>
            <a:off x="488888" y="6027375"/>
            <a:ext cx="2045196"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GT" sz="1400" b="1" i="0" u="none" strike="noStrike" kern="1200" cap="none" spc="0" normalizeH="0" baseline="0" noProof="0" dirty="0">
                <a:ln>
                  <a:noFill/>
                </a:ln>
                <a:solidFill>
                  <a:prstClr val="black"/>
                </a:solidFill>
                <a:effectLst/>
                <a:uLnTx/>
                <a:uFillTx/>
                <a:latin typeface="Calibri"/>
                <a:ea typeface="+mn-ea"/>
                <a:cs typeface="+mn-cs"/>
              </a:rPr>
              <a:t>FUENTE: Banco Mundial</a:t>
            </a:r>
          </a:p>
        </p:txBody>
      </p:sp>
      <p:graphicFrame>
        <p:nvGraphicFramePr>
          <p:cNvPr id="24" name="6 Gráfic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B7B77EB-FB03-4773-9F42-0F8DB62C8E6C}"/>
              </a:ext>
            </a:extLst>
          </p:cNvPr>
          <p:cNvGraphicFramePr/>
          <p:nvPr>
            <p:extLst/>
          </p:nvPr>
        </p:nvGraphicFramePr>
        <p:xfrm>
          <a:off x="6250744" y="1623845"/>
          <a:ext cx="5481913" cy="4423863"/>
        </p:xfrm>
        <a:graphic>
          <a:graphicData uri="http://schemas.openxmlformats.org/drawingml/2006/chart">
            <c:chart xmlns:c="http://schemas.openxmlformats.org/drawingml/2006/chart" xmlns:r="http://schemas.openxmlformats.org/officeDocument/2006/relationships" r:id="rId5"/>
          </a:graphicData>
        </a:graphic>
      </p:graphicFrame>
      <p:sp>
        <p:nvSpPr>
          <p:cNvPr id="25" name="CuadroTexto 4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6CDDCAC-2F31-4494-A0CB-980AC2B4C1CE}"/>
              </a:ext>
            </a:extLst>
          </p:cNvPr>
          <p:cNvSpPr txBox="1"/>
          <p:nvPr/>
        </p:nvSpPr>
        <p:spPr>
          <a:xfrm>
            <a:off x="9810072" y="6016945"/>
            <a:ext cx="1922585" cy="307777"/>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s-GT" sz="1400" b="1" i="0" u="none" strike="noStrike" kern="1200" cap="none" spc="0" normalizeH="0" baseline="0" noProof="0" dirty="0">
                <a:ln>
                  <a:noFill/>
                </a:ln>
                <a:solidFill>
                  <a:prstClr val="black"/>
                </a:solidFill>
                <a:effectLst/>
                <a:uLnTx/>
                <a:uFillTx/>
                <a:latin typeface="Calibri"/>
                <a:ea typeface="+mn-ea"/>
                <a:cs typeface="+mn-cs"/>
              </a:rPr>
              <a:t>FUENTE: EMDN</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810285069"/>
      </p:ext>
    </p:extLst>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Conector recto 1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DA43EB0-F525-4FC8-890E-D00E5FF79A1D}"/>
              </a:ext>
            </a:extLst>
          </p:cNvPr>
          <p:cNvCxnSpPr>
            <a:cxnSpLocks/>
          </p:cNvCxnSpPr>
          <p:nvPr/>
        </p:nvCxnSpPr>
        <p:spPr>
          <a:xfrm flipH="1">
            <a:off x="148165" y="549619"/>
            <a:ext cx="11877672" cy="9279"/>
          </a:xfrm>
          <a:prstGeom prst="line">
            <a:avLst/>
          </a:prstGeom>
          <a:ln w="317500" cap="sq" cmpd="tri">
            <a:solidFill>
              <a:srgbClr val="00B0F0"/>
            </a:solidFill>
            <a:miter lim="800000"/>
            <a:tailEnd w="lg" len="lg"/>
          </a:ln>
        </p:spPr>
        <p:style>
          <a:lnRef idx="3">
            <a:schemeClr val="accent1"/>
          </a:lnRef>
          <a:fillRef idx="0">
            <a:schemeClr val="accent1"/>
          </a:fillRef>
          <a:effectRef idx="2">
            <a:schemeClr val="accent1"/>
          </a:effectRef>
          <a:fontRef idx="minor">
            <a:schemeClr val="tx1"/>
          </a:fontRef>
        </p:style>
      </p:cxnSp>
      <p:grpSp>
        <p:nvGrpSpPr>
          <p:cNvPr id="17" name="Grupo 1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85B79A4-67D7-4267-B096-DE7F4CFD5306}"/>
              </a:ext>
            </a:extLst>
          </p:cNvPr>
          <p:cNvGrpSpPr/>
          <p:nvPr/>
        </p:nvGrpSpPr>
        <p:grpSpPr>
          <a:xfrm>
            <a:off x="10831157" y="50662"/>
            <a:ext cx="1144955" cy="1016472"/>
            <a:chOff x="0" y="0"/>
            <a:chExt cx="2706370" cy="2851785"/>
          </a:xfrm>
        </p:grpSpPr>
        <p:pic>
          <p:nvPicPr>
            <p:cNvPr id="18" name="Imagen 17"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C09A44F-AB02-40CB-A319-E9FDBF87F63F}"/>
                </a:ext>
              </a:extLst>
            </p:cNvPr>
            <p:cNvPicPr>
              <a:picLocks noChangeAspect="1"/>
            </p:cNvPicPr>
            <p:nvPr/>
          </p:nvPicPr>
          <p:blipFill>
            <a:blip r:embed="rId4"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0" y="0"/>
              <a:ext cx="2706370" cy="2851785"/>
            </a:xfrm>
            <a:prstGeom prst="rect">
              <a:avLst/>
            </a:prstGeom>
            <a:noFill/>
            <a:ln>
              <a:noFill/>
            </a:ln>
          </p:spPr>
        </p:pic>
        <p:grpSp>
          <p:nvGrpSpPr>
            <p:cNvPr id="19" name="Grupo 1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F49C58A-D2B6-4F8E-9A8B-BD17D0D28A5E}"/>
                </a:ext>
              </a:extLst>
            </p:cNvPr>
            <p:cNvGrpSpPr/>
            <p:nvPr/>
          </p:nvGrpSpPr>
          <p:grpSpPr>
            <a:xfrm>
              <a:off x="469784" y="528506"/>
              <a:ext cx="1701800" cy="501149"/>
              <a:chOff x="0" y="8389"/>
              <a:chExt cx="1701800" cy="501149"/>
            </a:xfrm>
          </p:grpSpPr>
          <p:pic>
            <p:nvPicPr>
              <p:cNvPr id="20" name="Imagen 19"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45EB7C5-B20B-4A67-8184-D7382EFCD0CB}"/>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822122" y="8389"/>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1" name="Imagen 20"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D5B2139-1455-4E96-B92A-9E49E21FCF11}"/>
                  </a:ext>
                </a:extLst>
              </p:cNvPr>
              <p:cNvPicPr>
                <a:picLocks noChangeAspect="1"/>
              </p:cNvPicPr>
              <p:nvPr/>
            </p:nvPicPr>
            <p:blipFill rotWithShape="1">
              <a:blip r:embed="rId6"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3" t="18842" r="42279" b="65297"/>
              <a:stretch/>
            </p:blipFill>
            <p:spPr bwMode="auto">
              <a:xfrm>
                <a:off x="1241464" y="41945"/>
                <a:ext cx="460336" cy="450556"/>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2" name="Imagen 21"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6B87993-E859-46B1-8029-B8D5C71B0010}"/>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419450" y="16778"/>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3" name="Imagen 22"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46B7FA1-3A95-4EB9-8359-3E72F6574141}"/>
                  </a:ext>
                </a:extLst>
              </p:cNvPr>
              <p:cNvPicPr>
                <a:picLocks noChangeAspect="1"/>
              </p:cNvPicPr>
              <p:nvPr/>
            </p:nvPicPr>
            <p:blipFill rotWithShape="1">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5" r="42275" b="67278"/>
              <a:stretch/>
            </p:blipFill>
            <p:spPr bwMode="auto">
              <a:xfrm>
                <a:off x="0" y="33522"/>
                <a:ext cx="460336" cy="436262"/>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grpSp>
      </p:grpSp>
      <p:sp>
        <p:nvSpPr>
          <p:cNvPr id="24" name="5 Rectángulo redondead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3DA3A27-7409-406A-BD93-B9E21DE88F65}"/>
              </a:ext>
            </a:extLst>
          </p:cNvPr>
          <p:cNvSpPr/>
          <p:nvPr/>
        </p:nvSpPr>
        <p:spPr>
          <a:xfrm>
            <a:off x="825881" y="153305"/>
            <a:ext cx="9327560" cy="954068"/>
          </a:xfrm>
          <a:prstGeom prst="roundRect">
            <a:avLst/>
          </a:prstGeom>
          <a:solidFill>
            <a:srgbClr val="002060"/>
          </a:solidFill>
          <a:ln>
            <a:noFill/>
          </a:ln>
          <a:effectLst>
            <a:glow rad="101600">
              <a:schemeClr val="bg1">
                <a:alpha val="6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GT" sz="3200" b="1" i="0" u="none" strike="noStrike" kern="0" cap="none" spc="0" normalizeH="0" baseline="0" noProof="0" dirty="0">
                <a:ln w="12700" cmpd="sng">
                  <a:solidFill>
                    <a:srgbClr val="FFC000"/>
                  </a:solidFill>
                  <a:prstDash val="solid"/>
                </a:ln>
                <a:solidFill>
                  <a:srgbClr val="FFFF00"/>
                </a:solidFill>
                <a:effectLst/>
                <a:uLnTx/>
                <a:uFillTx/>
                <a:latin typeface="Arial Black" panose="020B0A04020102020204" pitchFamily="34" charset="0"/>
                <a:ea typeface="+mn-ea"/>
                <a:cs typeface="Narkisim" pitchFamily="34" charset="-79"/>
              </a:rPr>
              <a:t>CANTIDAD DE EFECTIVOS MILITARES POR PAÍS</a:t>
            </a:r>
          </a:p>
        </p:txBody>
      </p:sp>
      <p:graphicFrame>
        <p:nvGraphicFramePr>
          <p:cNvPr id="12" name="Gráfico 1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B014A66-5DB7-4801-BD01-84128F5EF81E}"/>
              </a:ext>
            </a:extLst>
          </p:cNvPr>
          <p:cNvGraphicFramePr>
            <a:graphicFrameLocks/>
          </p:cNvGraphicFramePr>
          <p:nvPr>
            <p:extLst>
              <p:ext uri="{D42A27DB-BD31-4B8C-83A1-F6EECF244321}">
                <p14:mod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162475344"/>
              </p:ext>
            </p:extLst>
          </p:nvPr>
        </p:nvGraphicFramePr>
        <p:xfrm>
          <a:off x="1182085" y="1212368"/>
          <a:ext cx="9649072" cy="4824536"/>
        </p:xfrm>
        <a:graphic>
          <a:graphicData uri="http://schemas.openxmlformats.org/drawingml/2006/chart">
            <c:chart xmlns:c="http://schemas.openxmlformats.org/drawingml/2006/chart" xmlns:r="http://schemas.openxmlformats.org/officeDocument/2006/relationships" r:id="rId8"/>
          </a:graphicData>
        </a:graphic>
      </p:graphicFrame>
      <p:sp>
        <p:nvSpPr>
          <p:cNvPr id="14" name="4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31B41B7-45E1-4D57-AF59-5B180359457A}"/>
              </a:ext>
            </a:extLst>
          </p:cNvPr>
          <p:cNvSpPr txBox="1"/>
          <p:nvPr/>
        </p:nvSpPr>
        <p:spPr>
          <a:xfrm>
            <a:off x="1342841" y="5913793"/>
            <a:ext cx="9327560" cy="246221"/>
          </a:xfrm>
          <a:prstGeom prst="rect">
            <a:avLst/>
          </a:prstGeom>
          <a:noFill/>
        </p:spPr>
        <p:txBody>
          <a:bodyPr wrap="square" rtlCol="0">
            <a:spAutoFit/>
          </a:bodyPr>
          <a:lstStyle/>
          <a:p>
            <a:r>
              <a:rPr lang="es-GT" sz="1000" dirty="0">
                <a:latin typeface="Arial" panose="020B0604020202020204" pitchFamily="34" charset="0"/>
                <a:cs typeface="Arial" panose="020B0604020202020204" pitchFamily="34" charset="0"/>
              </a:rPr>
              <a:t>Fuente: Anuario Estadístico de América Latina y el Caribe, CEPAL (población: proyección 2016) RESDAL (Red de Seguridad y Defensa de América Latina).</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3707488"/>
      </p:ext>
    </p:extLst>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Conector recto 1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DA43EB0-F525-4FC8-890E-D00E5FF79A1D}"/>
              </a:ext>
            </a:extLst>
          </p:cNvPr>
          <p:cNvCxnSpPr>
            <a:cxnSpLocks/>
          </p:cNvCxnSpPr>
          <p:nvPr/>
        </p:nvCxnSpPr>
        <p:spPr>
          <a:xfrm flipH="1">
            <a:off x="148165" y="549619"/>
            <a:ext cx="11877672" cy="9279"/>
          </a:xfrm>
          <a:prstGeom prst="line">
            <a:avLst/>
          </a:prstGeom>
          <a:ln w="317500" cap="sq" cmpd="tri">
            <a:solidFill>
              <a:srgbClr val="00B0F0"/>
            </a:solidFill>
            <a:miter lim="800000"/>
            <a:tailEnd w="lg" len="lg"/>
          </a:ln>
        </p:spPr>
        <p:style>
          <a:lnRef idx="3">
            <a:schemeClr val="accent1"/>
          </a:lnRef>
          <a:fillRef idx="0">
            <a:schemeClr val="accent1"/>
          </a:fillRef>
          <a:effectRef idx="2">
            <a:schemeClr val="accent1"/>
          </a:effectRef>
          <a:fontRef idx="minor">
            <a:schemeClr val="tx1"/>
          </a:fontRef>
        </p:style>
      </p:cxnSp>
      <p:grpSp>
        <p:nvGrpSpPr>
          <p:cNvPr id="17" name="Grupo 1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85B79A4-67D7-4267-B096-DE7F4CFD5306}"/>
              </a:ext>
            </a:extLst>
          </p:cNvPr>
          <p:cNvGrpSpPr/>
          <p:nvPr/>
        </p:nvGrpSpPr>
        <p:grpSpPr>
          <a:xfrm>
            <a:off x="10831157" y="50662"/>
            <a:ext cx="1144955" cy="1016472"/>
            <a:chOff x="0" y="0"/>
            <a:chExt cx="2706370" cy="2851785"/>
          </a:xfrm>
        </p:grpSpPr>
        <p:pic>
          <p:nvPicPr>
            <p:cNvPr id="18" name="Imagen 17"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C09A44F-AB02-40CB-A319-E9FDBF87F63F}"/>
                </a:ext>
              </a:extLst>
            </p:cNvPr>
            <p:cNvPicPr>
              <a:picLocks noChangeAspect="1"/>
            </p:cNvPicPr>
            <p:nvPr/>
          </p:nvPicPr>
          <p:blipFill>
            <a:blip r:embed="rId4"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0" y="0"/>
              <a:ext cx="2706370" cy="2851785"/>
            </a:xfrm>
            <a:prstGeom prst="rect">
              <a:avLst/>
            </a:prstGeom>
            <a:noFill/>
            <a:ln>
              <a:noFill/>
            </a:ln>
          </p:spPr>
        </p:pic>
        <p:grpSp>
          <p:nvGrpSpPr>
            <p:cNvPr id="19" name="Grupo 1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F49C58A-D2B6-4F8E-9A8B-BD17D0D28A5E}"/>
                </a:ext>
              </a:extLst>
            </p:cNvPr>
            <p:cNvGrpSpPr/>
            <p:nvPr/>
          </p:nvGrpSpPr>
          <p:grpSpPr>
            <a:xfrm>
              <a:off x="469784" y="528506"/>
              <a:ext cx="1701800" cy="501149"/>
              <a:chOff x="0" y="8389"/>
              <a:chExt cx="1701800" cy="501149"/>
            </a:xfrm>
          </p:grpSpPr>
          <p:pic>
            <p:nvPicPr>
              <p:cNvPr id="20" name="Imagen 19"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45EB7C5-B20B-4A67-8184-D7382EFCD0CB}"/>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822122" y="8389"/>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1" name="Imagen 20"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D5B2139-1455-4E96-B92A-9E49E21FCF11}"/>
                  </a:ext>
                </a:extLst>
              </p:cNvPr>
              <p:cNvPicPr>
                <a:picLocks noChangeAspect="1"/>
              </p:cNvPicPr>
              <p:nvPr/>
            </p:nvPicPr>
            <p:blipFill rotWithShape="1">
              <a:blip r:embed="rId6"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3" t="18842" r="42279" b="65297"/>
              <a:stretch/>
            </p:blipFill>
            <p:spPr bwMode="auto">
              <a:xfrm>
                <a:off x="1241464" y="41945"/>
                <a:ext cx="460336" cy="450556"/>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2" name="Imagen 21"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6B87993-E859-46B1-8029-B8D5C71B0010}"/>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419450" y="16778"/>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3" name="Imagen 22"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46B7FA1-3A95-4EB9-8359-3E72F6574141}"/>
                  </a:ext>
                </a:extLst>
              </p:cNvPr>
              <p:cNvPicPr>
                <a:picLocks noChangeAspect="1"/>
              </p:cNvPicPr>
              <p:nvPr/>
            </p:nvPicPr>
            <p:blipFill rotWithShape="1">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5" r="42275" b="67278"/>
              <a:stretch/>
            </p:blipFill>
            <p:spPr bwMode="auto">
              <a:xfrm>
                <a:off x="0" y="33522"/>
                <a:ext cx="460336" cy="436262"/>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grpSp>
      </p:grpSp>
      <p:sp>
        <p:nvSpPr>
          <p:cNvPr id="24" name="5 Rectángulo redondead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3DA3A27-7409-406A-BD93-B9E21DE88F65}"/>
              </a:ext>
            </a:extLst>
          </p:cNvPr>
          <p:cNvSpPr/>
          <p:nvPr/>
        </p:nvSpPr>
        <p:spPr>
          <a:xfrm>
            <a:off x="825881" y="153305"/>
            <a:ext cx="9327560" cy="954068"/>
          </a:xfrm>
          <a:prstGeom prst="roundRect">
            <a:avLst/>
          </a:prstGeom>
          <a:solidFill>
            <a:srgbClr val="002060"/>
          </a:solidFill>
          <a:ln>
            <a:noFill/>
          </a:ln>
          <a:effectLst>
            <a:glow rad="101600">
              <a:schemeClr val="bg1">
                <a:alpha val="6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anchor="ctr"/>
          <a:lstStyle/>
          <a:p>
            <a:pPr algn="ctr"/>
            <a:r>
              <a:rPr lang="es-GT" sz="3000" b="1" kern="0" dirty="0">
                <a:ln w="12700" cmpd="sng">
                  <a:solidFill>
                    <a:schemeClr val="accent4"/>
                  </a:solidFill>
                  <a:prstDash val="solid"/>
                </a:ln>
                <a:solidFill>
                  <a:srgbClr val="FFFF00"/>
                </a:solidFill>
                <a:latin typeface="Arial Black" panose="020B0A04020102020204" pitchFamily="34" charset="0"/>
                <a:cs typeface="Narkisim" pitchFamily="34" charset="-79"/>
              </a:rPr>
              <a:t>CANTIDAD DE EFECTIVOS MILITARES CFAC</a:t>
            </a:r>
          </a:p>
        </p:txBody>
      </p:sp>
      <p:sp>
        <p:nvSpPr>
          <p:cNvPr id="11" name="3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169DE28-06A7-4F41-99C6-E4F308124DC4}"/>
              </a:ext>
            </a:extLst>
          </p:cNvPr>
          <p:cNvSpPr txBox="1"/>
          <p:nvPr/>
        </p:nvSpPr>
        <p:spPr>
          <a:xfrm>
            <a:off x="863578" y="6030670"/>
            <a:ext cx="10441160" cy="253916"/>
          </a:xfrm>
          <a:prstGeom prst="rect">
            <a:avLst/>
          </a:prstGeom>
          <a:noFill/>
        </p:spPr>
        <p:txBody>
          <a:bodyPr wrap="square" rtlCol="0">
            <a:spAutoFit/>
          </a:bodyPr>
          <a:lstStyle/>
          <a:p>
            <a:r>
              <a:rPr lang="es-GT" sz="1050" dirty="0">
                <a:latin typeface="Arial" panose="020B0604020202020204" pitchFamily="34" charset="0"/>
                <a:cs typeface="Arial" panose="020B0604020202020204" pitchFamily="34" charset="0"/>
              </a:rPr>
              <a:t>Fuente: Anuario Estadístico de América Latina y el Caribe, CEPAL (población: proyección 2016) RESDAL (Red de Seguridad y Defensa de América Latina).</a:t>
            </a:r>
          </a:p>
        </p:txBody>
      </p:sp>
      <p:graphicFrame>
        <p:nvGraphicFramePr>
          <p:cNvPr id="12" name="1 Gráfic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9AA9FCA0-31C7-4BC7-88D6-50B3E73EB84D}"/>
              </a:ext>
            </a:extLst>
          </p:cNvPr>
          <p:cNvGraphicFramePr>
            <a:graphicFrameLocks/>
          </p:cNvGraphicFramePr>
          <p:nvPr>
            <p:extLst>
              <p:ext uri="{D42A27DB-BD31-4B8C-83A1-F6EECF244321}">
                <p14:mod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165948794"/>
              </p:ext>
            </p:extLst>
          </p:nvPr>
        </p:nvGraphicFramePr>
        <p:xfrm>
          <a:off x="825881" y="1328245"/>
          <a:ext cx="10153128" cy="4608511"/>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994240139"/>
      </p:ext>
    </p:extLst>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Conector recto 1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DA43EB0-F525-4FC8-890E-D00E5FF79A1D}"/>
              </a:ext>
            </a:extLst>
          </p:cNvPr>
          <p:cNvCxnSpPr>
            <a:cxnSpLocks/>
          </p:cNvCxnSpPr>
          <p:nvPr/>
        </p:nvCxnSpPr>
        <p:spPr>
          <a:xfrm flipH="1">
            <a:off x="148165" y="549619"/>
            <a:ext cx="11877672" cy="9279"/>
          </a:xfrm>
          <a:prstGeom prst="line">
            <a:avLst/>
          </a:prstGeom>
          <a:ln w="317500" cap="sq" cmpd="tri">
            <a:solidFill>
              <a:srgbClr val="00B0F0"/>
            </a:solidFill>
            <a:miter lim="800000"/>
            <a:tailEnd w="lg" len="lg"/>
          </a:ln>
        </p:spPr>
        <p:style>
          <a:lnRef idx="3">
            <a:schemeClr val="accent1"/>
          </a:lnRef>
          <a:fillRef idx="0">
            <a:schemeClr val="accent1"/>
          </a:fillRef>
          <a:effectRef idx="2">
            <a:schemeClr val="accent1"/>
          </a:effectRef>
          <a:fontRef idx="minor">
            <a:schemeClr val="tx1"/>
          </a:fontRef>
        </p:style>
      </p:cxnSp>
      <p:grpSp>
        <p:nvGrpSpPr>
          <p:cNvPr id="17" name="Grupo 1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85B79A4-67D7-4267-B096-DE7F4CFD5306}"/>
              </a:ext>
            </a:extLst>
          </p:cNvPr>
          <p:cNvGrpSpPr/>
          <p:nvPr/>
        </p:nvGrpSpPr>
        <p:grpSpPr>
          <a:xfrm>
            <a:off x="10831157" y="50662"/>
            <a:ext cx="1144955" cy="1016472"/>
            <a:chOff x="0" y="0"/>
            <a:chExt cx="2706370" cy="2851785"/>
          </a:xfrm>
        </p:grpSpPr>
        <p:pic>
          <p:nvPicPr>
            <p:cNvPr id="18" name="Imagen 17"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C09A44F-AB02-40CB-A319-E9FDBF87F63F}"/>
                </a:ext>
              </a:extLst>
            </p:cNvPr>
            <p:cNvPicPr>
              <a:picLocks noChangeAspect="1"/>
            </p:cNvPicPr>
            <p:nvPr/>
          </p:nvPicPr>
          <p:blipFill>
            <a:blip r:embed="rId4"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0" y="0"/>
              <a:ext cx="2706370" cy="2851785"/>
            </a:xfrm>
            <a:prstGeom prst="rect">
              <a:avLst/>
            </a:prstGeom>
            <a:noFill/>
            <a:ln>
              <a:noFill/>
            </a:ln>
          </p:spPr>
        </p:pic>
        <p:grpSp>
          <p:nvGrpSpPr>
            <p:cNvPr id="19" name="Grupo 1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F49C58A-D2B6-4F8E-9A8B-BD17D0D28A5E}"/>
                </a:ext>
              </a:extLst>
            </p:cNvPr>
            <p:cNvGrpSpPr/>
            <p:nvPr/>
          </p:nvGrpSpPr>
          <p:grpSpPr>
            <a:xfrm>
              <a:off x="469784" y="528506"/>
              <a:ext cx="1701800" cy="501149"/>
              <a:chOff x="0" y="8389"/>
              <a:chExt cx="1701800" cy="501149"/>
            </a:xfrm>
          </p:grpSpPr>
          <p:pic>
            <p:nvPicPr>
              <p:cNvPr id="20" name="Imagen 19"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45EB7C5-B20B-4A67-8184-D7382EFCD0CB}"/>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822122" y="8389"/>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1" name="Imagen 20"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D5B2139-1455-4E96-B92A-9E49E21FCF11}"/>
                  </a:ext>
                </a:extLst>
              </p:cNvPr>
              <p:cNvPicPr>
                <a:picLocks noChangeAspect="1"/>
              </p:cNvPicPr>
              <p:nvPr/>
            </p:nvPicPr>
            <p:blipFill rotWithShape="1">
              <a:blip r:embed="rId6"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3" t="18842" r="42279" b="65297"/>
              <a:stretch/>
            </p:blipFill>
            <p:spPr bwMode="auto">
              <a:xfrm>
                <a:off x="1241464" y="41945"/>
                <a:ext cx="460336" cy="450556"/>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2" name="Imagen 21"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6B87993-E859-46B1-8029-B8D5C71B0010}"/>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419450" y="16778"/>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3" name="Imagen 22"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46B7FA1-3A95-4EB9-8359-3E72F6574141}"/>
                  </a:ext>
                </a:extLst>
              </p:cNvPr>
              <p:cNvPicPr>
                <a:picLocks noChangeAspect="1"/>
              </p:cNvPicPr>
              <p:nvPr/>
            </p:nvPicPr>
            <p:blipFill rotWithShape="1">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5" r="42275" b="67278"/>
              <a:stretch/>
            </p:blipFill>
            <p:spPr bwMode="auto">
              <a:xfrm>
                <a:off x="0" y="33522"/>
                <a:ext cx="460336" cy="436262"/>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grpSp>
      </p:grpSp>
      <p:sp>
        <p:nvSpPr>
          <p:cNvPr id="24" name="5 Rectángulo redondead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3DA3A27-7409-406A-BD93-B9E21DE88F65}"/>
              </a:ext>
            </a:extLst>
          </p:cNvPr>
          <p:cNvSpPr/>
          <p:nvPr/>
        </p:nvSpPr>
        <p:spPr>
          <a:xfrm>
            <a:off x="825881" y="153305"/>
            <a:ext cx="9327560" cy="801277"/>
          </a:xfrm>
          <a:prstGeom prst="roundRect">
            <a:avLst/>
          </a:prstGeom>
          <a:solidFill>
            <a:srgbClr val="002060"/>
          </a:solidFill>
          <a:ln>
            <a:noFill/>
          </a:ln>
          <a:effectLst>
            <a:glow rad="101600">
              <a:schemeClr val="bg1">
                <a:alpha val="6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anchor="ctr"/>
          <a:lstStyle/>
          <a:p>
            <a:pPr algn="ctr"/>
            <a:r>
              <a:rPr lang="es-GT" sz="2800" b="1" kern="0" dirty="0">
                <a:ln w="12700" cmpd="sng">
                  <a:solidFill>
                    <a:schemeClr val="accent4"/>
                  </a:solidFill>
                  <a:prstDash val="solid"/>
                </a:ln>
                <a:solidFill>
                  <a:srgbClr val="FFFF00"/>
                </a:solidFill>
                <a:latin typeface="Arial Black" panose="020B0A04020102020204" pitchFamily="34" charset="0"/>
                <a:cs typeface="Narkisim" pitchFamily="34" charset="-79"/>
              </a:rPr>
              <a:t>II. CONTINUIDAD DE PROGRAMAS 2020-2023</a:t>
            </a:r>
          </a:p>
        </p:txBody>
      </p:sp>
      <p:graphicFrame>
        <p:nvGraphicFramePr>
          <p:cNvPr id="11" name="19 Gráfic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4D45287-25E8-40C1-AE62-60134B6CE76C}"/>
              </a:ext>
            </a:extLst>
          </p:cNvPr>
          <p:cNvGraphicFramePr>
            <a:graphicFrameLocks/>
          </p:cNvGraphicFramePr>
          <p:nvPr>
            <p:extLst>
              <p:ext uri="{D42A27DB-BD31-4B8C-83A1-F6EECF244321}">
                <p14:mod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863577423"/>
              </p:ext>
            </p:extLst>
          </p:nvPr>
        </p:nvGraphicFramePr>
        <p:xfrm>
          <a:off x="443372" y="1001410"/>
          <a:ext cx="11305255" cy="5843161"/>
        </p:xfrm>
        <a:graphic>
          <a:graphicData uri="http://schemas.openxmlformats.org/drawingml/2006/chart">
            <c:chart xmlns:c="http://schemas.openxmlformats.org/drawingml/2006/chart" xmlns:r="http://schemas.openxmlformats.org/officeDocument/2006/relationships" r:id="rId8"/>
          </a:graphicData>
        </a:graphic>
      </p:graphicFrame>
      <p:sp>
        <p:nvSpPr>
          <p:cNvPr id="29" name="12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65430AE-799B-4967-B9E3-3DFB65D87286}"/>
              </a:ext>
            </a:extLst>
          </p:cNvPr>
          <p:cNvSpPr txBox="1"/>
          <p:nvPr/>
        </p:nvSpPr>
        <p:spPr>
          <a:xfrm>
            <a:off x="2374519" y="1703445"/>
            <a:ext cx="757874" cy="25405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s-GT" b="1" dirty="0">
                <a:latin typeface="Arial" pitchFamily="34" charset="0"/>
                <a:cs typeface="Arial" pitchFamily="34" charset="0"/>
              </a:rPr>
              <a:t>2.897.86</a:t>
            </a:r>
            <a:endParaRPr lang="es-GT" sz="900" b="1" dirty="0">
              <a:latin typeface="Arial" pitchFamily="34" charset="0"/>
              <a:cs typeface="Arial" pitchFamily="34" charset="0"/>
            </a:endParaRPr>
          </a:p>
        </p:txBody>
      </p:sp>
      <p:sp>
        <p:nvSpPr>
          <p:cNvPr id="30" name="13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3444B8A-6D82-422C-9D3D-B9A164166B4B}"/>
              </a:ext>
            </a:extLst>
          </p:cNvPr>
          <p:cNvSpPr txBox="1"/>
          <p:nvPr/>
        </p:nvSpPr>
        <p:spPr>
          <a:xfrm>
            <a:off x="4692216" y="1652872"/>
            <a:ext cx="776997" cy="25405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s-GT" b="1" dirty="0">
                <a:latin typeface="Arial" pitchFamily="34" charset="0"/>
                <a:cs typeface="Arial" pitchFamily="34" charset="0"/>
              </a:rPr>
              <a:t>2.970.95</a:t>
            </a:r>
            <a:endParaRPr lang="es-GT" sz="900" b="1" dirty="0">
              <a:latin typeface="Arial" pitchFamily="34" charset="0"/>
              <a:cs typeface="Arial" pitchFamily="34" charset="0"/>
            </a:endParaRPr>
          </a:p>
        </p:txBody>
      </p:sp>
      <p:sp>
        <p:nvSpPr>
          <p:cNvPr id="31" name="14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A652785-0CBC-4788-AD3A-061E2AEB377E}"/>
              </a:ext>
            </a:extLst>
          </p:cNvPr>
          <p:cNvSpPr txBox="1"/>
          <p:nvPr/>
        </p:nvSpPr>
        <p:spPr>
          <a:xfrm>
            <a:off x="7093820" y="1525842"/>
            <a:ext cx="766410" cy="25405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s-GT" b="1" dirty="0">
                <a:latin typeface="Arial" pitchFamily="34" charset="0"/>
                <a:cs typeface="Arial" pitchFamily="34" charset="0"/>
              </a:rPr>
              <a:t>3.059.76</a:t>
            </a:r>
          </a:p>
        </p:txBody>
      </p:sp>
      <p:sp>
        <p:nvSpPr>
          <p:cNvPr id="32" name="15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D611876-BE78-4A04-B219-67F442AE1463}"/>
              </a:ext>
            </a:extLst>
          </p:cNvPr>
          <p:cNvSpPr txBox="1"/>
          <p:nvPr/>
        </p:nvSpPr>
        <p:spPr>
          <a:xfrm>
            <a:off x="9426198" y="1419720"/>
            <a:ext cx="954277" cy="28372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s-GT" b="1" dirty="0">
                <a:latin typeface="Arial" pitchFamily="34" charset="0"/>
                <a:cs typeface="Arial" pitchFamily="34" charset="0"/>
              </a:rPr>
              <a:t>3.150.92</a:t>
            </a:r>
            <a:endParaRPr lang="es-GT" sz="900" b="1" dirty="0">
              <a:latin typeface="Arial" pitchFamily="34" charset="0"/>
              <a:cs typeface="Arial" pitchFamily="34" charset="0"/>
            </a:endParaRPr>
          </a:p>
        </p:txBody>
      </p:sp>
      <p:sp>
        <p:nvSpPr>
          <p:cNvPr id="33" name="3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0C97C60-C763-411C-BE00-250F9B906706}"/>
              </a:ext>
            </a:extLst>
          </p:cNvPr>
          <p:cNvSpPr txBox="1"/>
          <p:nvPr/>
        </p:nvSpPr>
        <p:spPr>
          <a:xfrm>
            <a:off x="9084999" y="5260764"/>
            <a:ext cx="713803" cy="25405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s-GT" sz="1000" dirty="0">
                <a:latin typeface="Arial" pitchFamily="34" charset="0"/>
                <a:cs typeface="Arial" pitchFamily="34" charset="0"/>
              </a:rPr>
              <a:t>TOTAL</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116033458"/>
      </p:ext>
    </p:extLst>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Conector recto 1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DA43EB0-F525-4FC8-890E-D00E5FF79A1D}"/>
              </a:ext>
            </a:extLst>
          </p:cNvPr>
          <p:cNvCxnSpPr>
            <a:cxnSpLocks/>
          </p:cNvCxnSpPr>
          <p:nvPr/>
        </p:nvCxnSpPr>
        <p:spPr>
          <a:xfrm flipH="1">
            <a:off x="148165" y="549619"/>
            <a:ext cx="11877672" cy="9279"/>
          </a:xfrm>
          <a:prstGeom prst="line">
            <a:avLst/>
          </a:prstGeom>
          <a:ln w="317500" cap="sq" cmpd="tri">
            <a:solidFill>
              <a:srgbClr val="00B0F0"/>
            </a:solidFill>
            <a:miter lim="800000"/>
            <a:tailEnd w="lg" len="lg"/>
          </a:ln>
        </p:spPr>
        <p:style>
          <a:lnRef idx="3">
            <a:schemeClr val="accent1"/>
          </a:lnRef>
          <a:fillRef idx="0">
            <a:schemeClr val="accent1"/>
          </a:fillRef>
          <a:effectRef idx="2">
            <a:schemeClr val="accent1"/>
          </a:effectRef>
          <a:fontRef idx="minor">
            <a:schemeClr val="tx1"/>
          </a:fontRef>
        </p:style>
      </p:cxnSp>
      <p:grpSp>
        <p:nvGrpSpPr>
          <p:cNvPr id="17" name="Grupo 1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85B79A4-67D7-4267-B096-DE7F4CFD5306}"/>
              </a:ext>
            </a:extLst>
          </p:cNvPr>
          <p:cNvGrpSpPr/>
          <p:nvPr/>
        </p:nvGrpSpPr>
        <p:grpSpPr>
          <a:xfrm>
            <a:off x="10831157" y="50662"/>
            <a:ext cx="1144955" cy="1016472"/>
            <a:chOff x="0" y="0"/>
            <a:chExt cx="2706370" cy="2851785"/>
          </a:xfrm>
        </p:grpSpPr>
        <p:pic>
          <p:nvPicPr>
            <p:cNvPr id="18" name="Imagen 17"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C09A44F-AB02-40CB-A319-E9FDBF87F63F}"/>
                </a:ext>
              </a:extLst>
            </p:cNvPr>
            <p:cNvPicPr>
              <a:picLocks noChangeAspect="1"/>
            </p:cNvPicPr>
            <p:nvPr/>
          </p:nvPicPr>
          <p:blipFill>
            <a:blip r:embed="rId4"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0" y="0"/>
              <a:ext cx="2706370" cy="2851785"/>
            </a:xfrm>
            <a:prstGeom prst="rect">
              <a:avLst/>
            </a:prstGeom>
            <a:noFill/>
            <a:ln>
              <a:noFill/>
            </a:ln>
          </p:spPr>
        </p:pic>
        <p:grpSp>
          <p:nvGrpSpPr>
            <p:cNvPr id="19" name="Grupo 1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F49C58A-D2B6-4F8E-9A8B-BD17D0D28A5E}"/>
                </a:ext>
              </a:extLst>
            </p:cNvPr>
            <p:cNvGrpSpPr/>
            <p:nvPr/>
          </p:nvGrpSpPr>
          <p:grpSpPr>
            <a:xfrm>
              <a:off x="469784" y="528506"/>
              <a:ext cx="1701800" cy="501149"/>
              <a:chOff x="0" y="8389"/>
              <a:chExt cx="1701800" cy="501149"/>
            </a:xfrm>
          </p:grpSpPr>
          <p:pic>
            <p:nvPicPr>
              <p:cNvPr id="20" name="Imagen 19"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45EB7C5-B20B-4A67-8184-D7382EFCD0CB}"/>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822122" y="8389"/>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1" name="Imagen 20"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D5B2139-1455-4E96-B92A-9E49E21FCF11}"/>
                  </a:ext>
                </a:extLst>
              </p:cNvPr>
              <p:cNvPicPr>
                <a:picLocks noChangeAspect="1"/>
              </p:cNvPicPr>
              <p:nvPr/>
            </p:nvPicPr>
            <p:blipFill rotWithShape="1">
              <a:blip r:embed="rId6"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3" t="18842" r="42279" b="65297"/>
              <a:stretch/>
            </p:blipFill>
            <p:spPr bwMode="auto">
              <a:xfrm>
                <a:off x="1241464" y="41945"/>
                <a:ext cx="460336" cy="450556"/>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2" name="Imagen 21"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6B87993-E859-46B1-8029-B8D5C71B0010}"/>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419450" y="16778"/>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3" name="Imagen 22"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46B7FA1-3A95-4EB9-8359-3E72F6574141}"/>
                  </a:ext>
                </a:extLst>
              </p:cNvPr>
              <p:cNvPicPr>
                <a:picLocks noChangeAspect="1"/>
              </p:cNvPicPr>
              <p:nvPr/>
            </p:nvPicPr>
            <p:blipFill rotWithShape="1">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5" r="42275" b="67278"/>
              <a:stretch/>
            </p:blipFill>
            <p:spPr bwMode="auto">
              <a:xfrm>
                <a:off x="0" y="33522"/>
                <a:ext cx="460336" cy="436262"/>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grpSp>
      </p:grpSp>
      <p:sp>
        <p:nvSpPr>
          <p:cNvPr id="24" name="5 Rectángulo redondead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3DA3A27-7409-406A-BD93-B9E21DE88F65}"/>
              </a:ext>
            </a:extLst>
          </p:cNvPr>
          <p:cNvSpPr/>
          <p:nvPr/>
        </p:nvSpPr>
        <p:spPr>
          <a:xfrm>
            <a:off x="825881" y="153305"/>
            <a:ext cx="9327560" cy="762027"/>
          </a:xfrm>
          <a:prstGeom prst="roundRect">
            <a:avLst/>
          </a:prstGeom>
          <a:solidFill>
            <a:srgbClr val="002060"/>
          </a:solidFill>
          <a:ln>
            <a:noFill/>
          </a:ln>
          <a:effectLst>
            <a:glow rad="101600">
              <a:schemeClr val="bg1">
                <a:alpha val="6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anchor="ctr"/>
          <a:lstStyle/>
          <a:p>
            <a:pPr algn="ctr"/>
            <a:r>
              <a:rPr lang="es-GT" sz="4400" b="1" kern="0" dirty="0">
                <a:ln w="12700" cmpd="sng">
                  <a:solidFill>
                    <a:schemeClr val="accent4"/>
                  </a:solidFill>
                  <a:prstDash val="solid"/>
                </a:ln>
                <a:solidFill>
                  <a:srgbClr val="FFFF00"/>
                </a:solidFill>
                <a:latin typeface="Arial Black" panose="020B0A04020102020204" pitchFamily="34" charset="0"/>
                <a:cs typeface="Narkisim" pitchFamily="34" charset="-79"/>
              </a:rPr>
              <a:t>METAS FÍSICAS</a:t>
            </a:r>
          </a:p>
        </p:txBody>
      </p:sp>
      <p:graphicFrame>
        <p:nvGraphicFramePr>
          <p:cNvPr id="11" name="1 Gráfic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9834FE1C-9F84-46C3-9A9B-17FBD61FC4DC}"/>
              </a:ext>
            </a:extLst>
          </p:cNvPr>
          <p:cNvGraphicFramePr>
            <a:graphicFrameLocks noGrp="1"/>
          </p:cNvGraphicFramePr>
          <p:nvPr>
            <p:extLst>
              <p:ext uri="{D42A27DB-BD31-4B8C-83A1-F6EECF244321}">
                <p14:mod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537066396"/>
              </p:ext>
            </p:extLst>
          </p:nvPr>
        </p:nvGraphicFramePr>
        <p:xfrm>
          <a:off x="563258" y="402019"/>
          <a:ext cx="11089232" cy="6288942"/>
        </p:xfrm>
        <a:graphic>
          <a:graphicData uri="http://schemas.openxmlformats.org/drawingml/2006/chart">
            <c:chart xmlns:c="http://schemas.openxmlformats.org/drawingml/2006/chart" xmlns:r="http://schemas.openxmlformats.org/officeDocument/2006/relationships" r:id="rId8"/>
          </a:graphicData>
        </a:graphic>
      </p:graphicFrame>
      <p:cxnSp>
        <p:nvCxnSpPr>
          <p:cNvPr id="12" name="Conector recto 1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DAF08FA-639A-49EB-8D45-776B95D29DEF}"/>
              </a:ext>
            </a:extLst>
          </p:cNvPr>
          <p:cNvCxnSpPr/>
          <p:nvPr/>
        </p:nvCxnSpPr>
        <p:spPr>
          <a:xfrm>
            <a:off x="2754771" y="1858930"/>
            <a:ext cx="2232248" cy="1296144"/>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767D9306-7D2F-4A2F-9CB9-D1B400270D89}"/>
              </a:ext>
            </a:extLst>
          </p:cNvPr>
          <p:cNvCxnSpPr/>
          <p:nvPr/>
        </p:nvCxnSpPr>
        <p:spPr>
          <a:xfrm flipV="1">
            <a:off x="4979876" y="2290978"/>
            <a:ext cx="1116124" cy="864096"/>
          </a:xfrm>
          <a:prstGeom prst="line">
            <a:avLst/>
          </a:prstGeom>
          <a:ln w="28575" cap="flat" cmpd="sng" algn="ctr">
            <a:solidFill>
              <a:schemeClr val="accent6"/>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676620513"/>
      </p:ext>
    </p:extLst>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Conector recto 1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DA43EB0-F525-4FC8-890E-D00E5FF79A1D}"/>
              </a:ext>
            </a:extLst>
          </p:cNvPr>
          <p:cNvCxnSpPr>
            <a:cxnSpLocks/>
          </p:cNvCxnSpPr>
          <p:nvPr/>
        </p:nvCxnSpPr>
        <p:spPr>
          <a:xfrm flipH="1">
            <a:off x="148165" y="549619"/>
            <a:ext cx="11877672" cy="9279"/>
          </a:xfrm>
          <a:prstGeom prst="line">
            <a:avLst/>
          </a:prstGeom>
          <a:ln w="317500" cap="sq" cmpd="tri">
            <a:solidFill>
              <a:srgbClr val="00B0F0"/>
            </a:solidFill>
            <a:miter lim="800000"/>
            <a:tailEnd w="lg" len="lg"/>
          </a:ln>
        </p:spPr>
        <p:style>
          <a:lnRef idx="3">
            <a:schemeClr val="accent1"/>
          </a:lnRef>
          <a:fillRef idx="0">
            <a:schemeClr val="accent1"/>
          </a:fillRef>
          <a:effectRef idx="2">
            <a:schemeClr val="accent1"/>
          </a:effectRef>
          <a:fontRef idx="minor">
            <a:schemeClr val="tx1"/>
          </a:fontRef>
        </p:style>
      </p:cxnSp>
      <p:grpSp>
        <p:nvGrpSpPr>
          <p:cNvPr id="17" name="Grupo 1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85B79A4-67D7-4267-B096-DE7F4CFD5306}"/>
              </a:ext>
            </a:extLst>
          </p:cNvPr>
          <p:cNvGrpSpPr/>
          <p:nvPr/>
        </p:nvGrpSpPr>
        <p:grpSpPr>
          <a:xfrm>
            <a:off x="10831157" y="50662"/>
            <a:ext cx="1144955" cy="1016472"/>
            <a:chOff x="0" y="0"/>
            <a:chExt cx="2706370" cy="2851785"/>
          </a:xfrm>
        </p:grpSpPr>
        <p:pic>
          <p:nvPicPr>
            <p:cNvPr id="18" name="Imagen 17"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C09A44F-AB02-40CB-A319-E9FDBF87F63F}"/>
                </a:ext>
              </a:extLst>
            </p:cNvPr>
            <p:cNvPicPr>
              <a:picLocks noChangeAspect="1"/>
            </p:cNvPicPr>
            <p:nvPr/>
          </p:nvPicPr>
          <p:blipFill>
            <a:blip r:embed="rId4"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0" y="0"/>
              <a:ext cx="2706370" cy="2851785"/>
            </a:xfrm>
            <a:prstGeom prst="rect">
              <a:avLst/>
            </a:prstGeom>
            <a:noFill/>
            <a:ln>
              <a:noFill/>
            </a:ln>
          </p:spPr>
        </p:pic>
        <p:grpSp>
          <p:nvGrpSpPr>
            <p:cNvPr id="19" name="Grupo 1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F49C58A-D2B6-4F8E-9A8B-BD17D0D28A5E}"/>
                </a:ext>
              </a:extLst>
            </p:cNvPr>
            <p:cNvGrpSpPr/>
            <p:nvPr/>
          </p:nvGrpSpPr>
          <p:grpSpPr>
            <a:xfrm>
              <a:off x="469784" y="528506"/>
              <a:ext cx="1701800" cy="501149"/>
              <a:chOff x="0" y="8389"/>
              <a:chExt cx="1701800" cy="501149"/>
            </a:xfrm>
          </p:grpSpPr>
          <p:pic>
            <p:nvPicPr>
              <p:cNvPr id="20" name="Imagen 19"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45EB7C5-B20B-4A67-8184-D7382EFCD0CB}"/>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822122" y="8389"/>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1" name="Imagen 20"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D5B2139-1455-4E96-B92A-9E49E21FCF11}"/>
                  </a:ext>
                </a:extLst>
              </p:cNvPr>
              <p:cNvPicPr>
                <a:picLocks noChangeAspect="1"/>
              </p:cNvPicPr>
              <p:nvPr/>
            </p:nvPicPr>
            <p:blipFill rotWithShape="1">
              <a:blip r:embed="rId6"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3" t="18842" r="42279" b="65297"/>
              <a:stretch/>
            </p:blipFill>
            <p:spPr bwMode="auto">
              <a:xfrm>
                <a:off x="1241464" y="41945"/>
                <a:ext cx="460336" cy="450556"/>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2" name="Imagen 21"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6B87993-E859-46B1-8029-B8D5C71B0010}"/>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419450" y="16778"/>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3" name="Imagen 22"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46B7FA1-3A95-4EB9-8359-3E72F6574141}"/>
                  </a:ext>
                </a:extLst>
              </p:cNvPr>
              <p:cNvPicPr>
                <a:picLocks noChangeAspect="1"/>
              </p:cNvPicPr>
              <p:nvPr/>
            </p:nvPicPr>
            <p:blipFill rotWithShape="1">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5" r="42275" b="67278"/>
              <a:stretch/>
            </p:blipFill>
            <p:spPr bwMode="auto">
              <a:xfrm>
                <a:off x="0" y="33522"/>
                <a:ext cx="460336" cy="436262"/>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grpSp>
      </p:grpSp>
      <p:sp>
        <p:nvSpPr>
          <p:cNvPr id="24" name="5 Rectángulo redondead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3DA3A27-7409-406A-BD93-B9E21DE88F65}"/>
              </a:ext>
            </a:extLst>
          </p:cNvPr>
          <p:cNvSpPr/>
          <p:nvPr/>
        </p:nvSpPr>
        <p:spPr>
          <a:xfrm>
            <a:off x="825881" y="153305"/>
            <a:ext cx="9327560" cy="954068"/>
          </a:xfrm>
          <a:prstGeom prst="roundRect">
            <a:avLst/>
          </a:prstGeom>
          <a:solidFill>
            <a:srgbClr val="002060"/>
          </a:solidFill>
          <a:ln>
            <a:noFill/>
          </a:ln>
          <a:effectLst>
            <a:glow rad="101600">
              <a:schemeClr val="bg1">
                <a:alpha val="6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anchor="ctr"/>
          <a:lstStyle/>
          <a:p>
            <a:pPr algn="ctr"/>
            <a:r>
              <a:rPr lang="es-GT" sz="4800" b="1" kern="0" dirty="0">
                <a:ln w="12700" cmpd="sng">
                  <a:solidFill>
                    <a:srgbClr val="FFC000"/>
                  </a:solidFill>
                  <a:prstDash val="solid"/>
                </a:ln>
                <a:solidFill>
                  <a:srgbClr val="FFFF00"/>
                </a:solidFill>
                <a:latin typeface="Arial Black" panose="020B0A04020102020204" pitchFamily="34" charset="0"/>
                <a:cs typeface="Narkisim" pitchFamily="34" charset="-79"/>
              </a:rPr>
              <a:t>ÁREAS DE MISIÓN</a:t>
            </a:r>
          </a:p>
        </p:txBody>
      </p:sp>
      <p:sp>
        <p:nvSpPr>
          <p:cNvPr id="11" name="4 Marcador de contenid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17F802E-F375-4ACD-92D8-52751D6A5E78}"/>
              </a:ext>
            </a:extLst>
          </p:cNvPr>
          <p:cNvSpPr txBox="1">
            <a:spLocks/>
          </p:cNvSpPr>
          <p:nvPr/>
        </p:nvSpPr>
        <p:spPr>
          <a:xfrm>
            <a:off x="695862" y="1463448"/>
            <a:ext cx="10876613" cy="44181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457200" indent="-457200" algn="l">
              <a:buFont typeface="+mj-lt"/>
              <a:buAutoNum type="arabicPeriod"/>
            </a:pPr>
            <a:r>
              <a:rPr lang="es-GT" sz="3200" dirty="0">
                <a:latin typeface="Arial" panose="020B0604020202020204" pitchFamily="34" charset="0"/>
                <a:cs typeface="Arial" panose="020B0604020202020204" pitchFamily="34" charset="0"/>
              </a:rPr>
              <a:t>Fronteras Nacionales.</a:t>
            </a:r>
          </a:p>
          <a:p>
            <a:pPr marL="457200" indent="-457200" algn="l">
              <a:buFont typeface="+mj-lt"/>
              <a:buAutoNum type="arabicPeriod"/>
            </a:pPr>
            <a:r>
              <a:rPr lang="es-GT" sz="3200" dirty="0">
                <a:latin typeface="Arial" panose="020B0604020202020204" pitchFamily="34" charset="0"/>
                <a:cs typeface="Arial" panose="020B0604020202020204" pitchFamily="34" charset="0"/>
              </a:rPr>
              <a:t>Protección de Infraestructura Crítica relacionada con la Defensa Nacional.</a:t>
            </a:r>
          </a:p>
          <a:p>
            <a:pPr marL="457200" indent="-457200" algn="l">
              <a:buFont typeface="+mj-lt"/>
              <a:buAutoNum type="arabicPeriod"/>
            </a:pPr>
            <a:r>
              <a:rPr lang="es-GT" sz="3200" dirty="0">
                <a:latin typeface="Arial" panose="020B0604020202020204" pitchFamily="34" charset="0"/>
                <a:cs typeface="Arial" panose="020B0604020202020204" pitchFamily="34" charset="0"/>
              </a:rPr>
              <a:t>Apoyo Institucional, en el ámbito de seguridad interior y exterior.</a:t>
            </a:r>
          </a:p>
          <a:p>
            <a:pPr marL="457200" indent="-457200" algn="l">
              <a:buFont typeface="+mj-lt"/>
              <a:buAutoNum type="arabicPeriod"/>
            </a:pPr>
            <a:r>
              <a:rPr lang="es-GT" sz="3200" dirty="0">
                <a:latin typeface="Arial" panose="020B0604020202020204" pitchFamily="34" charset="0"/>
                <a:cs typeface="Arial" panose="020B0604020202020204" pitchFamily="34" charset="0"/>
              </a:rPr>
              <a:t>Cooperación, dentro del Sistema Nacional de Atención a Desastres Naturales.</a:t>
            </a:r>
          </a:p>
          <a:p>
            <a:pPr marL="457200" indent="-457200" algn="l">
              <a:buFont typeface="+mj-lt"/>
              <a:buAutoNum type="arabicPeriod"/>
            </a:pPr>
            <a:r>
              <a:rPr lang="es-GT" sz="3200" dirty="0">
                <a:latin typeface="Arial" panose="020B0604020202020204" pitchFamily="34" charset="0"/>
                <a:cs typeface="Arial" panose="020B0604020202020204" pitchFamily="34" charset="0"/>
              </a:rPr>
              <a:t>Acciones Proactivas, en apoyo a la Política Exterior del Estado de Guatemala.</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9215643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Conector recto 1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DA43EB0-F525-4FC8-890E-D00E5FF79A1D}"/>
              </a:ext>
            </a:extLst>
          </p:cNvPr>
          <p:cNvCxnSpPr>
            <a:cxnSpLocks/>
          </p:cNvCxnSpPr>
          <p:nvPr/>
        </p:nvCxnSpPr>
        <p:spPr>
          <a:xfrm flipH="1">
            <a:off x="148165" y="549619"/>
            <a:ext cx="11877672" cy="9279"/>
          </a:xfrm>
          <a:prstGeom prst="line">
            <a:avLst/>
          </a:prstGeom>
          <a:ln w="317500" cap="sq" cmpd="tri">
            <a:solidFill>
              <a:srgbClr val="00B0F0"/>
            </a:solidFill>
            <a:miter lim="800000"/>
            <a:tailEnd w="lg" len="lg"/>
          </a:ln>
        </p:spPr>
        <p:style>
          <a:lnRef idx="3">
            <a:schemeClr val="accent1"/>
          </a:lnRef>
          <a:fillRef idx="0">
            <a:schemeClr val="accent1"/>
          </a:fillRef>
          <a:effectRef idx="2">
            <a:schemeClr val="accent1"/>
          </a:effectRef>
          <a:fontRef idx="minor">
            <a:schemeClr val="tx1"/>
          </a:fontRef>
        </p:style>
      </p:cxnSp>
      <p:grpSp>
        <p:nvGrpSpPr>
          <p:cNvPr id="17" name="Grupo 1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85B79A4-67D7-4267-B096-DE7F4CFD5306}"/>
              </a:ext>
            </a:extLst>
          </p:cNvPr>
          <p:cNvGrpSpPr/>
          <p:nvPr/>
        </p:nvGrpSpPr>
        <p:grpSpPr>
          <a:xfrm>
            <a:off x="10831157" y="50662"/>
            <a:ext cx="1144955" cy="1016472"/>
            <a:chOff x="0" y="0"/>
            <a:chExt cx="2706370" cy="2851785"/>
          </a:xfrm>
        </p:grpSpPr>
        <p:pic>
          <p:nvPicPr>
            <p:cNvPr id="18" name="Imagen 17"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C09A44F-AB02-40CB-A319-E9FDBF87F63F}"/>
                </a:ext>
              </a:extLst>
            </p:cNvPr>
            <p:cNvPicPr>
              <a:picLocks noChangeAspect="1"/>
            </p:cNvPicPr>
            <p:nvPr/>
          </p:nvPicPr>
          <p:blipFill>
            <a:blip r:embed="rId4"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0" y="0"/>
              <a:ext cx="2706370" cy="2851785"/>
            </a:xfrm>
            <a:prstGeom prst="rect">
              <a:avLst/>
            </a:prstGeom>
            <a:noFill/>
            <a:ln>
              <a:noFill/>
            </a:ln>
          </p:spPr>
        </p:pic>
        <p:grpSp>
          <p:nvGrpSpPr>
            <p:cNvPr id="19" name="Grupo 1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F49C58A-D2B6-4F8E-9A8B-BD17D0D28A5E}"/>
                </a:ext>
              </a:extLst>
            </p:cNvPr>
            <p:cNvGrpSpPr/>
            <p:nvPr/>
          </p:nvGrpSpPr>
          <p:grpSpPr>
            <a:xfrm>
              <a:off x="469784" y="528506"/>
              <a:ext cx="1701800" cy="501149"/>
              <a:chOff x="0" y="8389"/>
              <a:chExt cx="1701800" cy="501149"/>
            </a:xfrm>
          </p:grpSpPr>
          <p:pic>
            <p:nvPicPr>
              <p:cNvPr id="20" name="Imagen 19"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45EB7C5-B20B-4A67-8184-D7382EFCD0CB}"/>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822122" y="8389"/>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1" name="Imagen 20"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D5B2139-1455-4E96-B92A-9E49E21FCF11}"/>
                  </a:ext>
                </a:extLst>
              </p:cNvPr>
              <p:cNvPicPr>
                <a:picLocks noChangeAspect="1"/>
              </p:cNvPicPr>
              <p:nvPr/>
            </p:nvPicPr>
            <p:blipFill rotWithShape="1">
              <a:blip r:embed="rId6"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3" t="18842" r="42279" b="65297"/>
              <a:stretch/>
            </p:blipFill>
            <p:spPr bwMode="auto">
              <a:xfrm>
                <a:off x="1241464" y="41945"/>
                <a:ext cx="460336" cy="450556"/>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2" name="Imagen 21"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6B87993-E859-46B1-8029-B8D5C71B0010}"/>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419450" y="16778"/>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3" name="Imagen 22"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46B7FA1-3A95-4EB9-8359-3E72F6574141}"/>
                  </a:ext>
                </a:extLst>
              </p:cNvPr>
              <p:cNvPicPr>
                <a:picLocks noChangeAspect="1"/>
              </p:cNvPicPr>
              <p:nvPr/>
            </p:nvPicPr>
            <p:blipFill rotWithShape="1">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5" r="42275" b="67278"/>
              <a:stretch/>
            </p:blipFill>
            <p:spPr bwMode="auto">
              <a:xfrm>
                <a:off x="0" y="33522"/>
                <a:ext cx="460336" cy="436262"/>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grpSp>
      </p:grpSp>
      <p:sp>
        <p:nvSpPr>
          <p:cNvPr id="24" name="5 Rectángulo redondead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3DA3A27-7409-406A-BD93-B9E21DE88F65}"/>
              </a:ext>
            </a:extLst>
          </p:cNvPr>
          <p:cNvSpPr/>
          <p:nvPr/>
        </p:nvSpPr>
        <p:spPr>
          <a:xfrm>
            <a:off x="825881" y="153304"/>
            <a:ext cx="9327560" cy="878177"/>
          </a:xfrm>
          <a:prstGeom prst="roundRect">
            <a:avLst/>
          </a:prstGeom>
          <a:solidFill>
            <a:srgbClr val="002060"/>
          </a:solidFill>
          <a:ln>
            <a:noFill/>
          </a:ln>
          <a:effectLst>
            <a:glow rad="101600">
              <a:schemeClr val="bg1">
                <a:alpha val="6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anchor="ctr"/>
          <a:lstStyle/>
          <a:p>
            <a:pPr algn="ctr"/>
            <a:r>
              <a:rPr lang="es-GT" sz="3600" b="1" kern="0" dirty="0">
                <a:ln w="12700" cmpd="sng">
                  <a:solidFill>
                    <a:schemeClr val="accent4"/>
                  </a:solidFill>
                  <a:prstDash val="solid"/>
                </a:ln>
                <a:solidFill>
                  <a:srgbClr val="FFFF00"/>
                </a:solidFill>
                <a:latin typeface="Arial Black" panose="020B0A04020102020204" pitchFamily="34" charset="0"/>
                <a:cs typeface="Narkisim" pitchFamily="34" charset="-79"/>
              </a:rPr>
              <a:t>III. PROGRAMA PRIORIZADO </a:t>
            </a:r>
          </a:p>
          <a:p>
            <a:pPr algn="ctr"/>
            <a:r>
              <a:rPr lang="es-GT" sz="1600" b="1" kern="0" dirty="0">
                <a:ln w="12700" cmpd="sng">
                  <a:solidFill>
                    <a:schemeClr val="accent4"/>
                  </a:solidFill>
                  <a:prstDash val="solid"/>
                </a:ln>
                <a:solidFill>
                  <a:srgbClr val="FFFF00"/>
                </a:solidFill>
                <a:latin typeface="Arial Black" panose="020B0A04020102020204" pitchFamily="34" charset="0"/>
                <a:cs typeface="Narkisim" pitchFamily="34" charset="-79"/>
              </a:rPr>
              <a:t>(PROGRAMA 11 “DEFENSA DE LA SOBERANÍA E INTEGRIDAD TERRITORIAL”)</a:t>
            </a:r>
            <a:endParaRPr lang="en-US" sz="1600" b="1" kern="0" dirty="0">
              <a:ln w="12700" cmpd="sng">
                <a:solidFill>
                  <a:schemeClr val="accent4"/>
                </a:solidFill>
                <a:prstDash val="solid"/>
              </a:ln>
              <a:solidFill>
                <a:srgbClr val="FFFF00"/>
              </a:solidFill>
              <a:latin typeface="Arial Black" panose="020B0A04020102020204" pitchFamily="34" charset="0"/>
              <a:cs typeface="Narkisim" pitchFamily="34" charset="-79"/>
            </a:endParaRPr>
          </a:p>
        </p:txBody>
      </p:sp>
      <p:grpSp>
        <p:nvGrpSpPr>
          <p:cNvPr id="32" name="6 Grup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780B5CA9-4F7B-4974-A398-B449948ABB31}"/>
              </a:ext>
            </a:extLst>
          </p:cNvPr>
          <p:cNvGrpSpPr/>
          <p:nvPr/>
        </p:nvGrpSpPr>
        <p:grpSpPr>
          <a:xfrm>
            <a:off x="3849527" y="3443003"/>
            <a:ext cx="4069111" cy="1610987"/>
            <a:chOff x="6526163" y="5109986"/>
            <a:chExt cx="2517255" cy="1610615"/>
          </a:xfrm>
        </p:grpSpPr>
        <p:sp>
          <p:nvSpPr>
            <p:cNvPr id="33" name="TextBox 20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85F0729-8814-4813-A215-957E64952E20}"/>
                </a:ext>
              </a:extLst>
            </p:cNvPr>
            <p:cNvSpPr txBox="1"/>
            <p:nvPr/>
          </p:nvSpPr>
          <p:spPr>
            <a:xfrm>
              <a:off x="7142721" y="5109986"/>
              <a:ext cx="1832012" cy="846191"/>
            </a:xfrm>
            <a:prstGeom prst="rect">
              <a:avLst/>
            </a:prstGeom>
            <a:noFill/>
          </p:spPr>
          <p:txBody>
            <a:bodyPr wrap="square" lIns="0" tIns="0" rIns="0" bIns="0" rtlCol="0">
              <a:spAutoFit/>
            </a:bodyPr>
            <a:lstStyle/>
            <a:p>
              <a:pPr algn="ctr"/>
              <a:r>
                <a:rPr lang="en-US" b="1" dirty="0">
                  <a:latin typeface="Arial" panose="020B0604020202020204" pitchFamily="34" charset="0"/>
                  <a:cs typeface="Arial" panose="020B0604020202020204" pitchFamily="34" charset="0"/>
                </a:rPr>
                <a:t>PRESUPUESTO ESTIMADO 2019 </a:t>
              </a:r>
            </a:p>
            <a:p>
              <a:pPr algn="ctr"/>
              <a:r>
                <a:rPr lang="en-US" sz="1600" b="1" dirty="0">
                  <a:latin typeface="Arial" panose="020B0604020202020204" pitchFamily="34" charset="0"/>
                  <a:cs typeface="Arial" panose="020B0604020202020204" pitchFamily="34" charset="0"/>
                </a:rPr>
                <a:t>(</a:t>
              </a:r>
              <a:r>
                <a:rPr lang="en-US" sz="1600" b="1" dirty="0" err="1">
                  <a:latin typeface="Arial" panose="020B0604020202020204" pitchFamily="34" charset="0"/>
                  <a:cs typeface="Arial" panose="020B0604020202020204" pitchFamily="34" charset="0"/>
                </a:rPr>
                <a:t>En</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millones</a:t>
              </a:r>
              <a:r>
                <a:rPr lang="en-US" sz="1600" b="1" dirty="0">
                  <a:latin typeface="Arial" panose="020B0604020202020204" pitchFamily="34" charset="0"/>
                  <a:cs typeface="Arial" panose="020B0604020202020204" pitchFamily="34" charset="0"/>
                </a:rPr>
                <a:t> de Q</a:t>
              </a:r>
              <a:r>
                <a:rPr lang="en-US" b="1" dirty="0">
                  <a:latin typeface="Arial" panose="020B0604020202020204" pitchFamily="34" charset="0"/>
                  <a:cs typeface="Arial" panose="020B0604020202020204" pitchFamily="34" charset="0"/>
                </a:rPr>
                <a:t>)</a:t>
              </a:r>
            </a:p>
          </p:txBody>
        </p:sp>
        <p:sp>
          <p:nvSpPr>
            <p:cNvPr id="34" name="TextBox 20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7BFBF978-344E-4201-A6E0-32DC127D0C93}"/>
                </a:ext>
              </a:extLst>
            </p:cNvPr>
            <p:cNvSpPr txBox="1"/>
            <p:nvPr/>
          </p:nvSpPr>
          <p:spPr>
            <a:xfrm>
              <a:off x="6552345" y="6105190"/>
              <a:ext cx="2491073" cy="615411"/>
            </a:xfrm>
            <a:prstGeom prst="rect">
              <a:avLst/>
            </a:prstGeom>
            <a:noFill/>
          </p:spPr>
          <p:txBody>
            <a:bodyPr wrap="square" lIns="0" tIns="0" rIns="0" bIns="0" rtlCol="0">
              <a:spAutoFit/>
            </a:bodyPr>
            <a:lstStyle>
              <a:defPPr>
                <a:defRPr lang="en-US"/>
              </a:defPPr>
              <a:lvl1pPr>
                <a:defRPr sz="1200" b="1">
                  <a:solidFill>
                    <a:schemeClr val="tx1">
                      <a:lumMod val="75000"/>
                      <a:lumOff val="25000"/>
                    </a:schemeClr>
                  </a:solidFill>
                  <a:cs typeface="Arial" pitchFamily="34" charset="0"/>
                </a:defRPr>
              </a:lvl1pPr>
            </a:lstStyle>
            <a:p>
              <a:pPr algn="ctr"/>
              <a:r>
                <a:rPr lang="en-GB" sz="4000" dirty="0">
                  <a:solidFill>
                    <a:schemeClr val="accent2"/>
                  </a:solidFill>
                  <a:latin typeface="Arial" panose="020B0604020202020204" pitchFamily="34" charset="0"/>
                </a:rPr>
                <a:t>Q 1,148</a:t>
              </a:r>
            </a:p>
          </p:txBody>
        </p:sp>
        <p:grpSp>
          <p:nvGrpSpPr>
            <p:cNvPr id="35" name="Group 25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0B9FF9B-621C-4597-86FE-C578B161E18B}"/>
                </a:ext>
              </a:extLst>
            </p:cNvPr>
            <p:cNvGrpSpPr/>
            <p:nvPr/>
          </p:nvGrpSpPr>
          <p:grpSpPr>
            <a:xfrm>
              <a:off x="6526163" y="5115728"/>
              <a:ext cx="531730" cy="531730"/>
              <a:chOff x="4469581" y="499171"/>
              <a:chExt cx="531730" cy="531730"/>
            </a:xfrm>
          </p:grpSpPr>
          <p:sp>
            <p:nvSpPr>
              <p:cNvPr id="36" name="Oval 25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78CD8688-339C-4FF2-9FE5-D97C0137B0FE}"/>
                  </a:ext>
                </a:extLst>
              </p:cNvPr>
              <p:cNvSpPr/>
              <p:nvPr/>
            </p:nvSpPr>
            <p:spPr>
              <a:xfrm>
                <a:off x="4469581" y="499171"/>
                <a:ext cx="531730" cy="53173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Arial" panose="020B0604020202020204" pitchFamily="34" charset="0"/>
                  <a:cs typeface="Arial" panose="020B0604020202020204" pitchFamily="34" charset="0"/>
                </a:endParaRPr>
              </a:p>
            </p:txBody>
          </p:sp>
          <p:grpSp>
            <p:nvGrpSpPr>
              <p:cNvPr id="37" name="Group 26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D3A4C6D-F8A5-4A32-94A4-EB1300B8A244}"/>
                  </a:ext>
                </a:extLst>
              </p:cNvPr>
              <p:cNvGrpSpPr/>
              <p:nvPr/>
            </p:nvGrpSpPr>
            <p:grpSpPr>
              <a:xfrm>
                <a:off x="4619666" y="648185"/>
                <a:ext cx="224070" cy="226840"/>
                <a:chOff x="1000126" y="663575"/>
                <a:chExt cx="5140325" cy="5203826"/>
              </a:xfrm>
              <a:solidFill>
                <a:schemeClr val="bg1"/>
              </a:solidFill>
            </p:grpSpPr>
            <p:sp>
              <p:nvSpPr>
                <p:cNvPr id="38" name="Freeform 22">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EFAB6FC-7AFD-4B15-A8EF-CE7217216CEE}"/>
                    </a:ext>
                  </a:extLst>
                </p:cNvPr>
                <p:cNvSpPr>
                  <a:spLocks/>
                </p:cNvSpPr>
                <p:nvPr/>
              </p:nvSpPr>
              <p:spPr bwMode="auto">
                <a:xfrm>
                  <a:off x="5360988" y="1565275"/>
                  <a:ext cx="166688" cy="269875"/>
                </a:xfrm>
                <a:custGeom>
                  <a:avLst/>
                  <a:gdLst>
                    <a:gd name="T0" fmla="*/ 0 w 212"/>
                    <a:gd name="T1" fmla="*/ 0 h 339"/>
                    <a:gd name="T2" fmla="*/ 32 w 212"/>
                    <a:gd name="T3" fmla="*/ 8 h 339"/>
                    <a:gd name="T4" fmla="*/ 64 w 212"/>
                    <a:gd name="T5" fmla="*/ 16 h 339"/>
                    <a:gd name="T6" fmla="*/ 96 w 212"/>
                    <a:gd name="T7" fmla="*/ 28 h 339"/>
                    <a:gd name="T8" fmla="*/ 128 w 212"/>
                    <a:gd name="T9" fmla="*/ 42 h 339"/>
                    <a:gd name="T10" fmla="*/ 154 w 212"/>
                    <a:gd name="T11" fmla="*/ 58 h 339"/>
                    <a:gd name="T12" fmla="*/ 178 w 212"/>
                    <a:gd name="T13" fmla="*/ 80 h 339"/>
                    <a:gd name="T14" fmla="*/ 196 w 212"/>
                    <a:gd name="T15" fmla="*/ 106 h 339"/>
                    <a:gd name="T16" fmla="*/ 208 w 212"/>
                    <a:gd name="T17" fmla="*/ 136 h 339"/>
                    <a:gd name="T18" fmla="*/ 212 w 212"/>
                    <a:gd name="T19" fmla="*/ 172 h 339"/>
                    <a:gd name="T20" fmla="*/ 208 w 212"/>
                    <a:gd name="T21" fmla="*/ 207 h 339"/>
                    <a:gd name="T22" fmla="*/ 198 w 212"/>
                    <a:gd name="T23" fmla="*/ 237 h 339"/>
                    <a:gd name="T24" fmla="*/ 180 w 212"/>
                    <a:gd name="T25" fmla="*/ 263 h 339"/>
                    <a:gd name="T26" fmla="*/ 158 w 212"/>
                    <a:gd name="T27" fmla="*/ 285 h 339"/>
                    <a:gd name="T28" fmla="*/ 132 w 212"/>
                    <a:gd name="T29" fmla="*/ 303 h 339"/>
                    <a:gd name="T30" fmla="*/ 102 w 212"/>
                    <a:gd name="T31" fmla="*/ 317 h 339"/>
                    <a:gd name="T32" fmla="*/ 70 w 212"/>
                    <a:gd name="T33" fmla="*/ 329 h 339"/>
                    <a:gd name="T34" fmla="*/ 36 w 212"/>
                    <a:gd name="T35" fmla="*/ 335 h 339"/>
                    <a:gd name="T36" fmla="*/ 0 w 212"/>
                    <a:gd name="T37" fmla="*/ 339 h 339"/>
                    <a:gd name="T38" fmla="*/ 0 w 212"/>
                    <a:gd name="T39"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2" h="339">
                      <a:moveTo>
                        <a:pt x="0" y="0"/>
                      </a:moveTo>
                      <a:lnTo>
                        <a:pt x="32" y="8"/>
                      </a:lnTo>
                      <a:lnTo>
                        <a:pt x="64" y="16"/>
                      </a:lnTo>
                      <a:lnTo>
                        <a:pt x="96" y="28"/>
                      </a:lnTo>
                      <a:lnTo>
                        <a:pt x="128" y="42"/>
                      </a:lnTo>
                      <a:lnTo>
                        <a:pt x="154" y="58"/>
                      </a:lnTo>
                      <a:lnTo>
                        <a:pt x="178" y="80"/>
                      </a:lnTo>
                      <a:lnTo>
                        <a:pt x="196" y="106"/>
                      </a:lnTo>
                      <a:lnTo>
                        <a:pt x="208" y="136"/>
                      </a:lnTo>
                      <a:lnTo>
                        <a:pt x="212" y="172"/>
                      </a:lnTo>
                      <a:lnTo>
                        <a:pt x="208" y="207"/>
                      </a:lnTo>
                      <a:lnTo>
                        <a:pt x="198" y="237"/>
                      </a:lnTo>
                      <a:lnTo>
                        <a:pt x="180" y="263"/>
                      </a:lnTo>
                      <a:lnTo>
                        <a:pt x="158" y="285"/>
                      </a:lnTo>
                      <a:lnTo>
                        <a:pt x="132" y="303"/>
                      </a:lnTo>
                      <a:lnTo>
                        <a:pt x="102" y="317"/>
                      </a:lnTo>
                      <a:lnTo>
                        <a:pt x="70" y="329"/>
                      </a:lnTo>
                      <a:lnTo>
                        <a:pt x="36" y="335"/>
                      </a:lnTo>
                      <a:lnTo>
                        <a:pt x="0" y="33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latin typeface="Arial" panose="020B0604020202020204" pitchFamily="34" charset="0"/>
                    <a:cs typeface="Arial" panose="020B0604020202020204" pitchFamily="34" charset="0"/>
                  </a:endParaRPr>
                </a:p>
              </p:txBody>
            </p:sp>
            <p:sp>
              <p:nvSpPr>
                <p:cNvPr id="39" name="Freeform 2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67115E0-B526-49E9-ADA8-B6B3A618C5B5}"/>
                    </a:ext>
                  </a:extLst>
                </p:cNvPr>
                <p:cNvSpPr>
                  <a:spLocks/>
                </p:cNvSpPr>
                <p:nvPr/>
              </p:nvSpPr>
              <p:spPr bwMode="auto">
                <a:xfrm>
                  <a:off x="5126038" y="1127125"/>
                  <a:ext cx="153988" cy="244475"/>
                </a:xfrm>
                <a:custGeom>
                  <a:avLst/>
                  <a:gdLst>
                    <a:gd name="T0" fmla="*/ 194 w 194"/>
                    <a:gd name="T1" fmla="*/ 0 h 307"/>
                    <a:gd name="T2" fmla="*/ 194 w 194"/>
                    <a:gd name="T3" fmla="*/ 307 h 307"/>
                    <a:gd name="T4" fmla="*/ 142 w 194"/>
                    <a:gd name="T5" fmla="*/ 295 h 307"/>
                    <a:gd name="T6" fmla="*/ 100 w 194"/>
                    <a:gd name="T7" fmla="*/ 279 h 307"/>
                    <a:gd name="T8" fmla="*/ 64 w 194"/>
                    <a:gd name="T9" fmla="*/ 259 h 307"/>
                    <a:gd name="T10" fmla="*/ 36 w 194"/>
                    <a:gd name="T11" fmla="*/ 237 h 307"/>
                    <a:gd name="T12" fmla="*/ 16 w 194"/>
                    <a:gd name="T13" fmla="*/ 211 h 307"/>
                    <a:gd name="T14" fmla="*/ 4 w 194"/>
                    <a:gd name="T15" fmla="*/ 179 h 307"/>
                    <a:gd name="T16" fmla="*/ 0 w 194"/>
                    <a:gd name="T17" fmla="*/ 146 h 307"/>
                    <a:gd name="T18" fmla="*/ 6 w 194"/>
                    <a:gd name="T19" fmla="*/ 114 h 307"/>
                    <a:gd name="T20" fmla="*/ 18 w 194"/>
                    <a:gd name="T21" fmla="*/ 86 h 307"/>
                    <a:gd name="T22" fmla="*/ 40 w 194"/>
                    <a:gd name="T23" fmla="*/ 58 h 307"/>
                    <a:gd name="T24" fmla="*/ 68 w 194"/>
                    <a:gd name="T25" fmla="*/ 36 h 307"/>
                    <a:gd name="T26" fmla="*/ 104 w 194"/>
                    <a:gd name="T27" fmla="*/ 18 h 307"/>
                    <a:gd name="T28" fmla="*/ 146 w 194"/>
                    <a:gd name="T29" fmla="*/ 6 h 307"/>
                    <a:gd name="T30" fmla="*/ 194 w 194"/>
                    <a:gd name="T3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307">
                      <a:moveTo>
                        <a:pt x="194" y="0"/>
                      </a:moveTo>
                      <a:lnTo>
                        <a:pt x="194" y="307"/>
                      </a:lnTo>
                      <a:lnTo>
                        <a:pt x="142" y="295"/>
                      </a:lnTo>
                      <a:lnTo>
                        <a:pt x="100" y="279"/>
                      </a:lnTo>
                      <a:lnTo>
                        <a:pt x="64" y="259"/>
                      </a:lnTo>
                      <a:lnTo>
                        <a:pt x="36" y="237"/>
                      </a:lnTo>
                      <a:lnTo>
                        <a:pt x="16" y="211"/>
                      </a:lnTo>
                      <a:lnTo>
                        <a:pt x="4" y="179"/>
                      </a:lnTo>
                      <a:lnTo>
                        <a:pt x="0" y="146"/>
                      </a:lnTo>
                      <a:lnTo>
                        <a:pt x="6" y="114"/>
                      </a:lnTo>
                      <a:lnTo>
                        <a:pt x="18" y="86"/>
                      </a:lnTo>
                      <a:lnTo>
                        <a:pt x="40" y="58"/>
                      </a:lnTo>
                      <a:lnTo>
                        <a:pt x="68" y="36"/>
                      </a:lnTo>
                      <a:lnTo>
                        <a:pt x="104" y="18"/>
                      </a:lnTo>
                      <a:lnTo>
                        <a:pt x="146" y="6"/>
                      </a:lnTo>
                      <a:lnTo>
                        <a:pt x="19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latin typeface="Arial" panose="020B0604020202020204" pitchFamily="34" charset="0"/>
                    <a:cs typeface="Arial" panose="020B0604020202020204" pitchFamily="34" charset="0"/>
                  </a:endParaRPr>
                </a:p>
              </p:txBody>
            </p:sp>
            <p:sp>
              <p:nvSpPr>
                <p:cNvPr id="40" name="Freeform 2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FE095D1-8F89-4493-9B8D-2E1ADB022FDC}"/>
                    </a:ext>
                  </a:extLst>
                </p:cNvPr>
                <p:cNvSpPr>
                  <a:spLocks noEditPoints="1"/>
                </p:cNvSpPr>
                <p:nvPr/>
              </p:nvSpPr>
              <p:spPr bwMode="auto">
                <a:xfrm>
                  <a:off x="4495801" y="663575"/>
                  <a:ext cx="1644650" cy="1646238"/>
                </a:xfrm>
                <a:custGeom>
                  <a:avLst/>
                  <a:gdLst>
                    <a:gd name="T0" fmla="*/ 993 w 2073"/>
                    <a:gd name="T1" fmla="*/ 297 h 2073"/>
                    <a:gd name="T2" fmla="*/ 875 w 2073"/>
                    <a:gd name="T3" fmla="*/ 425 h 2073"/>
                    <a:gd name="T4" fmla="*/ 684 w 2073"/>
                    <a:gd name="T5" fmla="*/ 522 h 2073"/>
                    <a:gd name="T6" fmla="*/ 584 w 2073"/>
                    <a:gd name="T7" fmla="*/ 708 h 2073"/>
                    <a:gd name="T8" fmla="*/ 620 w 2073"/>
                    <a:gd name="T9" fmla="*/ 919 h 2073"/>
                    <a:gd name="T10" fmla="*/ 787 w 2073"/>
                    <a:gd name="T11" fmla="*/ 1058 h 2073"/>
                    <a:gd name="T12" fmla="*/ 989 w 2073"/>
                    <a:gd name="T13" fmla="*/ 1475 h 2073"/>
                    <a:gd name="T14" fmla="*/ 845 w 2073"/>
                    <a:gd name="T15" fmla="*/ 1431 h 2073"/>
                    <a:gd name="T16" fmla="*/ 789 w 2073"/>
                    <a:gd name="T17" fmla="*/ 1347 h 2073"/>
                    <a:gd name="T18" fmla="*/ 754 w 2073"/>
                    <a:gd name="T19" fmla="*/ 1264 h 2073"/>
                    <a:gd name="T20" fmla="*/ 662 w 2073"/>
                    <a:gd name="T21" fmla="*/ 1226 h 2073"/>
                    <a:gd name="T22" fmla="*/ 568 w 2073"/>
                    <a:gd name="T23" fmla="*/ 1276 h 2073"/>
                    <a:gd name="T24" fmla="*/ 570 w 2073"/>
                    <a:gd name="T25" fmla="*/ 1411 h 2073"/>
                    <a:gd name="T26" fmla="*/ 684 w 2073"/>
                    <a:gd name="T27" fmla="*/ 1557 h 2073"/>
                    <a:gd name="T28" fmla="*/ 913 w 2073"/>
                    <a:gd name="T29" fmla="*/ 1644 h 2073"/>
                    <a:gd name="T30" fmla="*/ 1003 w 2073"/>
                    <a:gd name="T31" fmla="*/ 1796 h 2073"/>
                    <a:gd name="T32" fmla="*/ 1076 w 2073"/>
                    <a:gd name="T33" fmla="*/ 1796 h 2073"/>
                    <a:gd name="T34" fmla="*/ 1158 w 2073"/>
                    <a:gd name="T35" fmla="*/ 1644 h 2073"/>
                    <a:gd name="T36" fmla="*/ 1379 w 2073"/>
                    <a:gd name="T37" fmla="*/ 1565 h 2073"/>
                    <a:gd name="T38" fmla="*/ 1501 w 2073"/>
                    <a:gd name="T39" fmla="*/ 1403 h 2073"/>
                    <a:gd name="T40" fmla="*/ 1505 w 2073"/>
                    <a:gd name="T41" fmla="*/ 1180 h 2073"/>
                    <a:gd name="T42" fmla="*/ 1407 w 2073"/>
                    <a:gd name="T43" fmla="*/ 1033 h 2073"/>
                    <a:gd name="T44" fmla="*/ 1242 w 2073"/>
                    <a:gd name="T45" fmla="*/ 949 h 2073"/>
                    <a:gd name="T46" fmla="*/ 1090 w 2073"/>
                    <a:gd name="T47" fmla="*/ 584 h 2073"/>
                    <a:gd name="T48" fmla="*/ 1228 w 2073"/>
                    <a:gd name="T49" fmla="*/ 634 h 2073"/>
                    <a:gd name="T50" fmla="*/ 1306 w 2073"/>
                    <a:gd name="T51" fmla="*/ 724 h 2073"/>
                    <a:gd name="T52" fmla="*/ 1391 w 2073"/>
                    <a:gd name="T53" fmla="*/ 771 h 2073"/>
                    <a:gd name="T54" fmla="*/ 1485 w 2073"/>
                    <a:gd name="T55" fmla="*/ 722 h 2073"/>
                    <a:gd name="T56" fmla="*/ 1479 w 2073"/>
                    <a:gd name="T57" fmla="*/ 588 h 2073"/>
                    <a:gd name="T58" fmla="*/ 1345 w 2073"/>
                    <a:gd name="T59" fmla="*/ 474 h 2073"/>
                    <a:gd name="T60" fmla="*/ 1168 w 2073"/>
                    <a:gd name="T61" fmla="*/ 417 h 2073"/>
                    <a:gd name="T62" fmla="*/ 1086 w 2073"/>
                    <a:gd name="T63" fmla="*/ 297 h 2073"/>
                    <a:gd name="T64" fmla="*/ 1037 w 2073"/>
                    <a:gd name="T65" fmla="*/ 0 h 2073"/>
                    <a:gd name="T66" fmla="*/ 1465 w 2073"/>
                    <a:gd name="T67" fmla="*/ 94 h 2073"/>
                    <a:gd name="T68" fmla="*/ 1806 w 2073"/>
                    <a:gd name="T69" fmla="*/ 343 h 2073"/>
                    <a:gd name="T70" fmla="*/ 2019 w 2073"/>
                    <a:gd name="T71" fmla="*/ 710 h 2073"/>
                    <a:gd name="T72" fmla="*/ 2067 w 2073"/>
                    <a:gd name="T73" fmla="*/ 1150 h 2073"/>
                    <a:gd name="T74" fmla="*/ 1932 w 2073"/>
                    <a:gd name="T75" fmla="*/ 1561 h 2073"/>
                    <a:gd name="T76" fmla="*/ 1648 w 2073"/>
                    <a:gd name="T77" fmla="*/ 1874 h 2073"/>
                    <a:gd name="T78" fmla="*/ 1258 w 2073"/>
                    <a:gd name="T79" fmla="*/ 2049 h 2073"/>
                    <a:gd name="T80" fmla="*/ 813 w 2073"/>
                    <a:gd name="T81" fmla="*/ 2049 h 2073"/>
                    <a:gd name="T82" fmla="*/ 425 w 2073"/>
                    <a:gd name="T83" fmla="*/ 1874 h 2073"/>
                    <a:gd name="T84" fmla="*/ 142 w 2073"/>
                    <a:gd name="T85" fmla="*/ 1561 h 2073"/>
                    <a:gd name="T86" fmla="*/ 6 w 2073"/>
                    <a:gd name="T87" fmla="*/ 1150 h 2073"/>
                    <a:gd name="T88" fmla="*/ 52 w 2073"/>
                    <a:gd name="T89" fmla="*/ 710 h 2073"/>
                    <a:gd name="T90" fmla="*/ 267 w 2073"/>
                    <a:gd name="T91" fmla="*/ 343 h 2073"/>
                    <a:gd name="T92" fmla="*/ 608 w 2073"/>
                    <a:gd name="T93" fmla="*/ 94 h 2073"/>
                    <a:gd name="T94" fmla="*/ 1037 w 2073"/>
                    <a:gd name="T95" fmla="*/ 0 h 2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73" h="2073">
                      <a:moveTo>
                        <a:pt x="1039" y="259"/>
                      </a:moveTo>
                      <a:lnTo>
                        <a:pt x="1019" y="265"/>
                      </a:lnTo>
                      <a:lnTo>
                        <a:pt x="1003" y="277"/>
                      </a:lnTo>
                      <a:lnTo>
                        <a:pt x="993" y="297"/>
                      </a:lnTo>
                      <a:lnTo>
                        <a:pt x="989" y="317"/>
                      </a:lnTo>
                      <a:lnTo>
                        <a:pt x="989" y="409"/>
                      </a:lnTo>
                      <a:lnTo>
                        <a:pt x="931" y="415"/>
                      </a:lnTo>
                      <a:lnTo>
                        <a:pt x="875" y="425"/>
                      </a:lnTo>
                      <a:lnTo>
                        <a:pt x="821" y="441"/>
                      </a:lnTo>
                      <a:lnTo>
                        <a:pt x="771" y="460"/>
                      </a:lnTo>
                      <a:lnTo>
                        <a:pt x="726" y="488"/>
                      </a:lnTo>
                      <a:lnTo>
                        <a:pt x="684" y="522"/>
                      </a:lnTo>
                      <a:lnTo>
                        <a:pt x="650" y="560"/>
                      </a:lnTo>
                      <a:lnTo>
                        <a:pt x="620" y="604"/>
                      </a:lnTo>
                      <a:lnTo>
                        <a:pt x="598" y="654"/>
                      </a:lnTo>
                      <a:lnTo>
                        <a:pt x="584" y="708"/>
                      </a:lnTo>
                      <a:lnTo>
                        <a:pt x="580" y="769"/>
                      </a:lnTo>
                      <a:lnTo>
                        <a:pt x="584" y="823"/>
                      </a:lnTo>
                      <a:lnTo>
                        <a:pt x="598" y="873"/>
                      </a:lnTo>
                      <a:lnTo>
                        <a:pt x="620" y="919"/>
                      </a:lnTo>
                      <a:lnTo>
                        <a:pt x="652" y="961"/>
                      </a:lnTo>
                      <a:lnTo>
                        <a:pt x="690" y="997"/>
                      </a:lnTo>
                      <a:lnTo>
                        <a:pt x="736" y="1029"/>
                      </a:lnTo>
                      <a:lnTo>
                        <a:pt x="787" y="1058"/>
                      </a:lnTo>
                      <a:lnTo>
                        <a:pt x="849" y="1080"/>
                      </a:lnTo>
                      <a:lnTo>
                        <a:pt x="915" y="1100"/>
                      </a:lnTo>
                      <a:lnTo>
                        <a:pt x="989" y="1116"/>
                      </a:lnTo>
                      <a:lnTo>
                        <a:pt x="989" y="1475"/>
                      </a:lnTo>
                      <a:lnTo>
                        <a:pt x="941" y="1471"/>
                      </a:lnTo>
                      <a:lnTo>
                        <a:pt x="901" y="1461"/>
                      </a:lnTo>
                      <a:lnTo>
                        <a:pt x="869" y="1447"/>
                      </a:lnTo>
                      <a:lnTo>
                        <a:pt x="845" y="1431"/>
                      </a:lnTo>
                      <a:lnTo>
                        <a:pt x="825" y="1413"/>
                      </a:lnTo>
                      <a:lnTo>
                        <a:pt x="811" y="1391"/>
                      </a:lnTo>
                      <a:lnTo>
                        <a:pt x="799" y="1369"/>
                      </a:lnTo>
                      <a:lnTo>
                        <a:pt x="789" y="1347"/>
                      </a:lnTo>
                      <a:lnTo>
                        <a:pt x="781" y="1324"/>
                      </a:lnTo>
                      <a:lnTo>
                        <a:pt x="773" y="1302"/>
                      </a:lnTo>
                      <a:lnTo>
                        <a:pt x="765" y="1282"/>
                      </a:lnTo>
                      <a:lnTo>
                        <a:pt x="754" y="1264"/>
                      </a:lnTo>
                      <a:lnTo>
                        <a:pt x="738" y="1248"/>
                      </a:lnTo>
                      <a:lnTo>
                        <a:pt x="718" y="1238"/>
                      </a:lnTo>
                      <a:lnTo>
                        <a:pt x="694" y="1230"/>
                      </a:lnTo>
                      <a:lnTo>
                        <a:pt x="662" y="1226"/>
                      </a:lnTo>
                      <a:lnTo>
                        <a:pt x="630" y="1230"/>
                      </a:lnTo>
                      <a:lnTo>
                        <a:pt x="604" y="1240"/>
                      </a:lnTo>
                      <a:lnTo>
                        <a:pt x="584" y="1256"/>
                      </a:lnTo>
                      <a:lnTo>
                        <a:pt x="568" y="1276"/>
                      </a:lnTo>
                      <a:lnTo>
                        <a:pt x="558" y="1304"/>
                      </a:lnTo>
                      <a:lnTo>
                        <a:pt x="554" y="1336"/>
                      </a:lnTo>
                      <a:lnTo>
                        <a:pt x="558" y="1373"/>
                      </a:lnTo>
                      <a:lnTo>
                        <a:pt x="570" y="1411"/>
                      </a:lnTo>
                      <a:lnTo>
                        <a:pt x="586" y="1449"/>
                      </a:lnTo>
                      <a:lnTo>
                        <a:pt x="612" y="1487"/>
                      </a:lnTo>
                      <a:lnTo>
                        <a:pt x="644" y="1523"/>
                      </a:lnTo>
                      <a:lnTo>
                        <a:pt x="684" y="1557"/>
                      </a:lnTo>
                      <a:lnTo>
                        <a:pt x="730" y="1587"/>
                      </a:lnTo>
                      <a:lnTo>
                        <a:pt x="783" y="1613"/>
                      </a:lnTo>
                      <a:lnTo>
                        <a:pt x="845" y="1631"/>
                      </a:lnTo>
                      <a:lnTo>
                        <a:pt x="913" y="1644"/>
                      </a:lnTo>
                      <a:lnTo>
                        <a:pt x="989" y="1650"/>
                      </a:lnTo>
                      <a:lnTo>
                        <a:pt x="989" y="1756"/>
                      </a:lnTo>
                      <a:lnTo>
                        <a:pt x="993" y="1778"/>
                      </a:lnTo>
                      <a:lnTo>
                        <a:pt x="1003" y="1796"/>
                      </a:lnTo>
                      <a:lnTo>
                        <a:pt x="1019" y="1810"/>
                      </a:lnTo>
                      <a:lnTo>
                        <a:pt x="1041" y="1816"/>
                      </a:lnTo>
                      <a:lnTo>
                        <a:pt x="1060" y="1810"/>
                      </a:lnTo>
                      <a:lnTo>
                        <a:pt x="1076" y="1796"/>
                      </a:lnTo>
                      <a:lnTo>
                        <a:pt x="1086" y="1778"/>
                      </a:lnTo>
                      <a:lnTo>
                        <a:pt x="1090" y="1756"/>
                      </a:lnTo>
                      <a:lnTo>
                        <a:pt x="1090" y="1650"/>
                      </a:lnTo>
                      <a:lnTo>
                        <a:pt x="1158" y="1644"/>
                      </a:lnTo>
                      <a:lnTo>
                        <a:pt x="1222" y="1633"/>
                      </a:lnTo>
                      <a:lnTo>
                        <a:pt x="1280" y="1615"/>
                      </a:lnTo>
                      <a:lnTo>
                        <a:pt x="1332" y="1593"/>
                      </a:lnTo>
                      <a:lnTo>
                        <a:pt x="1379" y="1565"/>
                      </a:lnTo>
                      <a:lnTo>
                        <a:pt x="1419" y="1533"/>
                      </a:lnTo>
                      <a:lnTo>
                        <a:pt x="1455" y="1495"/>
                      </a:lnTo>
                      <a:lnTo>
                        <a:pt x="1481" y="1451"/>
                      </a:lnTo>
                      <a:lnTo>
                        <a:pt x="1501" y="1403"/>
                      </a:lnTo>
                      <a:lnTo>
                        <a:pt x="1513" y="1349"/>
                      </a:lnTo>
                      <a:lnTo>
                        <a:pt x="1519" y="1290"/>
                      </a:lnTo>
                      <a:lnTo>
                        <a:pt x="1515" y="1232"/>
                      </a:lnTo>
                      <a:lnTo>
                        <a:pt x="1505" y="1180"/>
                      </a:lnTo>
                      <a:lnTo>
                        <a:pt x="1489" y="1136"/>
                      </a:lnTo>
                      <a:lnTo>
                        <a:pt x="1467" y="1096"/>
                      </a:lnTo>
                      <a:lnTo>
                        <a:pt x="1439" y="1062"/>
                      </a:lnTo>
                      <a:lnTo>
                        <a:pt x="1407" y="1033"/>
                      </a:lnTo>
                      <a:lnTo>
                        <a:pt x="1371" y="1007"/>
                      </a:lnTo>
                      <a:lnTo>
                        <a:pt x="1332" y="985"/>
                      </a:lnTo>
                      <a:lnTo>
                        <a:pt x="1288" y="965"/>
                      </a:lnTo>
                      <a:lnTo>
                        <a:pt x="1242" y="949"/>
                      </a:lnTo>
                      <a:lnTo>
                        <a:pt x="1194" y="935"/>
                      </a:lnTo>
                      <a:lnTo>
                        <a:pt x="1142" y="921"/>
                      </a:lnTo>
                      <a:lnTo>
                        <a:pt x="1090" y="909"/>
                      </a:lnTo>
                      <a:lnTo>
                        <a:pt x="1090" y="584"/>
                      </a:lnTo>
                      <a:lnTo>
                        <a:pt x="1134" y="588"/>
                      </a:lnTo>
                      <a:lnTo>
                        <a:pt x="1172" y="600"/>
                      </a:lnTo>
                      <a:lnTo>
                        <a:pt x="1202" y="614"/>
                      </a:lnTo>
                      <a:lnTo>
                        <a:pt x="1228" y="634"/>
                      </a:lnTo>
                      <a:lnTo>
                        <a:pt x="1252" y="656"/>
                      </a:lnTo>
                      <a:lnTo>
                        <a:pt x="1270" y="680"/>
                      </a:lnTo>
                      <a:lnTo>
                        <a:pt x="1288" y="702"/>
                      </a:lnTo>
                      <a:lnTo>
                        <a:pt x="1306" y="724"/>
                      </a:lnTo>
                      <a:lnTo>
                        <a:pt x="1324" y="742"/>
                      </a:lnTo>
                      <a:lnTo>
                        <a:pt x="1343" y="757"/>
                      </a:lnTo>
                      <a:lnTo>
                        <a:pt x="1365" y="767"/>
                      </a:lnTo>
                      <a:lnTo>
                        <a:pt x="1391" y="771"/>
                      </a:lnTo>
                      <a:lnTo>
                        <a:pt x="1419" y="767"/>
                      </a:lnTo>
                      <a:lnTo>
                        <a:pt x="1445" y="757"/>
                      </a:lnTo>
                      <a:lnTo>
                        <a:pt x="1467" y="743"/>
                      </a:lnTo>
                      <a:lnTo>
                        <a:pt x="1485" y="722"/>
                      </a:lnTo>
                      <a:lnTo>
                        <a:pt x="1495" y="696"/>
                      </a:lnTo>
                      <a:lnTo>
                        <a:pt x="1499" y="664"/>
                      </a:lnTo>
                      <a:lnTo>
                        <a:pt x="1493" y="624"/>
                      </a:lnTo>
                      <a:lnTo>
                        <a:pt x="1479" y="588"/>
                      </a:lnTo>
                      <a:lnTo>
                        <a:pt x="1455" y="554"/>
                      </a:lnTo>
                      <a:lnTo>
                        <a:pt x="1423" y="524"/>
                      </a:lnTo>
                      <a:lnTo>
                        <a:pt x="1385" y="498"/>
                      </a:lnTo>
                      <a:lnTo>
                        <a:pt x="1345" y="474"/>
                      </a:lnTo>
                      <a:lnTo>
                        <a:pt x="1302" y="456"/>
                      </a:lnTo>
                      <a:lnTo>
                        <a:pt x="1256" y="439"/>
                      </a:lnTo>
                      <a:lnTo>
                        <a:pt x="1212" y="427"/>
                      </a:lnTo>
                      <a:lnTo>
                        <a:pt x="1168" y="417"/>
                      </a:lnTo>
                      <a:lnTo>
                        <a:pt x="1126" y="413"/>
                      </a:lnTo>
                      <a:lnTo>
                        <a:pt x="1090" y="409"/>
                      </a:lnTo>
                      <a:lnTo>
                        <a:pt x="1090" y="317"/>
                      </a:lnTo>
                      <a:lnTo>
                        <a:pt x="1086" y="297"/>
                      </a:lnTo>
                      <a:lnTo>
                        <a:pt x="1076" y="277"/>
                      </a:lnTo>
                      <a:lnTo>
                        <a:pt x="1060" y="265"/>
                      </a:lnTo>
                      <a:lnTo>
                        <a:pt x="1039" y="259"/>
                      </a:lnTo>
                      <a:close/>
                      <a:moveTo>
                        <a:pt x="1037" y="0"/>
                      </a:moveTo>
                      <a:lnTo>
                        <a:pt x="1148" y="6"/>
                      </a:lnTo>
                      <a:lnTo>
                        <a:pt x="1258" y="24"/>
                      </a:lnTo>
                      <a:lnTo>
                        <a:pt x="1363" y="54"/>
                      </a:lnTo>
                      <a:lnTo>
                        <a:pt x="1465" y="94"/>
                      </a:lnTo>
                      <a:lnTo>
                        <a:pt x="1559" y="142"/>
                      </a:lnTo>
                      <a:lnTo>
                        <a:pt x="1648" y="201"/>
                      </a:lnTo>
                      <a:lnTo>
                        <a:pt x="1730" y="267"/>
                      </a:lnTo>
                      <a:lnTo>
                        <a:pt x="1806" y="343"/>
                      </a:lnTo>
                      <a:lnTo>
                        <a:pt x="1874" y="425"/>
                      </a:lnTo>
                      <a:lnTo>
                        <a:pt x="1932" y="514"/>
                      </a:lnTo>
                      <a:lnTo>
                        <a:pt x="1981" y="610"/>
                      </a:lnTo>
                      <a:lnTo>
                        <a:pt x="2019" y="710"/>
                      </a:lnTo>
                      <a:lnTo>
                        <a:pt x="2049" y="815"/>
                      </a:lnTo>
                      <a:lnTo>
                        <a:pt x="2067" y="925"/>
                      </a:lnTo>
                      <a:lnTo>
                        <a:pt x="2073" y="1037"/>
                      </a:lnTo>
                      <a:lnTo>
                        <a:pt x="2067" y="1150"/>
                      </a:lnTo>
                      <a:lnTo>
                        <a:pt x="2049" y="1260"/>
                      </a:lnTo>
                      <a:lnTo>
                        <a:pt x="2021" y="1365"/>
                      </a:lnTo>
                      <a:lnTo>
                        <a:pt x="1981" y="1465"/>
                      </a:lnTo>
                      <a:lnTo>
                        <a:pt x="1932" y="1561"/>
                      </a:lnTo>
                      <a:lnTo>
                        <a:pt x="1874" y="1648"/>
                      </a:lnTo>
                      <a:lnTo>
                        <a:pt x="1806" y="1732"/>
                      </a:lnTo>
                      <a:lnTo>
                        <a:pt x="1730" y="1806"/>
                      </a:lnTo>
                      <a:lnTo>
                        <a:pt x="1648" y="1874"/>
                      </a:lnTo>
                      <a:lnTo>
                        <a:pt x="1559" y="1932"/>
                      </a:lnTo>
                      <a:lnTo>
                        <a:pt x="1465" y="1981"/>
                      </a:lnTo>
                      <a:lnTo>
                        <a:pt x="1363" y="2021"/>
                      </a:lnTo>
                      <a:lnTo>
                        <a:pt x="1258" y="2049"/>
                      </a:lnTo>
                      <a:lnTo>
                        <a:pt x="1148" y="2067"/>
                      </a:lnTo>
                      <a:lnTo>
                        <a:pt x="1037" y="2073"/>
                      </a:lnTo>
                      <a:lnTo>
                        <a:pt x="923" y="2067"/>
                      </a:lnTo>
                      <a:lnTo>
                        <a:pt x="813" y="2049"/>
                      </a:lnTo>
                      <a:lnTo>
                        <a:pt x="710" y="2021"/>
                      </a:lnTo>
                      <a:lnTo>
                        <a:pt x="608" y="1981"/>
                      </a:lnTo>
                      <a:lnTo>
                        <a:pt x="512" y="1932"/>
                      </a:lnTo>
                      <a:lnTo>
                        <a:pt x="425" y="1874"/>
                      </a:lnTo>
                      <a:lnTo>
                        <a:pt x="341" y="1806"/>
                      </a:lnTo>
                      <a:lnTo>
                        <a:pt x="267" y="1732"/>
                      </a:lnTo>
                      <a:lnTo>
                        <a:pt x="199" y="1648"/>
                      </a:lnTo>
                      <a:lnTo>
                        <a:pt x="142" y="1561"/>
                      </a:lnTo>
                      <a:lnTo>
                        <a:pt x="92" y="1465"/>
                      </a:lnTo>
                      <a:lnTo>
                        <a:pt x="52" y="1365"/>
                      </a:lnTo>
                      <a:lnTo>
                        <a:pt x="24" y="1260"/>
                      </a:lnTo>
                      <a:lnTo>
                        <a:pt x="6" y="1150"/>
                      </a:lnTo>
                      <a:lnTo>
                        <a:pt x="0" y="1037"/>
                      </a:lnTo>
                      <a:lnTo>
                        <a:pt x="6" y="925"/>
                      </a:lnTo>
                      <a:lnTo>
                        <a:pt x="24" y="815"/>
                      </a:lnTo>
                      <a:lnTo>
                        <a:pt x="52" y="710"/>
                      </a:lnTo>
                      <a:lnTo>
                        <a:pt x="92" y="610"/>
                      </a:lnTo>
                      <a:lnTo>
                        <a:pt x="142" y="514"/>
                      </a:lnTo>
                      <a:lnTo>
                        <a:pt x="199" y="425"/>
                      </a:lnTo>
                      <a:lnTo>
                        <a:pt x="267" y="343"/>
                      </a:lnTo>
                      <a:lnTo>
                        <a:pt x="341" y="267"/>
                      </a:lnTo>
                      <a:lnTo>
                        <a:pt x="425" y="201"/>
                      </a:lnTo>
                      <a:lnTo>
                        <a:pt x="512" y="142"/>
                      </a:lnTo>
                      <a:lnTo>
                        <a:pt x="608" y="94"/>
                      </a:lnTo>
                      <a:lnTo>
                        <a:pt x="710" y="54"/>
                      </a:lnTo>
                      <a:lnTo>
                        <a:pt x="813" y="24"/>
                      </a:lnTo>
                      <a:lnTo>
                        <a:pt x="923" y="6"/>
                      </a:lnTo>
                      <a:lnTo>
                        <a:pt x="10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latin typeface="Arial" panose="020B0604020202020204" pitchFamily="34" charset="0"/>
                    <a:cs typeface="Arial" panose="020B0604020202020204" pitchFamily="34" charset="0"/>
                  </a:endParaRPr>
                </a:p>
              </p:txBody>
            </p:sp>
            <p:sp>
              <p:nvSpPr>
                <p:cNvPr id="41" name="Freeform 2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FD0EAF1-7BD1-421B-A29D-995B08E51671}"/>
                    </a:ext>
                  </a:extLst>
                </p:cNvPr>
                <p:cNvSpPr>
                  <a:spLocks/>
                </p:cNvSpPr>
                <p:nvPr/>
              </p:nvSpPr>
              <p:spPr bwMode="auto">
                <a:xfrm>
                  <a:off x="1058863" y="4329113"/>
                  <a:ext cx="1181100" cy="1538288"/>
                </a:xfrm>
                <a:custGeom>
                  <a:avLst/>
                  <a:gdLst>
                    <a:gd name="T0" fmla="*/ 297 w 1489"/>
                    <a:gd name="T1" fmla="*/ 0 h 1937"/>
                    <a:gd name="T2" fmla="*/ 1192 w 1489"/>
                    <a:gd name="T3" fmla="*/ 0 h 1937"/>
                    <a:gd name="T4" fmla="*/ 1252 w 1489"/>
                    <a:gd name="T5" fmla="*/ 6 h 1937"/>
                    <a:gd name="T6" fmla="*/ 1307 w 1489"/>
                    <a:gd name="T7" fmla="*/ 23 h 1937"/>
                    <a:gd name="T8" fmla="*/ 1357 w 1489"/>
                    <a:gd name="T9" fmla="*/ 51 h 1937"/>
                    <a:gd name="T10" fmla="*/ 1403 w 1489"/>
                    <a:gd name="T11" fmla="*/ 87 h 1937"/>
                    <a:gd name="T12" fmla="*/ 1439 w 1489"/>
                    <a:gd name="T13" fmla="*/ 131 h 1937"/>
                    <a:gd name="T14" fmla="*/ 1467 w 1489"/>
                    <a:gd name="T15" fmla="*/ 181 h 1937"/>
                    <a:gd name="T16" fmla="*/ 1483 w 1489"/>
                    <a:gd name="T17" fmla="*/ 239 h 1937"/>
                    <a:gd name="T18" fmla="*/ 1489 w 1489"/>
                    <a:gd name="T19" fmla="*/ 299 h 1937"/>
                    <a:gd name="T20" fmla="*/ 1489 w 1489"/>
                    <a:gd name="T21" fmla="*/ 1638 h 1937"/>
                    <a:gd name="T22" fmla="*/ 1483 w 1489"/>
                    <a:gd name="T23" fmla="*/ 1698 h 1937"/>
                    <a:gd name="T24" fmla="*/ 1465 w 1489"/>
                    <a:gd name="T25" fmla="*/ 1756 h 1937"/>
                    <a:gd name="T26" fmla="*/ 1439 w 1489"/>
                    <a:gd name="T27" fmla="*/ 1805 h 1937"/>
                    <a:gd name="T28" fmla="*/ 1401 w 1489"/>
                    <a:gd name="T29" fmla="*/ 1849 h 1937"/>
                    <a:gd name="T30" fmla="*/ 1357 w 1489"/>
                    <a:gd name="T31" fmla="*/ 1885 h 1937"/>
                    <a:gd name="T32" fmla="*/ 1307 w 1489"/>
                    <a:gd name="T33" fmla="*/ 1913 h 1937"/>
                    <a:gd name="T34" fmla="*/ 1252 w 1489"/>
                    <a:gd name="T35" fmla="*/ 1931 h 1937"/>
                    <a:gd name="T36" fmla="*/ 1192 w 1489"/>
                    <a:gd name="T37" fmla="*/ 1937 h 1937"/>
                    <a:gd name="T38" fmla="*/ 297 w 1489"/>
                    <a:gd name="T39" fmla="*/ 1937 h 1937"/>
                    <a:gd name="T40" fmla="*/ 237 w 1489"/>
                    <a:gd name="T41" fmla="*/ 1931 h 1937"/>
                    <a:gd name="T42" fmla="*/ 181 w 1489"/>
                    <a:gd name="T43" fmla="*/ 1913 h 1937"/>
                    <a:gd name="T44" fmla="*/ 131 w 1489"/>
                    <a:gd name="T45" fmla="*/ 1885 h 1937"/>
                    <a:gd name="T46" fmla="*/ 87 w 1489"/>
                    <a:gd name="T47" fmla="*/ 1849 h 1937"/>
                    <a:gd name="T48" fmla="*/ 50 w 1489"/>
                    <a:gd name="T49" fmla="*/ 1805 h 1937"/>
                    <a:gd name="T50" fmla="*/ 24 w 1489"/>
                    <a:gd name="T51" fmla="*/ 1756 h 1937"/>
                    <a:gd name="T52" fmla="*/ 6 w 1489"/>
                    <a:gd name="T53" fmla="*/ 1698 h 1937"/>
                    <a:gd name="T54" fmla="*/ 0 w 1489"/>
                    <a:gd name="T55" fmla="*/ 1638 h 1937"/>
                    <a:gd name="T56" fmla="*/ 0 w 1489"/>
                    <a:gd name="T57" fmla="*/ 299 h 1937"/>
                    <a:gd name="T58" fmla="*/ 6 w 1489"/>
                    <a:gd name="T59" fmla="*/ 239 h 1937"/>
                    <a:gd name="T60" fmla="*/ 24 w 1489"/>
                    <a:gd name="T61" fmla="*/ 181 h 1937"/>
                    <a:gd name="T62" fmla="*/ 50 w 1489"/>
                    <a:gd name="T63" fmla="*/ 131 h 1937"/>
                    <a:gd name="T64" fmla="*/ 87 w 1489"/>
                    <a:gd name="T65" fmla="*/ 87 h 1937"/>
                    <a:gd name="T66" fmla="*/ 131 w 1489"/>
                    <a:gd name="T67" fmla="*/ 51 h 1937"/>
                    <a:gd name="T68" fmla="*/ 181 w 1489"/>
                    <a:gd name="T69" fmla="*/ 23 h 1937"/>
                    <a:gd name="T70" fmla="*/ 237 w 1489"/>
                    <a:gd name="T71" fmla="*/ 6 h 1937"/>
                    <a:gd name="T72" fmla="*/ 297 w 1489"/>
                    <a:gd name="T73" fmla="*/ 0 h 1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9" h="1937">
                      <a:moveTo>
                        <a:pt x="297" y="0"/>
                      </a:moveTo>
                      <a:lnTo>
                        <a:pt x="1192" y="0"/>
                      </a:lnTo>
                      <a:lnTo>
                        <a:pt x="1252" y="6"/>
                      </a:lnTo>
                      <a:lnTo>
                        <a:pt x="1307" y="23"/>
                      </a:lnTo>
                      <a:lnTo>
                        <a:pt x="1357" y="51"/>
                      </a:lnTo>
                      <a:lnTo>
                        <a:pt x="1403" y="87"/>
                      </a:lnTo>
                      <a:lnTo>
                        <a:pt x="1439" y="131"/>
                      </a:lnTo>
                      <a:lnTo>
                        <a:pt x="1467" y="181"/>
                      </a:lnTo>
                      <a:lnTo>
                        <a:pt x="1483" y="239"/>
                      </a:lnTo>
                      <a:lnTo>
                        <a:pt x="1489" y="299"/>
                      </a:lnTo>
                      <a:lnTo>
                        <a:pt x="1489" y="1638"/>
                      </a:lnTo>
                      <a:lnTo>
                        <a:pt x="1483" y="1698"/>
                      </a:lnTo>
                      <a:lnTo>
                        <a:pt x="1465" y="1756"/>
                      </a:lnTo>
                      <a:lnTo>
                        <a:pt x="1439" y="1805"/>
                      </a:lnTo>
                      <a:lnTo>
                        <a:pt x="1401" y="1849"/>
                      </a:lnTo>
                      <a:lnTo>
                        <a:pt x="1357" y="1885"/>
                      </a:lnTo>
                      <a:lnTo>
                        <a:pt x="1307" y="1913"/>
                      </a:lnTo>
                      <a:lnTo>
                        <a:pt x="1252" y="1931"/>
                      </a:lnTo>
                      <a:lnTo>
                        <a:pt x="1192" y="1937"/>
                      </a:lnTo>
                      <a:lnTo>
                        <a:pt x="297" y="1937"/>
                      </a:lnTo>
                      <a:lnTo>
                        <a:pt x="237" y="1931"/>
                      </a:lnTo>
                      <a:lnTo>
                        <a:pt x="181" y="1913"/>
                      </a:lnTo>
                      <a:lnTo>
                        <a:pt x="131" y="1885"/>
                      </a:lnTo>
                      <a:lnTo>
                        <a:pt x="87" y="1849"/>
                      </a:lnTo>
                      <a:lnTo>
                        <a:pt x="50" y="1805"/>
                      </a:lnTo>
                      <a:lnTo>
                        <a:pt x="24" y="1756"/>
                      </a:lnTo>
                      <a:lnTo>
                        <a:pt x="6" y="1698"/>
                      </a:lnTo>
                      <a:lnTo>
                        <a:pt x="0" y="1638"/>
                      </a:lnTo>
                      <a:lnTo>
                        <a:pt x="0" y="299"/>
                      </a:lnTo>
                      <a:lnTo>
                        <a:pt x="6" y="239"/>
                      </a:lnTo>
                      <a:lnTo>
                        <a:pt x="24" y="181"/>
                      </a:lnTo>
                      <a:lnTo>
                        <a:pt x="50" y="131"/>
                      </a:lnTo>
                      <a:lnTo>
                        <a:pt x="87" y="87"/>
                      </a:lnTo>
                      <a:lnTo>
                        <a:pt x="131" y="51"/>
                      </a:lnTo>
                      <a:lnTo>
                        <a:pt x="181" y="23"/>
                      </a:lnTo>
                      <a:lnTo>
                        <a:pt x="237" y="6"/>
                      </a:lnTo>
                      <a:lnTo>
                        <a:pt x="2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latin typeface="Arial" panose="020B0604020202020204" pitchFamily="34" charset="0"/>
                    <a:cs typeface="Arial" panose="020B0604020202020204" pitchFamily="34" charset="0"/>
                  </a:endParaRPr>
                </a:p>
              </p:txBody>
            </p:sp>
            <p:sp>
              <p:nvSpPr>
                <p:cNvPr id="42" name="Freeform 2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92A985E-D815-45C7-A62F-432B95E53F3F}"/>
                    </a:ext>
                  </a:extLst>
                </p:cNvPr>
                <p:cNvSpPr>
                  <a:spLocks/>
                </p:cNvSpPr>
                <p:nvPr/>
              </p:nvSpPr>
              <p:spPr bwMode="auto">
                <a:xfrm>
                  <a:off x="2892426" y="3502025"/>
                  <a:ext cx="1181100" cy="2365375"/>
                </a:xfrm>
                <a:custGeom>
                  <a:avLst/>
                  <a:gdLst>
                    <a:gd name="T0" fmla="*/ 297 w 1489"/>
                    <a:gd name="T1" fmla="*/ 0 h 2980"/>
                    <a:gd name="T2" fmla="*/ 1192 w 1489"/>
                    <a:gd name="T3" fmla="*/ 0 h 2980"/>
                    <a:gd name="T4" fmla="*/ 1252 w 1489"/>
                    <a:gd name="T5" fmla="*/ 6 h 2980"/>
                    <a:gd name="T6" fmla="*/ 1307 w 1489"/>
                    <a:gd name="T7" fmla="*/ 24 h 2980"/>
                    <a:gd name="T8" fmla="*/ 1357 w 1489"/>
                    <a:gd name="T9" fmla="*/ 52 h 2980"/>
                    <a:gd name="T10" fmla="*/ 1403 w 1489"/>
                    <a:gd name="T11" fmla="*/ 88 h 2980"/>
                    <a:gd name="T12" fmla="*/ 1439 w 1489"/>
                    <a:gd name="T13" fmla="*/ 132 h 2980"/>
                    <a:gd name="T14" fmla="*/ 1467 w 1489"/>
                    <a:gd name="T15" fmla="*/ 181 h 2980"/>
                    <a:gd name="T16" fmla="*/ 1483 w 1489"/>
                    <a:gd name="T17" fmla="*/ 237 h 2980"/>
                    <a:gd name="T18" fmla="*/ 1489 w 1489"/>
                    <a:gd name="T19" fmla="*/ 297 h 2980"/>
                    <a:gd name="T20" fmla="*/ 1489 w 1489"/>
                    <a:gd name="T21" fmla="*/ 2681 h 2980"/>
                    <a:gd name="T22" fmla="*/ 1483 w 1489"/>
                    <a:gd name="T23" fmla="*/ 2743 h 2980"/>
                    <a:gd name="T24" fmla="*/ 1467 w 1489"/>
                    <a:gd name="T25" fmla="*/ 2799 h 2980"/>
                    <a:gd name="T26" fmla="*/ 1439 w 1489"/>
                    <a:gd name="T27" fmla="*/ 2848 h 2980"/>
                    <a:gd name="T28" fmla="*/ 1403 w 1489"/>
                    <a:gd name="T29" fmla="*/ 2892 h 2980"/>
                    <a:gd name="T30" fmla="*/ 1357 w 1489"/>
                    <a:gd name="T31" fmla="*/ 2928 h 2980"/>
                    <a:gd name="T32" fmla="*/ 1307 w 1489"/>
                    <a:gd name="T33" fmla="*/ 2956 h 2980"/>
                    <a:gd name="T34" fmla="*/ 1252 w 1489"/>
                    <a:gd name="T35" fmla="*/ 2974 h 2980"/>
                    <a:gd name="T36" fmla="*/ 1192 w 1489"/>
                    <a:gd name="T37" fmla="*/ 2980 h 2980"/>
                    <a:gd name="T38" fmla="*/ 297 w 1489"/>
                    <a:gd name="T39" fmla="*/ 2980 h 2980"/>
                    <a:gd name="T40" fmla="*/ 237 w 1489"/>
                    <a:gd name="T41" fmla="*/ 2974 h 2980"/>
                    <a:gd name="T42" fmla="*/ 181 w 1489"/>
                    <a:gd name="T43" fmla="*/ 2956 h 2980"/>
                    <a:gd name="T44" fmla="*/ 131 w 1489"/>
                    <a:gd name="T45" fmla="*/ 2928 h 2980"/>
                    <a:gd name="T46" fmla="*/ 88 w 1489"/>
                    <a:gd name="T47" fmla="*/ 2892 h 2980"/>
                    <a:gd name="T48" fmla="*/ 50 w 1489"/>
                    <a:gd name="T49" fmla="*/ 2848 h 2980"/>
                    <a:gd name="T50" fmla="*/ 24 w 1489"/>
                    <a:gd name="T51" fmla="*/ 2799 h 2980"/>
                    <a:gd name="T52" fmla="*/ 6 w 1489"/>
                    <a:gd name="T53" fmla="*/ 2743 h 2980"/>
                    <a:gd name="T54" fmla="*/ 0 w 1489"/>
                    <a:gd name="T55" fmla="*/ 2681 h 2980"/>
                    <a:gd name="T56" fmla="*/ 0 w 1489"/>
                    <a:gd name="T57" fmla="*/ 299 h 2980"/>
                    <a:gd name="T58" fmla="*/ 6 w 1489"/>
                    <a:gd name="T59" fmla="*/ 237 h 2980"/>
                    <a:gd name="T60" fmla="*/ 24 w 1489"/>
                    <a:gd name="T61" fmla="*/ 181 h 2980"/>
                    <a:gd name="T62" fmla="*/ 50 w 1489"/>
                    <a:gd name="T63" fmla="*/ 132 h 2980"/>
                    <a:gd name="T64" fmla="*/ 88 w 1489"/>
                    <a:gd name="T65" fmla="*/ 88 h 2980"/>
                    <a:gd name="T66" fmla="*/ 131 w 1489"/>
                    <a:gd name="T67" fmla="*/ 52 h 2980"/>
                    <a:gd name="T68" fmla="*/ 181 w 1489"/>
                    <a:gd name="T69" fmla="*/ 24 h 2980"/>
                    <a:gd name="T70" fmla="*/ 237 w 1489"/>
                    <a:gd name="T71" fmla="*/ 6 h 2980"/>
                    <a:gd name="T72" fmla="*/ 297 w 1489"/>
                    <a:gd name="T73" fmla="*/ 0 h 2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9" h="2980">
                      <a:moveTo>
                        <a:pt x="297" y="0"/>
                      </a:moveTo>
                      <a:lnTo>
                        <a:pt x="1192" y="0"/>
                      </a:lnTo>
                      <a:lnTo>
                        <a:pt x="1252" y="6"/>
                      </a:lnTo>
                      <a:lnTo>
                        <a:pt x="1307" y="24"/>
                      </a:lnTo>
                      <a:lnTo>
                        <a:pt x="1357" y="52"/>
                      </a:lnTo>
                      <a:lnTo>
                        <a:pt x="1403" y="88"/>
                      </a:lnTo>
                      <a:lnTo>
                        <a:pt x="1439" y="132"/>
                      </a:lnTo>
                      <a:lnTo>
                        <a:pt x="1467" y="181"/>
                      </a:lnTo>
                      <a:lnTo>
                        <a:pt x="1483" y="237"/>
                      </a:lnTo>
                      <a:lnTo>
                        <a:pt x="1489" y="297"/>
                      </a:lnTo>
                      <a:lnTo>
                        <a:pt x="1489" y="2681"/>
                      </a:lnTo>
                      <a:lnTo>
                        <a:pt x="1483" y="2743"/>
                      </a:lnTo>
                      <a:lnTo>
                        <a:pt x="1467" y="2799"/>
                      </a:lnTo>
                      <a:lnTo>
                        <a:pt x="1439" y="2848"/>
                      </a:lnTo>
                      <a:lnTo>
                        <a:pt x="1403" y="2892"/>
                      </a:lnTo>
                      <a:lnTo>
                        <a:pt x="1357" y="2928"/>
                      </a:lnTo>
                      <a:lnTo>
                        <a:pt x="1307" y="2956"/>
                      </a:lnTo>
                      <a:lnTo>
                        <a:pt x="1252" y="2974"/>
                      </a:lnTo>
                      <a:lnTo>
                        <a:pt x="1192" y="2980"/>
                      </a:lnTo>
                      <a:lnTo>
                        <a:pt x="297" y="2980"/>
                      </a:lnTo>
                      <a:lnTo>
                        <a:pt x="237" y="2974"/>
                      </a:lnTo>
                      <a:lnTo>
                        <a:pt x="181" y="2956"/>
                      </a:lnTo>
                      <a:lnTo>
                        <a:pt x="131" y="2928"/>
                      </a:lnTo>
                      <a:lnTo>
                        <a:pt x="88" y="2892"/>
                      </a:lnTo>
                      <a:lnTo>
                        <a:pt x="50" y="2848"/>
                      </a:lnTo>
                      <a:lnTo>
                        <a:pt x="24" y="2799"/>
                      </a:lnTo>
                      <a:lnTo>
                        <a:pt x="6" y="2743"/>
                      </a:lnTo>
                      <a:lnTo>
                        <a:pt x="0" y="2681"/>
                      </a:lnTo>
                      <a:lnTo>
                        <a:pt x="0" y="299"/>
                      </a:lnTo>
                      <a:lnTo>
                        <a:pt x="6" y="237"/>
                      </a:lnTo>
                      <a:lnTo>
                        <a:pt x="24" y="181"/>
                      </a:lnTo>
                      <a:lnTo>
                        <a:pt x="50" y="132"/>
                      </a:lnTo>
                      <a:lnTo>
                        <a:pt x="88" y="88"/>
                      </a:lnTo>
                      <a:lnTo>
                        <a:pt x="131" y="52"/>
                      </a:lnTo>
                      <a:lnTo>
                        <a:pt x="181" y="24"/>
                      </a:lnTo>
                      <a:lnTo>
                        <a:pt x="237" y="6"/>
                      </a:lnTo>
                      <a:lnTo>
                        <a:pt x="2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latin typeface="Arial" panose="020B0604020202020204" pitchFamily="34" charset="0"/>
                    <a:cs typeface="Arial" panose="020B0604020202020204" pitchFamily="34" charset="0"/>
                  </a:endParaRPr>
                </a:p>
              </p:txBody>
            </p:sp>
            <p:sp>
              <p:nvSpPr>
                <p:cNvPr id="43" name="Freeform 27">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FE8FFF9-C1FA-4F0F-9A89-E801606679DA}"/>
                    </a:ext>
                  </a:extLst>
                </p:cNvPr>
                <p:cNvSpPr>
                  <a:spLocks/>
                </p:cNvSpPr>
                <p:nvPr/>
              </p:nvSpPr>
              <p:spPr bwMode="auto">
                <a:xfrm>
                  <a:off x="4725988" y="2555875"/>
                  <a:ext cx="1184275" cy="3311525"/>
                </a:xfrm>
                <a:custGeom>
                  <a:avLst/>
                  <a:gdLst>
                    <a:gd name="T0" fmla="*/ 299 w 1491"/>
                    <a:gd name="T1" fmla="*/ 0 h 4172"/>
                    <a:gd name="T2" fmla="*/ 1192 w 1491"/>
                    <a:gd name="T3" fmla="*/ 0 h 4172"/>
                    <a:gd name="T4" fmla="*/ 1252 w 1491"/>
                    <a:gd name="T5" fmla="*/ 6 h 4172"/>
                    <a:gd name="T6" fmla="*/ 1308 w 1491"/>
                    <a:gd name="T7" fmla="*/ 24 h 4172"/>
                    <a:gd name="T8" fmla="*/ 1359 w 1491"/>
                    <a:gd name="T9" fmla="*/ 52 h 4172"/>
                    <a:gd name="T10" fmla="*/ 1403 w 1491"/>
                    <a:gd name="T11" fmla="*/ 88 h 4172"/>
                    <a:gd name="T12" fmla="*/ 1439 w 1491"/>
                    <a:gd name="T13" fmla="*/ 132 h 4172"/>
                    <a:gd name="T14" fmla="*/ 1467 w 1491"/>
                    <a:gd name="T15" fmla="*/ 181 h 4172"/>
                    <a:gd name="T16" fmla="*/ 1485 w 1491"/>
                    <a:gd name="T17" fmla="*/ 237 h 4172"/>
                    <a:gd name="T18" fmla="*/ 1491 w 1491"/>
                    <a:gd name="T19" fmla="*/ 299 h 4172"/>
                    <a:gd name="T20" fmla="*/ 1491 w 1491"/>
                    <a:gd name="T21" fmla="*/ 3873 h 4172"/>
                    <a:gd name="T22" fmla="*/ 1483 w 1491"/>
                    <a:gd name="T23" fmla="*/ 3933 h 4172"/>
                    <a:gd name="T24" fmla="*/ 1467 w 1491"/>
                    <a:gd name="T25" fmla="*/ 3991 h 4172"/>
                    <a:gd name="T26" fmla="*/ 1439 w 1491"/>
                    <a:gd name="T27" fmla="*/ 4040 h 4172"/>
                    <a:gd name="T28" fmla="*/ 1403 w 1491"/>
                    <a:gd name="T29" fmla="*/ 4084 h 4172"/>
                    <a:gd name="T30" fmla="*/ 1359 w 1491"/>
                    <a:gd name="T31" fmla="*/ 4120 h 4172"/>
                    <a:gd name="T32" fmla="*/ 1308 w 1491"/>
                    <a:gd name="T33" fmla="*/ 4148 h 4172"/>
                    <a:gd name="T34" fmla="*/ 1252 w 1491"/>
                    <a:gd name="T35" fmla="*/ 4166 h 4172"/>
                    <a:gd name="T36" fmla="*/ 1192 w 1491"/>
                    <a:gd name="T37" fmla="*/ 4172 h 4172"/>
                    <a:gd name="T38" fmla="*/ 299 w 1491"/>
                    <a:gd name="T39" fmla="*/ 4172 h 4172"/>
                    <a:gd name="T40" fmla="*/ 237 w 1491"/>
                    <a:gd name="T41" fmla="*/ 4166 h 4172"/>
                    <a:gd name="T42" fmla="*/ 181 w 1491"/>
                    <a:gd name="T43" fmla="*/ 4148 h 4172"/>
                    <a:gd name="T44" fmla="*/ 132 w 1491"/>
                    <a:gd name="T45" fmla="*/ 4120 h 4172"/>
                    <a:gd name="T46" fmla="*/ 88 w 1491"/>
                    <a:gd name="T47" fmla="*/ 4084 h 4172"/>
                    <a:gd name="T48" fmla="*/ 52 w 1491"/>
                    <a:gd name="T49" fmla="*/ 4040 h 4172"/>
                    <a:gd name="T50" fmla="*/ 24 w 1491"/>
                    <a:gd name="T51" fmla="*/ 3991 h 4172"/>
                    <a:gd name="T52" fmla="*/ 6 w 1491"/>
                    <a:gd name="T53" fmla="*/ 3933 h 4172"/>
                    <a:gd name="T54" fmla="*/ 0 w 1491"/>
                    <a:gd name="T55" fmla="*/ 3873 h 4172"/>
                    <a:gd name="T56" fmla="*/ 0 w 1491"/>
                    <a:gd name="T57" fmla="*/ 299 h 4172"/>
                    <a:gd name="T58" fmla="*/ 6 w 1491"/>
                    <a:gd name="T59" fmla="*/ 237 h 4172"/>
                    <a:gd name="T60" fmla="*/ 24 w 1491"/>
                    <a:gd name="T61" fmla="*/ 181 h 4172"/>
                    <a:gd name="T62" fmla="*/ 52 w 1491"/>
                    <a:gd name="T63" fmla="*/ 132 h 4172"/>
                    <a:gd name="T64" fmla="*/ 88 w 1491"/>
                    <a:gd name="T65" fmla="*/ 88 h 4172"/>
                    <a:gd name="T66" fmla="*/ 132 w 1491"/>
                    <a:gd name="T67" fmla="*/ 52 h 4172"/>
                    <a:gd name="T68" fmla="*/ 181 w 1491"/>
                    <a:gd name="T69" fmla="*/ 24 h 4172"/>
                    <a:gd name="T70" fmla="*/ 237 w 1491"/>
                    <a:gd name="T71" fmla="*/ 6 h 4172"/>
                    <a:gd name="T72" fmla="*/ 299 w 1491"/>
                    <a:gd name="T73" fmla="*/ 0 h 4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1" h="4172">
                      <a:moveTo>
                        <a:pt x="299" y="0"/>
                      </a:moveTo>
                      <a:lnTo>
                        <a:pt x="1192" y="0"/>
                      </a:lnTo>
                      <a:lnTo>
                        <a:pt x="1252" y="6"/>
                      </a:lnTo>
                      <a:lnTo>
                        <a:pt x="1308" y="24"/>
                      </a:lnTo>
                      <a:lnTo>
                        <a:pt x="1359" y="52"/>
                      </a:lnTo>
                      <a:lnTo>
                        <a:pt x="1403" y="88"/>
                      </a:lnTo>
                      <a:lnTo>
                        <a:pt x="1439" y="132"/>
                      </a:lnTo>
                      <a:lnTo>
                        <a:pt x="1467" y="181"/>
                      </a:lnTo>
                      <a:lnTo>
                        <a:pt x="1485" y="237"/>
                      </a:lnTo>
                      <a:lnTo>
                        <a:pt x="1491" y="299"/>
                      </a:lnTo>
                      <a:lnTo>
                        <a:pt x="1491" y="3873"/>
                      </a:lnTo>
                      <a:lnTo>
                        <a:pt x="1483" y="3933"/>
                      </a:lnTo>
                      <a:lnTo>
                        <a:pt x="1467" y="3991"/>
                      </a:lnTo>
                      <a:lnTo>
                        <a:pt x="1439" y="4040"/>
                      </a:lnTo>
                      <a:lnTo>
                        <a:pt x="1403" y="4084"/>
                      </a:lnTo>
                      <a:lnTo>
                        <a:pt x="1359" y="4120"/>
                      </a:lnTo>
                      <a:lnTo>
                        <a:pt x="1308" y="4148"/>
                      </a:lnTo>
                      <a:lnTo>
                        <a:pt x="1252" y="4166"/>
                      </a:lnTo>
                      <a:lnTo>
                        <a:pt x="1192" y="4172"/>
                      </a:lnTo>
                      <a:lnTo>
                        <a:pt x="299" y="4172"/>
                      </a:lnTo>
                      <a:lnTo>
                        <a:pt x="237" y="4166"/>
                      </a:lnTo>
                      <a:lnTo>
                        <a:pt x="181" y="4148"/>
                      </a:lnTo>
                      <a:lnTo>
                        <a:pt x="132" y="4120"/>
                      </a:lnTo>
                      <a:lnTo>
                        <a:pt x="88" y="4084"/>
                      </a:lnTo>
                      <a:lnTo>
                        <a:pt x="52" y="4040"/>
                      </a:lnTo>
                      <a:lnTo>
                        <a:pt x="24" y="3991"/>
                      </a:lnTo>
                      <a:lnTo>
                        <a:pt x="6" y="3933"/>
                      </a:lnTo>
                      <a:lnTo>
                        <a:pt x="0" y="3873"/>
                      </a:lnTo>
                      <a:lnTo>
                        <a:pt x="0" y="299"/>
                      </a:lnTo>
                      <a:lnTo>
                        <a:pt x="6" y="237"/>
                      </a:lnTo>
                      <a:lnTo>
                        <a:pt x="24" y="181"/>
                      </a:lnTo>
                      <a:lnTo>
                        <a:pt x="52" y="132"/>
                      </a:lnTo>
                      <a:lnTo>
                        <a:pt x="88" y="88"/>
                      </a:lnTo>
                      <a:lnTo>
                        <a:pt x="132" y="52"/>
                      </a:lnTo>
                      <a:lnTo>
                        <a:pt x="181" y="24"/>
                      </a:lnTo>
                      <a:lnTo>
                        <a:pt x="237" y="6"/>
                      </a:lnTo>
                      <a:lnTo>
                        <a:pt x="2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latin typeface="Arial" panose="020B0604020202020204" pitchFamily="34" charset="0"/>
                    <a:cs typeface="Arial" panose="020B0604020202020204" pitchFamily="34" charset="0"/>
                  </a:endParaRPr>
                </a:p>
              </p:txBody>
            </p:sp>
            <p:sp>
              <p:nvSpPr>
                <p:cNvPr id="44" name="Freeform 2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B5A74FE-2845-401E-B8D2-F921AED750FE}"/>
                    </a:ext>
                  </a:extLst>
                </p:cNvPr>
                <p:cNvSpPr>
                  <a:spLocks/>
                </p:cNvSpPr>
                <p:nvPr/>
              </p:nvSpPr>
              <p:spPr bwMode="auto">
                <a:xfrm>
                  <a:off x="1000126" y="1754188"/>
                  <a:ext cx="3348038" cy="1984375"/>
                </a:xfrm>
                <a:custGeom>
                  <a:avLst/>
                  <a:gdLst>
                    <a:gd name="T0" fmla="*/ 3325 w 4218"/>
                    <a:gd name="T1" fmla="*/ 0 h 2500"/>
                    <a:gd name="T2" fmla="*/ 3359 w 4218"/>
                    <a:gd name="T3" fmla="*/ 2 h 2500"/>
                    <a:gd name="T4" fmla="*/ 4100 w 4218"/>
                    <a:gd name="T5" fmla="*/ 158 h 2500"/>
                    <a:gd name="T6" fmla="*/ 4130 w 4218"/>
                    <a:gd name="T7" fmla="*/ 168 h 2500"/>
                    <a:gd name="T8" fmla="*/ 4158 w 4218"/>
                    <a:gd name="T9" fmla="*/ 184 h 2500"/>
                    <a:gd name="T10" fmla="*/ 4182 w 4218"/>
                    <a:gd name="T11" fmla="*/ 206 h 2500"/>
                    <a:gd name="T12" fmla="*/ 4200 w 4218"/>
                    <a:gd name="T13" fmla="*/ 234 h 2500"/>
                    <a:gd name="T14" fmla="*/ 4214 w 4218"/>
                    <a:gd name="T15" fmla="*/ 264 h 2500"/>
                    <a:gd name="T16" fmla="*/ 4218 w 4218"/>
                    <a:gd name="T17" fmla="*/ 295 h 2500"/>
                    <a:gd name="T18" fmla="*/ 4216 w 4218"/>
                    <a:gd name="T19" fmla="*/ 327 h 2500"/>
                    <a:gd name="T20" fmla="*/ 4208 w 4218"/>
                    <a:gd name="T21" fmla="*/ 359 h 2500"/>
                    <a:gd name="T22" fmla="*/ 3921 w 4218"/>
                    <a:gd name="T23" fmla="*/ 1059 h 2500"/>
                    <a:gd name="T24" fmla="*/ 3905 w 4218"/>
                    <a:gd name="T25" fmla="*/ 1089 h 2500"/>
                    <a:gd name="T26" fmla="*/ 3883 w 4218"/>
                    <a:gd name="T27" fmla="*/ 1115 h 2500"/>
                    <a:gd name="T28" fmla="*/ 3855 w 4218"/>
                    <a:gd name="T29" fmla="*/ 1133 h 2500"/>
                    <a:gd name="T30" fmla="*/ 3825 w 4218"/>
                    <a:gd name="T31" fmla="*/ 1147 h 2500"/>
                    <a:gd name="T32" fmla="*/ 3791 w 4218"/>
                    <a:gd name="T33" fmla="*/ 1153 h 2500"/>
                    <a:gd name="T34" fmla="*/ 3783 w 4218"/>
                    <a:gd name="T35" fmla="*/ 1153 h 2500"/>
                    <a:gd name="T36" fmla="*/ 3751 w 4218"/>
                    <a:gd name="T37" fmla="*/ 1149 h 2500"/>
                    <a:gd name="T38" fmla="*/ 3721 w 4218"/>
                    <a:gd name="T39" fmla="*/ 1139 h 2500"/>
                    <a:gd name="T40" fmla="*/ 3693 w 4218"/>
                    <a:gd name="T41" fmla="*/ 1123 h 2500"/>
                    <a:gd name="T42" fmla="*/ 3670 w 4218"/>
                    <a:gd name="T43" fmla="*/ 1101 h 2500"/>
                    <a:gd name="T44" fmla="*/ 3652 w 4218"/>
                    <a:gd name="T45" fmla="*/ 1073 h 2500"/>
                    <a:gd name="T46" fmla="*/ 3502 w 4218"/>
                    <a:gd name="T47" fmla="*/ 790 h 2500"/>
                    <a:gd name="T48" fmla="*/ 217 w 4218"/>
                    <a:gd name="T49" fmla="*/ 2484 h 2500"/>
                    <a:gd name="T50" fmla="*/ 183 w 4218"/>
                    <a:gd name="T51" fmla="*/ 2496 h 2500"/>
                    <a:gd name="T52" fmla="*/ 149 w 4218"/>
                    <a:gd name="T53" fmla="*/ 2500 h 2500"/>
                    <a:gd name="T54" fmla="*/ 118 w 4218"/>
                    <a:gd name="T55" fmla="*/ 2498 h 2500"/>
                    <a:gd name="T56" fmla="*/ 88 w 4218"/>
                    <a:gd name="T57" fmla="*/ 2486 h 2500"/>
                    <a:gd name="T58" fmla="*/ 60 w 4218"/>
                    <a:gd name="T59" fmla="*/ 2470 h 2500"/>
                    <a:gd name="T60" fmla="*/ 36 w 4218"/>
                    <a:gd name="T61" fmla="*/ 2448 h 2500"/>
                    <a:gd name="T62" fmla="*/ 16 w 4218"/>
                    <a:gd name="T63" fmla="*/ 2420 h 2500"/>
                    <a:gd name="T64" fmla="*/ 4 w 4218"/>
                    <a:gd name="T65" fmla="*/ 2388 h 2500"/>
                    <a:gd name="T66" fmla="*/ 0 w 4218"/>
                    <a:gd name="T67" fmla="*/ 2355 h 2500"/>
                    <a:gd name="T68" fmla="*/ 4 w 4218"/>
                    <a:gd name="T69" fmla="*/ 2323 h 2500"/>
                    <a:gd name="T70" fmla="*/ 14 w 4218"/>
                    <a:gd name="T71" fmla="*/ 2291 h 2500"/>
                    <a:gd name="T72" fmla="*/ 30 w 4218"/>
                    <a:gd name="T73" fmla="*/ 2263 h 2500"/>
                    <a:gd name="T74" fmla="*/ 52 w 4218"/>
                    <a:gd name="T75" fmla="*/ 2239 h 2500"/>
                    <a:gd name="T76" fmla="*/ 82 w 4218"/>
                    <a:gd name="T77" fmla="*/ 2219 h 2500"/>
                    <a:gd name="T78" fmla="*/ 3361 w 4218"/>
                    <a:gd name="T79" fmla="*/ 527 h 2500"/>
                    <a:gd name="T80" fmla="*/ 3197 w 4218"/>
                    <a:gd name="T81" fmla="*/ 220 h 2500"/>
                    <a:gd name="T82" fmla="*/ 3185 w 4218"/>
                    <a:gd name="T83" fmla="*/ 188 h 2500"/>
                    <a:gd name="T84" fmla="*/ 3179 w 4218"/>
                    <a:gd name="T85" fmla="*/ 154 h 2500"/>
                    <a:gd name="T86" fmla="*/ 3183 w 4218"/>
                    <a:gd name="T87" fmla="*/ 120 h 2500"/>
                    <a:gd name="T88" fmla="*/ 3193 w 4218"/>
                    <a:gd name="T89" fmla="*/ 88 h 2500"/>
                    <a:gd name="T90" fmla="*/ 3209 w 4218"/>
                    <a:gd name="T91" fmla="*/ 60 h 2500"/>
                    <a:gd name="T92" fmla="*/ 3233 w 4218"/>
                    <a:gd name="T93" fmla="*/ 34 h 2500"/>
                    <a:gd name="T94" fmla="*/ 3261 w 4218"/>
                    <a:gd name="T95" fmla="*/ 16 h 2500"/>
                    <a:gd name="T96" fmla="*/ 3293 w 4218"/>
                    <a:gd name="T97" fmla="*/ 4 h 2500"/>
                    <a:gd name="T98" fmla="*/ 3325 w 4218"/>
                    <a:gd name="T99" fmla="*/ 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18" h="2500">
                      <a:moveTo>
                        <a:pt x="3325" y="0"/>
                      </a:moveTo>
                      <a:lnTo>
                        <a:pt x="3359" y="2"/>
                      </a:lnTo>
                      <a:lnTo>
                        <a:pt x="4100" y="158"/>
                      </a:lnTo>
                      <a:lnTo>
                        <a:pt x="4130" y="168"/>
                      </a:lnTo>
                      <a:lnTo>
                        <a:pt x="4158" y="184"/>
                      </a:lnTo>
                      <a:lnTo>
                        <a:pt x="4182" y="206"/>
                      </a:lnTo>
                      <a:lnTo>
                        <a:pt x="4200" y="234"/>
                      </a:lnTo>
                      <a:lnTo>
                        <a:pt x="4214" y="264"/>
                      </a:lnTo>
                      <a:lnTo>
                        <a:pt x="4218" y="295"/>
                      </a:lnTo>
                      <a:lnTo>
                        <a:pt x="4216" y="327"/>
                      </a:lnTo>
                      <a:lnTo>
                        <a:pt x="4208" y="359"/>
                      </a:lnTo>
                      <a:lnTo>
                        <a:pt x="3921" y="1059"/>
                      </a:lnTo>
                      <a:lnTo>
                        <a:pt x="3905" y="1089"/>
                      </a:lnTo>
                      <a:lnTo>
                        <a:pt x="3883" y="1115"/>
                      </a:lnTo>
                      <a:lnTo>
                        <a:pt x="3855" y="1133"/>
                      </a:lnTo>
                      <a:lnTo>
                        <a:pt x="3825" y="1147"/>
                      </a:lnTo>
                      <a:lnTo>
                        <a:pt x="3791" y="1153"/>
                      </a:lnTo>
                      <a:lnTo>
                        <a:pt x="3783" y="1153"/>
                      </a:lnTo>
                      <a:lnTo>
                        <a:pt x="3751" y="1149"/>
                      </a:lnTo>
                      <a:lnTo>
                        <a:pt x="3721" y="1139"/>
                      </a:lnTo>
                      <a:lnTo>
                        <a:pt x="3693" y="1123"/>
                      </a:lnTo>
                      <a:lnTo>
                        <a:pt x="3670" y="1101"/>
                      </a:lnTo>
                      <a:lnTo>
                        <a:pt x="3652" y="1073"/>
                      </a:lnTo>
                      <a:lnTo>
                        <a:pt x="3502" y="790"/>
                      </a:lnTo>
                      <a:lnTo>
                        <a:pt x="217" y="2484"/>
                      </a:lnTo>
                      <a:lnTo>
                        <a:pt x="183" y="2496"/>
                      </a:lnTo>
                      <a:lnTo>
                        <a:pt x="149" y="2500"/>
                      </a:lnTo>
                      <a:lnTo>
                        <a:pt x="118" y="2498"/>
                      </a:lnTo>
                      <a:lnTo>
                        <a:pt x="88" y="2486"/>
                      </a:lnTo>
                      <a:lnTo>
                        <a:pt x="60" y="2470"/>
                      </a:lnTo>
                      <a:lnTo>
                        <a:pt x="36" y="2448"/>
                      </a:lnTo>
                      <a:lnTo>
                        <a:pt x="16" y="2420"/>
                      </a:lnTo>
                      <a:lnTo>
                        <a:pt x="4" y="2388"/>
                      </a:lnTo>
                      <a:lnTo>
                        <a:pt x="0" y="2355"/>
                      </a:lnTo>
                      <a:lnTo>
                        <a:pt x="4" y="2323"/>
                      </a:lnTo>
                      <a:lnTo>
                        <a:pt x="14" y="2291"/>
                      </a:lnTo>
                      <a:lnTo>
                        <a:pt x="30" y="2263"/>
                      </a:lnTo>
                      <a:lnTo>
                        <a:pt x="52" y="2239"/>
                      </a:lnTo>
                      <a:lnTo>
                        <a:pt x="82" y="2219"/>
                      </a:lnTo>
                      <a:lnTo>
                        <a:pt x="3361" y="527"/>
                      </a:lnTo>
                      <a:lnTo>
                        <a:pt x="3197" y="220"/>
                      </a:lnTo>
                      <a:lnTo>
                        <a:pt x="3185" y="188"/>
                      </a:lnTo>
                      <a:lnTo>
                        <a:pt x="3179" y="154"/>
                      </a:lnTo>
                      <a:lnTo>
                        <a:pt x="3183" y="120"/>
                      </a:lnTo>
                      <a:lnTo>
                        <a:pt x="3193" y="88"/>
                      </a:lnTo>
                      <a:lnTo>
                        <a:pt x="3209" y="60"/>
                      </a:lnTo>
                      <a:lnTo>
                        <a:pt x="3233" y="34"/>
                      </a:lnTo>
                      <a:lnTo>
                        <a:pt x="3261" y="16"/>
                      </a:lnTo>
                      <a:lnTo>
                        <a:pt x="3293" y="4"/>
                      </a:lnTo>
                      <a:lnTo>
                        <a:pt x="332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600">
                    <a:latin typeface="Arial" panose="020B0604020202020204" pitchFamily="34" charset="0"/>
                    <a:cs typeface="Arial" panose="020B0604020202020204" pitchFamily="34" charset="0"/>
                  </a:endParaRPr>
                </a:p>
              </p:txBody>
            </p:sp>
          </p:grpSp>
        </p:grpSp>
      </p:grpSp>
      <p:grpSp>
        <p:nvGrpSpPr>
          <p:cNvPr id="45" name="4 Grup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25F130F-A7FA-44E8-9B91-D4E5A9F3556D}"/>
              </a:ext>
            </a:extLst>
          </p:cNvPr>
          <p:cNvGrpSpPr/>
          <p:nvPr/>
        </p:nvGrpSpPr>
        <p:grpSpPr>
          <a:xfrm>
            <a:off x="8718569" y="1489320"/>
            <a:ext cx="3047078" cy="1477328"/>
            <a:chOff x="10108758" y="4824597"/>
            <a:chExt cx="1895590" cy="1476987"/>
          </a:xfrm>
        </p:grpSpPr>
        <p:grpSp>
          <p:nvGrpSpPr>
            <p:cNvPr id="46" name="Group 19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1873CF5-F49B-4446-BD95-FBC094A43DC1}"/>
                </a:ext>
              </a:extLst>
            </p:cNvPr>
            <p:cNvGrpSpPr/>
            <p:nvPr/>
          </p:nvGrpSpPr>
          <p:grpSpPr>
            <a:xfrm>
              <a:off x="10108758" y="5179440"/>
              <a:ext cx="279100" cy="261224"/>
              <a:chOff x="765175" y="1228726"/>
              <a:chExt cx="5205413" cy="4872038"/>
            </a:xfrm>
            <a:solidFill>
              <a:schemeClr val="bg1"/>
            </a:solidFill>
          </p:grpSpPr>
          <p:sp>
            <p:nvSpPr>
              <p:cNvPr id="48" name="Freeform 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7E12000-75E6-485C-98FC-FF237A1C9E66}"/>
                  </a:ext>
                </a:extLst>
              </p:cNvPr>
              <p:cNvSpPr>
                <a:spLocks/>
              </p:cNvSpPr>
              <p:nvPr/>
            </p:nvSpPr>
            <p:spPr bwMode="auto">
              <a:xfrm>
                <a:off x="1477963" y="23304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2 h 383"/>
                  <a:gd name="T10" fmla="*/ 3007 w 3049"/>
                  <a:gd name="T11" fmla="*/ 71 h 383"/>
                  <a:gd name="T12" fmla="*/ 3029 w 3049"/>
                  <a:gd name="T13" fmla="*/ 107 h 383"/>
                  <a:gd name="T14" fmla="*/ 3045 w 3049"/>
                  <a:gd name="T15" fmla="*/ 147 h 383"/>
                  <a:gd name="T16" fmla="*/ 3049 w 3049"/>
                  <a:gd name="T17" fmla="*/ 191 h 383"/>
                  <a:gd name="T18" fmla="*/ 3045 w 3049"/>
                  <a:gd name="T19" fmla="*/ 236 h 383"/>
                  <a:gd name="T20" fmla="*/ 3029 w 3049"/>
                  <a:gd name="T21" fmla="*/ 276 h 383"/>
                  <a:gd name="T22" fmla="*/ 3007 w 3049"/>
                  <a:gd name="T23" fmla="*/ 312 h 383"/>
                  <a:gd name="T24" fmla="*/ 2977 w 3049"/>
                  <a:gd name="T25" fmla="*/ 340 h 383"/>
                  <a:gd name="T26" fmla="*/ 2941 w 3049"/>
                  <a:gd name="T27" fmla="*/ 364 h 383"/>
                  <a:gd name="T28" fmla="*/ 2901 w 3049"/>
                  <a:gd name="T29" fmla="*/ 378 h 383"/>
                  <a:gd name="T30" fmla="*/ 2858 w 3049"/>
                  <a:gd name="T31" fmla="*/ 383 h 383"/>
                  <a:gd name="T32" fmla="*/ 191 w 3049"/>
                  <a:gd name="T33" fmla="*/ 383 h 383"/>
                  <a:gd name="T34" fmla="*/ 148 w 3049"/>
                  <a:gd name="T35" fmla="*/ 378 h 383"/>
                  <a:gd name="T36" fmla="*/ 106 w 3049"/>
                  <a:gd name="T37" fmla="*/ 364 h 383"/>
                  <a:gd name="T38" fmla="*/ 70 w 3049"/>
                  <a:gd name="T39" fmla="*/ 340 h 383"/>
                  <a:gd name="T40" fmla="*/ 42 w 3049"/>
                  <a:gd name="T41" fmla="*/ 312 h 383"/>
                  <a:gd name="T42" fmla="*/ 18 w 3049"/>
                  <a:gd name="T43" fmla="*/ 276 h 383"/>
                  <a:gd name="T44" fmla="*/ 4 w 3049"/>
                  <a:gd name="T45" fmla="*/ 236 h 383"/>
                  <a:gd name="T46" fmla="*/ 0 w 3049"/>
                  <a:gd name="T47" fmla="*/ 191 h 383"/>
                  <a:gd name="T48" fmla="*/ 4 w 3049"/>
                  <a:gd name="T49" fmla="*/ 147 h 383"/>
                  <a:gd name="T50" fmla="*/ 18 w 3049"/>
                  <a:gd name="T51" fmla="*/ 107 h 383"/>
                  <a:gd name="T52" fmla="*/ 42 w 3049"/>
                  <a:gd name="T53" fmla="*/ 71 h 383"/>
                  <a:gd name="T54" fmla="*/ 70 w 3049"/>
                  <a:gd name="T55" fmla="*/ 42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2"/>
                    </a:lnTo>
                    <a:lnTo>
                      <a:pt x="3007" y="71"/>
                    </a:lnTo>
                    <a:lnTo>
                      <a:pt x="3029" y="107"/>
                    </a:lnTo>
                    <a:lnTo>
                      <a:pt x="3045" y="147"/>
                    </a:lnTo>
                    <a:lnTo>
                      <a:pt x="3049" y="191"/>
                    </a:lnTo>
                    <a:lnTo>
                      <a:pt x="3045" y="236"/>
                    </a:lnTo>
                    <a:lnTo>
                      <a:pt x="3029" y="276"/>
                    </a:lnTo>
                    <a:lnTo>
                      <a:pt x="3007" y="312"/>
                    </a:lnTo>
                    <a:lnTo>
                      <a:pt x="2977" y="340"/>
                    </a:lnTo>
                    <a:lnTo>
                      <a:pt x="2941" y="364"/>
                    </a:lnTo>
                    <a:lnTo>
                      <a:pt x="2901" y="378"/>
                    </a:lnTo>
                    <a:lnTo>
                      <a:pt x="2858" y="383"/>
                    </a:lnTo>
                    <a:lnTo>
                      <a:pt x="191" y="383"/>
                    </a:lnTo>
                    <a:lnTo>
                      <a:pt x="148" y="378"/>
                    </a:lnTo>
                    <a:lnTo>
                      <a:pt x="106" y="364"/>
                    </a:lnTo>
                    <a:lnTo>
                      <a:pt x="70" y="340"/>
                    </a:lnTo>
                    <a:lnTo>
                      <a:pt x="42" y="312"/>
                    </a:lnTo>
                    <a:lnTo>
                      <a:pt x="18" y="276"/>
                    </a:lnTo>
                    <a:lnTo>
                      <a:pt x="4" y="236"/>
                    </a:lnTo>
                    <a:lnTo>
                      <a:pt x="0" y="191"/>
                    </a:lnTo>
                    <a:lnTo>
                      <a:pt x="4" y="147"/>
                    </a:lnTo>
                    <a:lnTo>
                      <a:pt x="18" y="107"/>
                    </a:lnTo>
                    <a:lnTo>
                      <a:pt x="42" y="71"/>
                    </a:lnTo>
                    <a:lnTo>
                      <a:pt x="70" y="42"/>
                    </a:lnTo>
                    <a:lnTo>
                      <a:pt x="106" y="20"/>
                    </a:lnTo>
                    <a:lnTo>
                      <a:pt x="148" y="6"/>
                    </a:lnTo>
                    <a:lnTo>
                      <a:pt x="1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latin typeface="Arial" panose="020B0604020202020204" pitchFamily="34" charset="0"/>
                  <a:cs typeface="Arial" panose="020B0604020202020204" pitchFamily="34" charset="0"/>
                </a:endParaRPr>
              </a:p>
            </p:txBody>
          </p:sp>
          <p:sp>
            <p:nvSpPr>
              <p:cNvPr id="49" name="Freeform 7">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7E1C356F-7DFD-4ABA-99FF-A501C4FEE977}"/>
                  </a:ext>
                </a:extLst>
              </p:cNvPr>
              <p:cNvSpPr>
                <a:spLocks/>
              </p:cNvSpPr>
              <p:nvPr/>
            </p:nvSpPr>
            <p:spPr bwMode="auto">
              <a:xfrm>
                <a:off x="1477963" y="28511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3 h 383"/>
                  <a:gd name="T10" fmla="*/ 3007 w 3049"/>
                  <a:gd name="T11" fmla="*/ 71 h 383"/>
                  <a:gd name="T12" fmla="*/ 3029 w 3049"/>
                  <a:gd name="T13" fmla="*/ 107 h 383"/>
                  <a:gd name="T14" fmla="*/ 3045 w 3049"/>
                  <a:gd name="T15" fmla="*/ 149 h 383"/>
                  <a:gd name="T16" fmla="*/ 3049 w 3049"/>
                  <a:gd name="T17" fmla="*/ 192 h 383"/>
                  <a:gd name="T18" fmla="*/ 3045 w 3049"/>
                  <a:gd name="T19" fmla="*/ 236 h 383"/>
                  <a:gd name="T20" fmla="*/ 3029 w 3049"/>
                  <a:gd name="T21" fmla="*/ 276 h 383"/>
                  <a:gd name="T22" fmla="*/ 3007 w 3049"/>
                  <a:gd name="T23" fmla="*/ 312 h 383"/>
                  <a:gd name="T24" fmla="*/ 2977 w 3049"/>
                  <a:gd name="T25" fmla="*/ 341 h 383"/>
                  <a:gd name="T26" fmla="*/ 2941 w 3049"/>
                  <a:gd name="T27" fmla="*/ 363 h 383"/>
                  <a:gd name="T28" fmla="*/ 2901 w 3049"/>
                  <a:gd name="T29" fmla="*/ 377 h 383"/>
                  <a:gd name="T30" fmla="*/ 2858 w 3049"/>
                  <a:gd name="T31" fmla="*/ 383 h 383"/>
                  <a:gd name="T32" fmla="*/ 191 w 3049"/>
                  <a:gd name="T33" fmla="*/ 383 h 383"/>
                  <a:gd name="T34" fmla="*/ 148 w 3049"/>
                  <a:gd name="T35" fmla="*/ 377 h 383"/>
                  <a:gd name="T36" fmla="*/ 106 w 3049"/>
                  <a:gd name="T37" fmla="*/ 363 h 383"/>
                  <a:gd name="T38" fmla="*/ 70 w 3049"/>
                  <a:gd name="T39" fmla="*/ 341 h 383"/>
                  <a:gd name="T40" fmla="*/ 42 w 3049"/>
                  <a:gd name="T41" fmla="*/ 312 h 383"/>
                  <a:gd name="T42" fmla="*/ 18 w 3049"/>
                  <a:gd name="T43" fmla="*/ 276 h 383"/>
                  <a:gd name="T44" fmla="*/ 4 w 3049"/>
                  <a:gd name="T45" fmla="*/ 236 h 383"/>
                  <a:gd name="T46" fmla="*/ 0 w 3049"/>
                  <a:gd name="T47" fmla="*/ 192 h 383"/>
                  <a:gd name="T48" fmla="*/ 4 w 3049"/>
                  <a:gd name="T49" fmla="*/ 149 h 383"/>
                  <a:gd name="T50" fmla="*/ 18 w 3049"/>
                  <a:gd name="T51" fmla="*/ 107 h 383"/>
                  <a:gd name="T52" fmla="*/ 42 w 3049"/>
                  <a:gd name="T53" fmla="*/ 71 h 383"/>
                  <a:gd name="T54" fmla="*/ 70 w 3049"/>
                  <a:gd name="T55" fmla="*/ 43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3"/>
                    </a:lnTo>
                    <a:lnTo>
                      <a:pt x="3007" y="71"/>
                    </a:lnTo>
                    <a:lnTo>
                      <a:pt x="3029" y="107"/>
                    </a:lnTo>
                    <a:lnTo>
                      <a:pt x="3045" y="149"/>
                    </a:lnTo>
                    <a:lnTo>
                      <a:pt x="3049" y="192"/>
                    </a:lnTo>
                    <a:lnTo>
                      <a:pt x="3045" y="236"/>
                    </a:lnTo>
                    <a:lnTo>
                      <a:pt x="3029" y="276"/>
                    </a:lnTo>
                    <a:lnTo>
                      <a:pt x="3007" y="312"/>
                    </a:lnTo>
                    <a:lnTo>
                      <a:pt x="2977" y="341"/>
                    </a:lnTo>
                    <a:lnTo>
                      <a:pt x="2941" y="363"/>
                    </a:lnTo>
                    <a:lnTo>
                      <a:pt x="2901" y="377"/>
                    </a:lnTo>
                    <a:lnTo>
                      <a:pt x="2858" y="383"/>
                    </a:lnTo>
                    <a:lnTo>
                      <a:pt x="191" y="383"/>
                    </a:lnTo>
                    <a:lnTo>
                      <a:pt x="148" y="377"/>
                    </a:lnTo>
                    <a:lnTo>
                      <a:pt x="106" y="363"/>
                    </a:lnTo>
                    <a:lnTo>
                      <a:pt x="70" y="341"/>
                    </a:lnTo>
                    <a:lnTo>
                      <a:pt x="42" y="312"/>
                    </a:lnTo>
                    <a:lnTo>
                      <a:pt x="18" y="276"/>
                    </a:lnTo>
                    <a:lnTo>
                      <a:pt x="4" y="236"/>
                    </a:lnTo>
                    <a:lnTo>
                      <a:pt x="0" y="192"/>
                    </a:lnTo>
                    <a:lnTo>
                      <a:pt x="4" y="149"/>
                    </a:lnTo>
                    <a:lnTo>
                      <a:pt x="18" y="107"/>
                    </a:lnTo>
                    <a:lnTo>
                      <a:pt x="42" y="71"/>
                    </a:lnTo>
                    <a:lnTo>
                      <a:pt x="70" y="43"/>
                    </a:lnTo>
                    <a:lnTo>
                      <a:pt x="106" y="20"/>
                    </a:lnTo>
                    <a:lnTo>
                      <a:pt x="148" y="6"/>
                    </a:lnTo>
                    <a:lnTo>
                      <a:pt x="1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latin typeface="Arial" panose="020B0604020202020204" pitchFamily="34" charset="0"/>
                  <a:cs typeface="Arial" panose="020B0604020202020204" pitchFamily="34" charset="0"/>
                </a:endParaRPr>
              </a:p>
            </p:txBody>
          </p:sp>
          <p:sp>
            <p:nvSpPr>
              <p:cNvPr id="50" name="Freeform 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3F031B6-6E17-437F-B7E7-387EBBB4E53F}"/>
                  </a:ext>
                </a:extLst>
              </p:cNvPr>
              <p:cNvSpPr>
                <a:spLocks/>
              </p:cNvSpPr>
              <p:nvPr/>
            </p:nvSpPr>
            <p:spPr bwMode="auto">
              <a:xfrm>
                <a:off x="1477963" y="4935538"/>
                <a:ext cx="1422400" cy="303213"/>
              </a:xfrm>
              <a:custGeom>
                <a:avLst/>
                <a:gdLst>
                  <a:gd name="T0" fmla="*/ 191 w 1793"/>
                  <a:gd name="T1" fmla="*/ 0 h 381"/>
                  <a:gd name="T2" fmla="*/ 1602 w 1793"/>
                  <a:gd name="T3" fmla="*/ 0 h 381"/>
                  <a:gd name="T4" fmla="*/ 1646 w 1793"/>
                  <a:gd name="T5" fmla="*/ 6 h 381"/>
                  <a:gd name="T6" fmla="*/ 1686 w 1793"/>
                  <a:gd name="T7" fmla="*/ 20 h 381"/>
                  <a:gd name="T8" fmla="*/ 1721 w 1793"/>
                  <a:gd name="T9" fmla="*/ 41 h 381"/>
                  <a:gd name="T10" fmla="*/ 1751 w 1793"/>
                  <a:gd name="T11" fmla="*/ 71 h 381"/>
                  <a:gd name="T12" fmla="*/ 1773 w 1793"/>
                  <a:gd name="T13" fmla="*/ 107 h 381"/>
                  <a:gd name="T14" fmla="*/ 1787 w 1793"/>
                  <a:gd name="T15" fmla="*/ 147 h 381"/>
                  <a:gd name="T16" fmla="*/ 1793 w 1793"/>
                  <a:gd name="T17" fmla="*/ 190 h 381"/>
                  <a:gd name="T18" fmla="*/ 1787 w 1793"/>
                  <a:gd name="T19" fmla="*/ 234 h 381"/>
                  <a:gd name="T20" fmla="*/ 1773 w 1793"/>
                  <a:gd name="T21" fmla="*/ 274 h 381"/>
                  <a:gd name="T22" fmla="*/ 1751 w 1793"/>
                  <a:gd name="T23" fmla="*/ 310 h 381"/>
                  <a:gd name="T24" fmla="*/ 1721 w 1793"/>
                  <a:gd name="T25" fmla="*/ 339 h 381"/>
                  <a:gd name="T26" fmla="*/ 1686 w 1793"/>
                  <a:gd name="T27" fmla="*/ 361 h 381"/>
                  <a:gd name="T28" fmla="*/ 1646 w 1793"/>
                  <a:gd name="T29" fmla="*/ 377 h 381"/>
                  <a:gd name="T30" fmla="*/ 1602 w 1793"/>
                  <a:gd name="T31" fmla="*/ 381 h 381"/>
                  <a:gd name="T32" fmla="*/ 191 w 1793"/>
                  <a:gd name="T33" fmla="*/ 381 h 381"/>
                  <a:gd name="T34" fmla="*/ 148 w 1793"/>
                  <a:gd name="T35" fmla="*/ 377 h 381"/>
                  <a:gd name="T36" fmla="*/ 106 w 1793"/>
                  <a:gd name="T37" fmla="*/ 361 h 381"/>
                  <a:gd name="T38" fmla="*/ 70 w 1793"/>
                  <a:gd name="T39" fmla="*/ 339 h 381"/>
                  <a:gd name="T40" fmla="*/ 42 w 1793"/>
                  <a:gd name="T41" fmla="*/ 310 h 381"/>
                  <a:gd name="T42" fmla="*/ 18 w 1793"/>
                  <a:gd name="T43" fmla="*/ 274 h 381"/>
                  <a:gd name="T44" fmla="*/ 4 w 1793"/>
                  <a:gd name="T45" fmla="*/ 234 h 381"/>
                  <a:gd name="T46" fmla="*/ 0 w 1793"/>
                  <a:gd name="T47" fmla="*/ 190 h 381"/>
                  <a:gd name="T48" fmla="*/ 4 w 1793"/>
                  <a:gd name="T49" fmla="*/ 147 h 381"/>
                  <a:gd name="T50" fmla="*/ 18 w 1793"/>
                  <a:gd name="T51" fmla="*/ 107 h 381"/>
                  <a:gd name="T52" fmla="*/ 42 w 1793"/>
                  <a:gd name="T53" fmla="*/ 71 h 381"/>
                  <a:gd name="T54" fmla="*/ 70 w 1793"/>
                  <a:gd name="T55" fmla="*/ 41 h 381"/>
                  <a:gd name="T56" fmla="*/ 106 w 1793"/>
                  <a:gd name="T57" fmla="*/ 20 h 381"/>
                  <a:gd name="T58" fmla="*/ 148 w 1793"/>
                  <a:gd name="T59" fmla="*/ 6 h 381"/>
                  <a:gd name="T60" fmla="*/ 191 w 1793"/>
                  <a:gd name="T61"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93" h="381">
                    <a:moveTo>
                      <a:pt x="191" y="0"/>
                    </a:moveTo>
                    <a:lnTo>
                      <a:pt x="1602" y="0"/>
                    </a:lnTo>
                    <a:lnTo>
                      <a:pt x="1646" y="6"/>
                    </a:lnTo>
                    <a:lnTo>
                      <a:pt x="1686" y="20"/>
                    </a:lnTo>
                    <a:lnTo>
                      <a:pt x="1721" y="41"/>
                    </a:lnTo>
                    <a:lnTo>
                      <a:pt x="1751" y="71"/>
                    </a:lnTo>
                    <a:lnTo>
                      <a:pt x="1773" y="107"/>
                    </a:lnTo>
                    <a:lnTo>
                      <a:pt x="1787" y="147"/>
                    </a:lnTo>
                    <a:lnTo>
                      <a:pt x="1793" y="190"/>
                    </a:lnTo>
                    <a:lnTo>
                      <a:pt x="1787" y="234"/>
                    </a:lnTo>
                    <a:lnTo>
                      <a:pt x="1773" y="274"/>
                    </a:lnTo>
                    <a:lnTo>
                      <a:pt x="1751" y="310"/>
                    </a:lnTo>
                    <a:lnTo>
                      <a:pt x="1721" y="339"/>
                    </a:lnTo>
                    <a:lnTo>
                      <a:pt x="1686" y="361"/>
                    </a:lnTo>
                    <a:lnTo>
                      <a:pt x="1646" y="377"/>
                    </a:lnTo>
                    <a:lnTo>
                      <a:pt x="1602" y="381"/>
                    </a:lnTo>
                    <a:lnTo>
                      <a:pt x="191" y="381"/>
                    </a:lnTo>
                    <a:lnTo>
                      <a:pt x="148" y="377"/>
                    </a:lnTo>
                    <a:lnTo>
                      <a:pt x="106" y="361"/>
                    </a:lnTo>
                    <a:lnTo>
                      <a:pt x="70" y="339"/>
                    </a:lnTo>
                    <a:lnTo>
                      <a:pt x="42" y="310"/>
                    </a:lnTo>
                    <a:lnTo>
                      <a:pt x="18" y="274"/>
                    </a:lnTo>
                    <a:lnTo>
                      <a:pt x="4" y="234"/>
                    </a:lnTo>
                    <a:lnTo>
                      <a:pt x="0" y="190"/>
                    </a:lnTo>
                    <a:lnTo>
                      <a:pt x="4" y="147"/>
                    </a:lnTo>
                    <a:lnTo>
                      <a:pt x="18" y="107"/>
                    </a:lnTo>
                    <a:lnTo>
                      <a:pt x="42" y="71"/>
                    </a:lnTo>
                    <a:lnTo>
                      <a:pt x="70" y="41"/>
                    </a:lnTo>
                    <a:lnTo>
                      <a:pt x="106" y="20"/>
                    </a:lnTo>
                    <a:lnTo>
                      <a:pt x="148" y="6"/>
                    </a:lnTo>
                    <a:lnTo>
                      <a:pt x="1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latin typeface="Arial" panose="020B0604020202020204" pitchFamily="34" charset="0"/>
                  <a:cs typeface="Arial" panose="020B0604020202020204" pitchFamily="34" charset="0"/>
                </a:endParaRPr>
              </a:p>
            </p:txBody>
          </p:sp>
          <p:sp>
            <p:nvSpPr>
              <p:cNvPr id="51" name="Freeform 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7DF614B-6F7C-4263-8C3C-83B311564914}"/>
                  </a:ext>
                </a:extLst>
              </p:cNvPr>
              <p:cNvSpPr>
                <a:spLocks noEditPoints="1"/>
              </p:cNvSpPr>
              <p:nvPr/>
            </p:nvSpPr>
            <p:spPr bwMode="auto">
              <a:xfrm>
                <a:off x="765175" y="1228726"/>
                <a:ext cx="5205413" cy="4872038"/>
              </a:xfrm>
              <a:custGeom>
                <a:avLst/>
                <a:gdLst>
                  <a:gd name="T0" fmla="*/ 3681 w 6558"/>
                  <a:gd name="T1" fmla="*/ 4366 h 6138"/>
                  <a:gd name="T2" fmla="*/ 5597 w 6558"/>
                  <a:gd name="T3" fmla="*/ 910 h 6138"/>
                  <a:gd name="T4" fmla="*/ 4282 w 6558"/>
                  <a:gd name="T5" fmla="*/ 5757 h 6138"/>
                  <a:gd name="T6" fmla="*/ 4268 w 6558"/>
                  <a:gd name="T7" fmla="*/ 4376 h 6138"/>
                  <a:gd name="T8" fmla="*/ 3426 w 6558"/>
                  <a:gd name="T9" fmla="*/ 5047 h 6138"/>
                  <a:gd name="T10" fmla="*/ 3317 w 6558"/>
                  <a:gd name="T11" fmla="*/ 5039 h 6138"/>
                  <a:gd name="T12" fmla="*/ 3227 w 6558"/>
                  <a:gd name="T13" fmla="*/ 4972 h 6138"/>
                  <a:gd name="T14" fmla="*/ 3191 w 6558"/>
                  <a:gd name="T15" fmla="*/ 4862 h 6138"/>
                  <a:gd name="T16" fmla="*/ 1088 w 6558"/>
                  <a:gd name="T17" fmla="*/ 4395 h 6138"/>
                  <a:gd name="T18" fmla="*/ 967 w 6558"/>
                  <a:gd name="T19" fmla="*/ 4354 h 6138"/>
                  <a:gd name="T20" fmla="*/ 901 w 6558"/>
                  <a:gd name="T21" fmla="*/ 4248 h 6138"/>
                  <a:gd name="T22" fmla="*/ 915 w 6558"/>
                  <a:gd name="T23" fmla="*/ 4121 h 6138"/>
                  <a:gd name="T24" fmla="*/ 1003 w 6558"/>
                  <a:gd name="T25" fmla="*/ 4034 h 6138"/>
                  <a:gd name="T26" fmla="*/ 3363 w 6558"/>
                  <a:gd name="T27" fmla="*/ 4014 h 6138"/>
                  <a:gd name="T28" fmla="*/ 3418 w 6558"/>
                  <a:gd name="T29" fmla="*/ 3793 h 6138"/>
                  <a:gd name="T30" fmla="*/ 1045 w 6558"/>
                  <a:gd name="T31" fmla="*/ 3734 h 6138"/>
                  <a:gd name="T32" fmla="*/ 939 w 6558"/>
                  <a:gd name="T33" fmla="*/ 3668 h 6138"/>
                  <a:gd name="T34" fmla="*/ 897 w 6558"/>
                  <a:gd name="T35" fmla="*/ 3549 h 6138"/>
                  <a:gd name="T36" fmla="*/ 939 w 6558"/>
                  <a:gd name="T37" fmla="*/ 3430 h 6138"/>
                  <a:gd name="T38" fmla="*/ 1045 w 6558"/>
                  <a:gd name="T39" fmla="*/ 3362 h 6138"/>
                  <a:gd name="T40" fmla="*/ 3868 w 6558"/>
                  <a:gd name="T41" fmla="*/ 3046 h 6138"/>
                  <a:gd name="T42" fmla="*/ 3755 w 6558"/>
                  <a:gd name="T43" fmla="*/ 3084 h 6138"/>
                  <a:gd name="T44" fmla="*/ 1003 w 6558"/>
                  <a:gd name="T45" fmla="*/ 3064 h 6138"/>
                  <a:gd name="T46" fmla="*/ 915 w 6558"/>
                  <a:gd name="T47" fmla="*/ 2977 h 6138"/>
                  <a:gd name="T48" fmla="*/ 901 w 6558"/>
                  <a:gd name="T49" fmla="*/ 2849 h 6138"/>
                  <a:gd name="T50" fmla="*/ 967 w 6558"/>
                  <a:gd name="T51" fmla="*/ 2744 h 6138"/>
                  <a:gd name="T52" fmla="*/ 1088 w 6558"/>
                  <a:gd name="T53" fmla="*/ 2702 h 6138"/>
                  <a:gd name="T54" fmla="*/ 3838 w 6558"/>
                  <a:gd name="T55" fmla="*/ 2720 h 6138"/>
                  <a:gd name="T56" fmla="*/ 3926 w 6558"/>
                  <a:gd name="T57" fmla="*/ 2808 h 6138"/>
                  <a:gd name="T58" fmla="*/ 3946 w 6558"/>
                  <a:gd name="T59" fmla="*/ 2907 h 6138"/>
                  <a:gd name="T60" fmla="*/ 4282 w 6558"/>
                  <a:gd name="T61" fmla="*/ 759 h 6138"/>
                  <a:gd name="T62" fmla="*/ 5794 w 6558"/>
                  <a:gd name="T63" fmla="*/ 582 h 6138"/>
                  <a:gd name="T64" fmla="*/ 5872 w 6558"/>
                  <a:gd name="T65" fmla="*/ 453 h 6138"/>
                  <a:gd name="T66" fmla="*/ 5872 w 6558"/>
                  <a:gd name="T67" fmla="*/ 12 h 6138"/>
                  <a:gd name="T68" fmla="*/ 6502 w 6558"/>
                  <a:gd name="T69" fmla="*/ 391 h 6138"/>
                  <a:gd name="T70" fmla="*/ 6558 w 6558"/>
                  <a:gd name="T71" fmla="*/ 503 h 6138"/>
                  <a:gd name="T72" fmla="*/ 6532 w 6558"/>
                  <a:gd name="T73" fmla="*/ 626 h 6138"/>
                  <a:gd name="T74" fmla="*/ 4658 w 6558"/>
                  <a:gd name="T75" fmla="*/ 5991 h 6138"/>
                  <a:gd name="T76" fmla="*/ 4592 w 6558"/>
                  <a:gd name="T77" fmla="*/ 6096 h 6138"/>
                  <a:gd name="T78" fmla="*/ 4473 w 6558"/>
                  <a:gd name="T79" fmla="*/ 6138 h 6138"/>
                  <a:gd name="T80" fmla="*/ 107 w 6558"/>
                  <a:gd name="T81" fmla="*/ 6120 h 6138"/>
                  <a:gd name="T82" fmla="*/ 20 w 6558"/>
                  <a:gd name="T83" fmla="*/ 6031 h 6138"/>
                  <a:gd name="T84" fmla="*/ 0 w 6558"/>
                  <a:gd name="T85" fmla="*/ 568 h 6138"/>
                  <a:gd name="T86" fmla="*/ 42 w 6558"/>
                  <a:gd name="T87" fmla="*/ 449 h 6138"/>
                  <a:gd name="T88" fmla="*/ 147 w 6558"/>
                  <a:gd name="T89" fmla="*/ 382 h 6138"/>
                  <a:gd name="T90" fmla="*/ 4517 w 6558"/>
                  <a:gd name="T91" fmla="*/ 382 h 6138"/>
                  <a:gd name="T92" fmla="*/ 4622 w 6558"/>
                  <a:gd name="T93" fmla="*/ 449 h 6138"/>
                  <a:gd name="T94" fmla="*/ 4664 w 6558"/>
                  <a:gd name="T95" fmla="*/ 568 h 6138"/>
                  <a:gd name="T96" fmla="*/ 5665 w 6558"/>
                  <a:gd name="T97" fmla="*/ 64 h 6138"/>
                  <a:gd name="T98" fmla="*/ 5760 w 6558"/>
                  <a:gd name="T99" fmla="*/ 6 h 6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558" h="6138">
                    <a:moveTo>
                      <a:pt x="5597" y="910"/>
                    </a:moveTo>
                    <a:lnTo>
                      <a:pt x="3763" y="3962"/>
                    </a:lnTo>
                    <a:lnTo>
                      <a:pt x="3681" y="4366"/>
                    </a:lnTo>
                    <a:lnTo>
                      <a:pt x="3997" y="4103"/>
                    </a:lnTo>
                    <a:lnTo>
                      <a:pt x="5832" y="1051"/>
                    </a:lnTo>
                    <a:lnTo>
                      <a:pt x="5597" y="910"/>
                    </a:lnTo>
                    <a:close/>
                    <a:moveTo>
                      <a:pt x="382" y="759"/>
                    </a:moveTo>
                    <a:lnTo>
                      <a:pt x="382" y="5757"/>
                    </a:lnTo>
                    <a:lnTo>
                      <a:pt x="4282" y="5757"/>
                    </a:lnTo>
                    <a:lnTo>
                      <a:pt x="4282" y="4362"/>
                    </a:lnTo>
                    <a:lnTo>
                      <a:pt x="4274" y="4370"/>
                    </a:lnTo>
                    <a:lnTo>
                      <a:pt x="4268" y="4376"/>
                    </a:lnTo>
                    <a:lnTo>
                      <a:pt x="3506" y="5007"/>
                    </a:lnTo>
                    <a:lnTo>
                      <a:pt x="3468" y="5031"/>
                    </a:lnTo>
                    <a:lnTo>
                      <a:pt x="3426" y="5047"/>
                    </a:lnTo>
                    <a:lnTo>
                      <a:pt x="3382" y="5051"/>
                    </a:lnTo>
                    <a:lnTo>
                      <a:pt x="3349" y="5049"/>
                    </a:lnTo>
                    <a:lnTo>
                      <a:pt x="3317" y="5039"/>
                    </a:lnTo>
                    <a:lnTo>
                      <a:pt x="3285" y="5025"/>
                    </a:lnTo>
                    <a:lnTo>
                      <a:pt x="3253" y="5000"/>
                    </a:lnTo>
                    <a:lnTo>
                      <a:pt x="3227" y="4972"/>
                    </a:lnTo>
                    <a:lnTo>
                      <a:pt x="3207" y="4938"/>
                    </a:lnTo>
                    <a:lnTo>
                      <a:pt x="3195" y="4900"/>
                    </a:lnTo>
                    <a:lnTo>
                      <a:pt x="3191" y="4862"/>
                    </a:lnTo>
                    <a:lnTo>
                      <a:pt x="3195" y="4823"/>
                    </a:lnTo>
                    <a:lnTo>
                      <a:pt x="3283" y="4395"/>
                    </a:lnTo>
                    <a:lnTo>
                      <a:pt x="1088" y="4395"/>
                    </a:lnTo>
                    <a:lnTo>
                      <a:pt x="1045" y="4391"/>
                    </a:lnTo>
                    <a:lnTo>
                      <a:pt x="1003" y="4376"/>
                    </a:lnTo>
                    <a:lnTo>
                      <a:pt x="967" y="4354"/>
                    </a:lnTo>
                    <a:lnTo>
                      <a:pt x="939" y="4324"/>
                    </a:lnTo>
                    <a:lnTo>
                      <a:pt x="915" y="4288"/>
                    </a:lnTo>
                    <a:lnTo>
                      <a:pt x="901" y="4248"/>
                    </a:lnTo>
                    <a:lnTo>
                      <a:pt x="897" y="4205"/>
                    </a:lnTo>
                    <a:lnTo>
                      <a:pt x="901" y="4161"/>
                    </a:lnTo>
                    <a:lnTo>
                      <a:pt x="915" y="4121"/>
                    </a:lnTo>
                    <a:lnTo>
                      <a:pt x="939" y="4085"/>
                    </a:lnTo>
                    <a:lnTo>
                      <a:pt x="967" y="4056"/>
                    </a:lnTo>
                    <a:lnTo>
                      <a:pt x="1003" y="4034"/>
                    </a:lnTo>
                    <a:lnTo>
                      <a:pt x="1045" y="4018"/>
                    </a:lnTo>
                    <a:lnTo>
                      <a:pt x="1088" y="4014"/>
                    </a:lnTo>
                    <a:lnTo>
                      <a:pt x="3363" y="4014"/>
                    </a:lnTo>
                    <a:lnTo>
                      <a:pt x="3394" y="3855"/>
                    </a:lnTo>
                    <a:lnTo>
                      <a:pt x="3404" y="3823"/>
                    </a:lnTo>
                    <a:lnTo>
                      <a:pt x="3418" y="3793"/>
                    </a:lnTo>
                    <a:lnTo>
                      <a:pt x="3452" y="3740"/>
                    </a:lnTo>
                    <a:lnTo>
                      <a:pt x="1088" y="3740"/>
                    </a:lnTo>
                    <a:lnTo>
                      <a:pt x="1045" y="3734"/>
                    </a:lnTo>
                    <a:lnTo>
                      <a:pt x="1003" y="3720"/>
                    </a:lnTo>
                    <a:lnTo>
                      <a:pt x="967" y="3698"/>
                    </a:lnTo>
                    <a:lnTo>
                      <a:pt x="939" y="3668"/>
                    </a:lnTo>
                    <a:lnTo>
                      <a:pt x="915" y="3632"/>
                    </a:lnTo>
                    <a:lnTo>
                      <a:pt x="901" y="3593"/>
                    </a:lnTo>
                    <a:lnTo>
                      <a:pt x="897" y="3549"/>
                    </a:lnTo>
                    <a:lnTo>
                      <a:pt x="901" y="3505"/>
                    </a:lnTo>
                    <a:lnTo>
                      <a:pt x="915" y="3465"/>
                    </a:lnTo>
                    <a:lnTo>
                      <a:pt x="939" y="3430"/>
                    </a:lnTo>
                    <a:lnTo>
                      <a:pt x="967" y="3400"/>
                    </a:lnTo>
                    <a:lnTo>
                      <a:pt x="1003" y="3378"/>
                    </a:lnTo>
                    <a:lnTo>
                      <a:pt x="1045" y="3362"/>
                    </a:lnTo>
                    <a:lnTo>
                      <a:pt x="1088" y="3358"/>
                    </a:lnTo>
                    <a:lnTo>
                      <a:pt x="3681" y="3358"/>
                    </a:lnTo>
                    <a:lnTo>
                      <a:pt x="3868" y="3046"/>
                    </a:lnTo>
                    <a:lnTo>
                      <a:pt x="3834" y="3066"/>
                    </a:lnTo>
                    <a:lnTo>
                      <a:pt x="3796" y="3080"/>
                    </a:lnTo>
                    <a:lnTo>
                      <a:pt x="3755" y="3084"/>
                    </a:lnTo>
                    <a:lnTo>
                      <a:pt x="1088" y="3084"/>
                    </a:lnTo>
                    <a:lnTo>
                      <a:pt x="1045" y="3078"/>
                    </a:lnTo>
                    <a:lnTo>
                      <a:pt x="1003" y="3064"/>
                    </a:lnTo>
                    <a:lnTo>
                      <a:pt x="967" y="3042"/>
                    </a:lnTo>
                    <a:lnTo>
                      <a:pt x="939" y="3012"/>
                    </a:lnTo>
                    <a:lnTo>
                      <a:pt x="915" y="2977"/>
                    </a:lnTo>
                    <a:lnTo>
                      <a:pt x="901" y="2937"/>
                    </a:lnTo>
                    <a:lnTo>
                      <a:pt x="897" y="2893"/>
                    </a:lnTo>
                    <a:lnTo>
                      <a:pt x="901" y="2849"/>
                    </a:lnTo>
                    <a:lnTo>
                      <a:pt x="915" y="2808"/>
                    </a:lnTo>
                    <a:lnTo>
                      <a:pt x="939" y="2774"/>
                    </a:lnTo>
                    <a:lnTo>
                      <a:pt x="967" y="2744"/>
                    </a:lnTo>
                    <a:lnTo>
                      <a:pt x="1003" y="2720"/>
                    </a:lnTo>
                    <a:lnTo>
                      <a:pt x="1045" y="2706"/>
                    </a:lnTo>
                    <a:lnTo>
                      <a:pt x="1088" y="2702"/>
                    </a:lnTo>
                    <a:lnTo>
                      <a:pt x="3755" y="2702"/>
                    </a:lnTo>
                    <a:lnTo>
                      <a:pt x="3798" y="2706"/>
                    </a:lnTo>
                    <a:lnTo>
                      <a:pt x="3838" y="2720"/>
                    </a:lnTo>
                    <a:lnTo>
                      <a:pt x="3874" y="2744"/>
                    </a:lnTo>
                    <a:lnTo>
                      <a:pt x="3904" y="2774"/>
                    </a:lnTo>
                    <a:lnTo>
                      <a:pt x="3926" y="2808"/>
                    </a:lnTo>
                    <a:lnTo>
                      <a:pt x="3942" y="2849"/>
                    </a:lnTo>
                    <a:lnTo>
                      <a:pt x="3946" y="2893"/>
                    </a:lnTo>
                    <a:lnTo>
                      <a:pt x="3946" y="2907"/>
                    </a:lnTo>
                    <a:lnTo>
                      <a:pt x="3944" y="2921"/>
                    </a:lnTo>
                    <a:lnTo>
                      <a:pt x="4282" y="2359"/>
                    </a:lnTo>
                    <a:lnTo>
                      <a:pt x="4282" y="759"/>
                    </a:lnTo>
                    <a:lnTo>
                      <a:pt x="382" y="759"/>
                    </a:lnTo>
                    <a:close/>
                    <a:moveTo>
                      <a:pt x="5872" y="453"/>
                    </a:moveTo>
                    <a:lnTo>
                      <a:pt x="5794" y="582"/>
                    </a:lnTo>
                    <a:lnTo>
                      <a:pt x="6029" y="723"/>
                    </a:lnTo>
                    <a:lnTo>
                      <a:pt x="6106" y="594"/>
                    </a:lnTo>
                    <a:lnTo>
                      <a:pt x="5872" y="453"/>
                    </a:lnTo>
                    <a:close/>
                    <a:moveTo>
                      <a:pt x="5798" y="0"/>
                    </a:moveTo>
                    <a:lnTo>
                      <a:pt x="5834" y="2"/>
                    </a:lnTo>
                    <a:lnTo>
                      <a:pt x="5872" y="12"/>
                    </a:lnTo>
                    <a:lnTo>
                      <a:pt x="5905" y="28"/>
                    </a:lnTo>
                    <a:lnTo>
                      <a:pt x="6467" y="364"/>
                    </a:lnTo>
                    <a:lnTo>
                      <a:pt x="6502" y="391"/>
                    </a:lnTo>
                    <a:lnTo>
                      <a:pt x="6528" y="425"/>
                    </a:lnTo>
                    <a:lnTo>
                      <a:pt x="6548" y="461"/>
                    </a:lnTo>
                    <a:lnTo>
                      <a:pt x="6558" y="503"/>
                    </a:lnTo>
                    <a:lnTo>
                      <a:pt x="6558" y="544"/>
                    </a:lnTo>
                    <a:lnTo>
                      <a:pt x="6550" y="586"/>
                    </a:lnTo>
                    <a:lnTo>
                      <a:pt x="6532" y="626"/>
                    </a:lnTo>
                    <a:lnTo>
                      <a:pt x="4664" y="3736"/>
                    </a:lnTo>
                    <a:lnTo>
                      <a:pt x="4664" y="5947"/>
                    </a:lnTo>
                    <a:lnTo>
                      <a:pt x="4658" y="5991"/>
                    </a:lnTo>
                    <a:lnTo>
                      <a:pt x="4644" y="6031"/>
                    </a:lnTo>
                    <a:lnTo>
                      <a:pt x="4622" y="6067"/>
                    </a:lnTo>
                    <a:lnTo>
                      <a:pt x="4592" y="6096"/>
                    </a:lnTo>
                    <a:lnTo>
                      <a:pt x="4556" y="6120"/>
                    </a:lnTo>
                    <a:lnTo>
                      <a:pt x="4517" y="6134"/>
                    </a:lnTo>
                    <a:lnTo>
                      <a:pt x="4473" y="6138"/>
                    </a:lnTo>
                    <a:lnTo>
                      <a:pt x="191" y="6138"/>
                    </a:lnTo>
                    <a:lnTo>
                      <a:pt x="147" y="6134"/>
                    </a:lnTo>
                    <a:lnTo>
                      <a:pt x="107" y="6120"/>
                    </a:lnTo>
                    <a:lnTo>
                      <a:pt x="72" y="6096"/>
                    </a:lnTo>
                    <a:lnTo>
                      <a:pt x="42" y="6067"/>
                    </a:lnTo>
                    <a:lnTo>
                      <a:pt x="20" y="6031"/>
                    </a:lnTo>
                    <a:lnTo>
                      <a:pt x="6" y="5991"/>
                    </a:lnTo>
                    <a:lnTo>
                      <a:pt x="0" y="5947"/>
                    </a:lnTo>
                    <a:lnTo>
                      <a:pt x="0" y="568"/>
                    </a:lnTo>
                    <a:lnTo>
                      <a:pt x="6" y="525"/>
                    </a:lnTo>
                    <a:lnTo>
                      <a:pt x="20" y="483"/>
                    </a:lnTo>
                    <a:lnTo>
                      <a:pt x="42" y="449"/>
                    </a:lnTo>
                    <a:lnTo>
                      <a:pt x="72" y="419"/>
                    </a:lnTo>
                    <a:lnTo>
                      <a:pt x="107" y="395"/>
                    </a:lnTo>
                    <a:lnTo>
                      <a:pt x="147" y="382"/>
                    </a:lnTo>
                    <a:lnTo>
                      <a:pt x="191" y="378"/>
                    </a:lnTo>
                    <a:lnTo>
                      <a:pt x="4473" y="378"/>
                    </a:lnTo>
                    <a:lnTo>
                      <a:pt x="4517" y="382"/>
                    </a:lnTo>
                    <a:lnTo>
                      <a:pt x="4556" y="395"/>
                    </a:lnTo>
                    <a:lnTo>
                      <a:pt x="4592" y="419"/>
                    </a:lnTo>
                    <a:lnTo>
                      <a:pt x="4622" y="449"/>
                    </a:lnTo>
                    <a:lnTo>
                      <a:pt x="4644" y="483"/>
                    </a:lnTo>
                    <a:lnTo>
                      <a:pt x="4658" y="525"/>
                    </a:lnTo>
                    <a:lnTo>
                      <a:pt x="4664" y="568"/>
                    </a:lnTo>
                    <a:lnTo>
                      <a:pt x="4664" y="1723"/>
                    </a:lnTo>
                    <a:lnTo>
                      <a:pt x="5643" y="93"/>
                    </a:lnTo>
                    <a:lnTo>
                      <a:pt x="5665" y="64"/>
                    </a:lnTo>
                    <a:lnTo>
                      <a:pt x="5693" y="38"/>
                    </a:lnTo>
                    <a:lnTo>
                      <a:pt x="5724" y="18"/>
                    </a:lnTo>
                    <a:lnTo>
                      <a:pt x="5760" y="6"/>
                    </a:lnTo>
                    <a:lnTo>
                      <a:pt x="579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latin typeface="Arial" panose="020B0604020202020204" pitchFamily="34" charset="0"/>
                  <a:cs typeface="Arial" panose="020B0604020202020204" pitchFamily="34" charset="0"/>
                </a:endParaRPr>
              </a:p>
            </p:txBody>
          </p:sp>
        </p:grpSp>
        <p:sp>
          <p:nvSpPr>
            <p:cNvPr id="47" name="TextBox 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93670D2-2327-48B5-A8C0-FF56AB8EDBB8}"/>
                </a:ext>
              </a:extLst>
            </p:cNvPr>
            <p:cNvSpPr txBox="1"/>
            <p:nvPr/>
          </p:nvSpPr>
          <p:spPr>
            <a:xfrm>
              <a:off x="10223241" y="4824597"/>
              <a:ext cx="1781107" cy="1476987"/>
            </a:xfrm>
            <a:prstGeom prst="rect">
              <a:avLst/>
            </a:prstGeom>
            <a:noFill/>
          </p:spPr>
          <p:txBody>
            <a:bodyPr wrap="square" lIns="0" tIns="0" rIns="0" bIns="0" rtlCol="0">
              <a:spAutoFit/>
            </a:bodyPr>
            <a:lstStyle/>
            <a:p>
              <a:pPr algn="ctr"/>
              <a:r>
                <a:rPr lang="es-GT" sz="2000" b="1" dirty="0">
                  <a:latin typeface="Arial" panose="020B0604020202020204" pitchFamily="34" charset="0"/>
                  <a:cs typeface="Arial" panose="020B0604020202020204" pitchFamily="34" charset="0"/>
                </a:rPr>
                <a:t>Ubicación Geográfica de los Beneficiarios</a:t>
              </a:r>
            </a:p>
            <a:p>
              <a:pPr algn="just"/>
              <a:r>
                <a:rPr lang="es-GT" sz="1400" dirty="0">
                  <a:latin typeface="Arial" panose="020B0604020202020204" pitchFamily="34" charset="0"/>
                  <a:cs typeface="Arial" panose="020B0604020202020204" pitchFamily="34" charset="0"/>
                </a:rPr>
                <a:t>Departamentos de Petén, Izabal, Chiquimula, Jutiapa, Santa Rosa, Escuintla, Retalhuleu, San Marcos, Quiche y Huehuetenango. </a:t>
              </a:r>
            </a:p>
          </p:txBody>
        </p:sp>
      </p:grpSp>
      <p:grpSp>
        <p:nvGrpSpPr>
          <p:cNvPr id="2" name="Grupo 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A4E8CE2-CFF5-4CB8-933A-0500A18B4F1F}"/>
              </a:ext>
            </a:extLst>
          </p:cNvPr>
          <p:cNvGrpSpPr/>
          <p:nvPr/>
        </p:nvGrpSpPr>
        <p:grpSpPr>
          <a:xfrm>
            <a:off x="3386618" y="5146868"/>
            <a:ext cx="5087636" cy="1310708"/>
            <a:chOff x="440437" y="5254989"/>
            <a:chExt cx="4631626" cy="1310708"/>
          </a:xfrm>
        </p:grpSpPr>
        <p:sp>
          <p:nvSpPr>
            <p:cNvPr id="11" name="8 Redondear rectángulo de esquina diagonal">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6B12EBF-C070-4538-B325-21C3908BCD81}"/>
                </a:ext>
              </a:extLst>
            </p:cNvPr>
            <p:cNvSpPr/>
            <p:nvPr/>
          </p:nvSpPr>
          <p:spPr>
            <a:xfrm>
              <a:off x="440437" y="5254989"/>
              <a:ext cx="4631626" cy="1310708"/>
            </a:xfrm>
            <a:prstGeom prst="round2DiagRect">
              <a:avLst/>
            </a:prstGeom>
            <a:ln w="28575">
              <a:solidFill>
                <a:srgbClr val="002060"/>
              </a:solidFill>
            </a:ln>
          </p:spPr>
          <p:style>
            <a:lnRef idx="2">
              <a:schemeClr val="accent3"/>
            </a:lnRef>
            <a:fillRef idx="1">
              <a:schemeClr val="lt1"/>
            </a:fillRef>
            <a:effectRef idx="0">
              <a:schemeClr val="accent3"/>
            </a:effectRef>
            <a:fontRef idx="minor">
              <a:schemeClr val="dk1"/>
            </a:fontRef>
          </p:style>
          <p:txBody>
            <a:bodyPr lIns="108832" tIns="54416" rIns="108832" bIns="54416" rtlCol="0" anchor="ctr"/>
            <a:lstStyle/>
            <a:p>
              <a:endParaRPr lang="es-GT" sz="1400" dirty="0">
                <a:latin typeface="Arial" panose="020B0604020202020204" pitchFamily="34" charset="0"/>
                <a:cs typeface="Arial" panose="020B0604020202020204" pitchFamily="34" charset="0"/>
              </a:endParaRPr>
            </a:p>
            <a:p>
              <a:endParaRPr lang="es-GT" sz="1400" dirty="0">
                <a:latin typeface="Arial" panose="020B0604020202020204" pitchFamily="34" charset="0"/>
                <a:cs typeface="Arial" panose="020B0604020202020204" pitchFamily="34" charset="0"/>
              </a:endParaRPr>
            </a:p>
            <a:p>
              <a:endParaRPr lang="es-GT" sz="1400" dirty="0">
                <a:latin typeface="Arial" panose="020B0604020202020204" pitchFamily="34" charset="0"/>
                <a:cs typeface="Arial" panose="020B0604020202020204" pitchFamily="34" charset="0"/>
              </a:endParaRPr>
            </a:p>
            <a:p>
              <a:r>
                <a:rPr lang="es-GT" sz="1400" dirty="0">
                  <a:solidFill>
                    <a:schemeClr val="tx1"/>
                  </a:solidFill>
                  <a:latin typeface="Arial" panose="020B0604020202020204" pitchFamily="34" charset="0"/>
                  <a:cs typeface="Arial" panose="020B0604020202020204" pitchFamily="34" charset="0"/>
                </a:rPr>
                <a:t>Población Universo: 16,838,489 habitantes (estimada)</a:t>
              </a:r>
            </a:p>
            <a:p>
              <a:r>
                <a:rPr lang="es-GT" sz="1400" dirty="0">
                  <a:solidFill>
                    <a:schemeClr val="tx1"/>
                  </a:solidFill>
                  <a:latin typeface="Arial" panose="020B0604020202020204" pitchFamily="34" charset="0"/>
                  <a:cs typeface="Arial" panose="020B0604020202020204" pitchFamily="34" charset="0"/>
                </a:rPr>
                <a:t>Población Objetivo: 7,538,754 habitantes (estimada)</a:t>
              </a:r>
            </a:p>
            <a:p>
              <a:endParaRPr lang="es-GT" sz="1400" dirty="0">
                <a:latin typeface="Arial" panose="020B0604020202020204" pitchFamily="34" charset="0"/>
                <a:cs typeface="Arial" panose="020B0604020202020204" pitchFamily="34" charset="0"/>
              </a:endParaRPr>
            </a:p>
          </p:txBody>
        </p:sp>
        <p:grpSp>
          <p:nvGrpSpPr>
            <p:cNvPr id="58" name="3 Grup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F07EB6E-5F9D-4CBC-A67E-01D0018ACE36}"/>
                </a:ext>
              </a:extLst>
            </p:cNvPr>
            <p:cNvGrpSpPr/>
            <p:nvPr/>
          </p:nvGrpSpPr>
          <p:grpSpPr>
            <a:xfrm>
              <a:off x="1026762" y="5455039"/>
              <a:ext cx="3073240" cy="364574"/>
              <a:chOff x="358662" y="4812986"/>
              <a:chExt cx="2647354" cy="364490"/>
            </a:xfrm>
          </p:grpSpPr>
          <p:sp>
            <p:nvSpPr>
              <p:cNvPr id="59" name="TextBox 28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FA3070F-CD22-4CA5-A606-C3F3C7F425DB}"/>
                  </a:ext>
                </a:extLst>
              </p:cNvPr>
              <p:cNvSpPr txBox="1"/>
              <p:nvPr/>
            </p:nvSpPr>
            <p:spPr>
              <a:xfrm>
                <a:off x="849670" y="4870400"/>
                <a:ext cx="2156346" cy="292321"/>
              </a:xfrm>
              <a:prstGeom prst="rect">
                <a:avLst/>
              </a:prstGeom>
              <a:noFill/>
            </p:spPr>
            <p:txBody>
              <a:bodyPr wrap="square" lIns="0" tIns="0" rIns="0" bIns="0" rtlCol="0">
                <a:spAutoFit/>
              </a:bodyPr>
              <a:lstStyle/>
              <a:p>
                <a:r>
                  <a:rPr lang="es-GT" sz="1900" b="1" dirty="0">
                    <a:latin typeface="Arial" panose="020B0604020202020204" pitchFamily="34" charset="0"/>
                    <a:ea typeface="Ebrima" panose="02000000000000000000" pitchFamily="2" charset="0"/>
                    <a:cs typeface="Arial" panose="020B0604020202020204" pitchFamily="34" charset="0"/>
                  </a:rPr>
                  <a:t>¿A quién se entrega?</a:t>
                </a:r>
              </a:p>
            </p:txBody>
          </p:sp>
          <p:pic>
            <p:nvPicPr>
              <p:cNvPr id="60" name="93 Imagen">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D6E155F-FD16-46C1-A124-3053E7DA4373}"/>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358662" y="4812986"/>
                <a:ext cx="364490" cy="364490"/>
              </a:xfrm>
              <a:prstGeom prst="rect">
                <a:avLst/>
              </a:prstGeom>
            </p:spPr>
          </p:pic>
        </p:grpSp>
      </p:grpSp>
      <p:grpSp>
        <p:nvGrpSpPr>
          <p:cNvPr id="61" name="96 Grup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B282E64-DE99-4EA8-BF18-E1226355A25B}"/>
              </a:ext>
            </a:extLst>
          </p:cNvPr>
          <p:cNvGrpSpPr/>
          <p:nvPr/>
        </p:nvGrpSpPr>
        <p:grpSpPr>
          <a:xfrm>
            <a:off x="8828544" y="3325377"/>
            <a:ext cx="3198604" cy="2677656"/>
            <a:chOff x="10027281" y="5135372"/>
            <a:chExt cx="1977058" cy="1511201"/>
          </a:xfrm>
        </p:grpSpPr>
        <p:sp>
          <p:nvSpPr>
            <p:cNvPr id="62" name="Freeform 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579E65D-F271-4D5E-B3BC-E46A0D7A0221}"/>
                </a:ext>
              </a:extLst>
            </p:cNvPr>
            <p:cNvSpPr>
              <a:spLocks/>
            </p:cNvSpPr>
            <p:nvPr/>
          </p:nvSpPr>
          <p:spPr bwMode="auto">
            <a:xfrm>
              <a:off x="10146976" y="5378182"/>
              <a:ext cx="76265" cy="16257"/>
            </a:xfrm>
            <a:custGeom>
              <a:avLst/>
              <a:gdLst>
                <a:gd name="T0" fmla="*/ 191 w 1793"/>
                <a:gd name="T1" fmla="*/ 0 h 381"/>
                <a:gd name="T2" fmla="*/ 1602 w 1793"/>
                <a:gd name="T3" fmla="*/ 0 h 381"/>
                <a:gd name="T4" fmla="*/ 1646 w 1793"/>
                <a:gd name="T5" fmla="*/ 6 h 381"/>
                <a:gd name="T6" fmla="*/ 1686 w 1793"/>
                <a:gd name="T7" fmla="*/ 20 h 381"/>
                <a:gd name="T8" fmla="*/ 1721 w 1793"/>
                <a:gd name="T9" fmla="*/ 41 h 381"/>
                <a:gd name="T10" fmla="*/ 1751 w 1793"/>
                <a:gd name="T11" fmla="*/ 71 h 381"/>
                <a:gd name="T12" fmla="*/ 1773 w 1793"/>
                <a:gd name="T13" fmla="*/ 107 h 381"/>
                <a:gd name="T14" fmla="*/ 1787 w 1793"/>
                <a:gd name="T15" fmla="*/ 147 h 381"/>
                <a:gd name="T16" fmla="*/ 1793 w 1793"/>
                <a:gd name="T17" fmla="*/ 190 h 381"/>
                <a:gd name="T18" fmla="*/ 1787 w 1793"/>
                <a:gd name="T19" fmla="*/ 234 h 381"/>
                <a:gd name="T20" fmla="*/ 1773 w 1793"/>
                <a:gd name="T21" fmla="*/ 274 h 381"/>
                <a:gd name="T22" fmla="*/ 1751 w 1793"/>
                <a:gd name="T23" fmla="*/ 310 h 381"/>
                <a:gd name="T24" fmla="*/ 1721 w 1793"/>
                <a:gd name="T25" fmla="*/ 339 h 381"/>
                <a:gd name="T26" fmla="*/ 1686 w 1793"/>
                <a:gd name="T27" fmla="*/ 361 h 381"/>
                <a:gd name="T28" fmla="*/ 1646 w 1793"/>
                <a:gd name="T29" fmla="*/ 377 h 381"/>
                <a:gd name="T30" fmla="*/ 1602 w 1793"/>
                <a:gd name="T31" fmla="*/ 381 h 381"/>
                <a:gd name="T32" fmla="*/ 191 w 1793"/>
                <a:gd name="T33" fmla="*/ 381 h 381"/>
                <a:gd name="T34" fmla="*/ 148 w 1793"/>
                <a:gd name="T35" fmla="*/ 377 h 381"/>
                <a:gd name="T36" fmla="*/ 106 w 1793"/>
                <a:gd name="T37" fmla="*/ 361 h 381"/>
                <a:gd name="T38" fmla="*/ 70 w 1793"/>
                <a:gd name="T39" fmla="*/ 339 h 381"/>
                <a:gd name="T40" fmla="*/ 42 w 1793"/>
                <a:gd name="T41" fmla="*/ 310 h 381"/>
                <a:gd name="T42" fmla="*/ 18 w 1793"/>
                <a:gd name="T43" fmla="*/ 274 h 381"/>
                <a:gd name="T44" fmla="*/ 4 w 1793"/>
                <a:gd name="T45" fmla="*/ 234 h 381"/>
                <a:gd name="T46" fmla="*/ 0 w 1793"/>
                <a:gd name="T47" fmla="*/ 190 h 381"/>
                <a:gd name="T48" fmla="*/ 4 w 1793"/>
                <a:gd name="T49" fmla="*/ 147 h 381"/>
                <a:gd name="T50" fmla="*/ 18 w 1793"/>
                <a:gd name="T51" fmla="*/ 107 h 381"/>
                <a:gd name="T52" fmla="*/ 42 w 1793"/>
                <a:gd name="T53" fmla="*/ 71 h 381"/>
                <a:gd name="T54" fmla="*/ 70 w 1793"/>
                <a:gd name="T55" fmla="*/ 41 h 381"/>
                <a:gd name="T56" fmla="*/ 106 w 1793"/>
                <a:gd name="T57" fmla="*/ 20 h 381"/>
                <a:gd name="T58" fmla="*/ 148 w 1793"/>
                <a:gd name="T59" fmla="*/ 6 h 381"/>
                <a:gd name="T60" fmla="*/ 191 w 1793"/>
                <a:gd name="T61"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93" h="381">
                  <a:moveTo>
                    <a:pt x="191" y="0"/>
                  </a:moveTo>
                  <a:lnTo>
                    <a:pt x="1602" y="0"/>
                  </a:lnTo>
                  <a:lnTo>
                    <a:pt x="1646" y="6"/>
                  </a:lnTo>
                  <a:lnTo>
                    <a:pt x="1686" y="20"/>
                  </a:lnTo>
                  <a:lnTo>
                    <a:pt x="1721" y="41"/>
                  </a:lnTo>
                  <a:lnTo>
                    <a:pt x="1751" y="71"/>
                  </a:lnTo>
                  <a:lnTo>
                    <a:pt x="1773" y="107"/>
                  </a:lnTo>
                  <a:lnTo>
                    <a:pt x="1787" y="147"/>
                  </a:lnTo>
                  <a:lnTo>
                    <a:pt x="1793" y="190"/>
                  </a:lnTo>
                  <a:lnTo>
                    <a:pt x="1787" y="234"/>
                  </a:lnTo>
                  <a:lnTo>
                    <a:pt x="1773" y="274"/>
                  </a:lnTo>
                  <a:lnTo>
                    <a:pt x="1751" y="310"/>
                  </a:lnTo>
                  <a:lnTo>
                    <a:pt x="1721" y="339"/>
                  </a:lnTo>
                  <a:lnTo>
                    <a:pt x="1686" y="361"/>
                  </a:lnTo>
                  <a:lnTo>
                    <a:pt x="1646" y="377"/>
                  </a:lnTo>
                  <a:lnTo>
                    <a:pt x="1602" y="381"/>
                  </a:lnTo>
                  <a:lnTo>
                    <a:pt x="191" y="381"/>
                  </a:lnTo>
                  <a:lnTo>
                    <a:pt x="148" y="377"/>
                  </a:lnTo>
                  <a:lnTo>
                    <a:pt x="106" y="361"/>
                  </a:lnTo>
                  <a:lnTo>
                    <a:pt x="70" y="339"/>
                  </a:lnTo>
                  <a:lnTo>
                    <a:pt x="42" y="310"/>
                  </a:lnTo>
                  <a:lnTo>
                    <a:pt x="18" y="274"/>
                  </a:lnTo>
                  <a:lnTo>
                    <a:pt x="4" y="234"/>
                  </a:lnTo>
                  <a:lnTo>
                    <a:pt x="0" y="190"/>
                  </a:lnTo>
                  <a:lnTo>
                    <a:pt x="4" y="147"/>
                  </a:lnTo>
                  <a:lnTo>
                    <a:pt x="18" y="107"/>
                  </a:lnTo>
                  <a:lnTo>
                    <a:pt x="42" y="71"/>
                  </a:lnTo>
                  <a:lnTo>
                    <a:pt x="70" y="41"/>
                  </a:lnTo>
                  <a:lnTo>
                    <a:pt x="106" y="20"/>
                  </a:lnTo>
                  <a:lnTo>
                    <a:pt x="148" y="6"/>
                  </a:lnTo>
                  <a:lnTo>
                    <a:pt x="191"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1400">
                <a:latin typeface="Arial" panose="020B0604020202020204" pitchFamily="34" charset="0"/>
                <a:cs typeface="Arial" panose="020B0604020202020204" pitchFamily="34" charset="0"/>
              </a:endParaRPr>
            </a:p>
          </p:txBody>
        </p:sp>
        <p:sp>
          <p:nvSpPr>
            <p:cNvPr id="63" name="TextBox 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4956AE7-EF1D-4BD1-A1B6-2D2F97C03FF1}"/>
                </a:ext>
              </a:extLst>
            </p:cNvPr>
            <p:cNvSpPr txBox="1"/>
            <p:nvPr/>
          </p:nvSpPr>
          <p:spPr>
            <a:xfrm>
              <a:off x="10027281" y="5135372"/>
              <a:ext cx="1977058" cy="1511201"/>
            </a:xfrm>
            <a:prstGeom prst="rect">
              <a:avLst/>
            </a:prstGeom>
            <a:noFill/>
          </p:spPr>
          <p:txBody>
            <a:bodyPr wrap="square" lIns="0" tIns="0" rIns="0" bIns="0" rtlCol="0">
              <a:spAutoFit/>
            </a:bodyPr>
            <a:lstStyle/>
            <a:p>
              <a:pPr algn="just"/>
              <a:r>
                <a:rPr lang="es-GT" sz="2000" b="1" dirty="0">
                  <a:latin typeface="Arial" panose="020B0604020202020204" pitchFamily="34" charset="0"/>
                  <a:cs typeface="Arial" panose="020B0604020202020204" pitchFamily="34" charset="0"/>
                </a:rPr>
                <a:t>Impacto Social Estimado </a:t>
              </a:r>
              <a:r>
                <a:rPr lang="es-GT" sz="1400" dirty="0">
                  <a:latin typeface="Arial" panose="020B0604020202020204" pitchFamily="34" charset="0"/>
                  <a:cs typeface="Arial" panose="020B0604020202020204" pitchFamily="34" charset="0"/>
                </a:rPr>
                <a:t>Mantenimiento de la soberanía e integridad territorial de Guatemala por medio del despliegue de unidades militares para el  resguardo de los espacios, aéreo, marítimo, terrestre y ciberespacio,  por medio de la negación del uso de nuestras aguas jurisdiccionales, fronteras terrestres y espacio aéreo por medio de la interdicción de las amenazas que atentan contra el Estado.</a:t>
              </a:r>
            </a:p>
          </p:txBody>
        </p:sp>
      </p:grpSp>
      <p:sp>
        <p:nvSpPr>
          <p:cNvPr id="3" name="CuadroTexto 2">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37B40A5-2DFC-4954-A1F0-51C6319F8B7C}"/>
              </a:ext>
            </a:extLst>
          </p:cNvPr>
          <p:cNvSpPr txBox="1"/>
          <p:nvPr/>
        </p:nvSpPr>
        <p:spPr>
          <a:xfrm>
            <a:off x="3386618" y="1236512"/>
            <a:ext cx="5087637" cy="1985159"/>
          </a:xfrm>
          <a:prstGeom prst="rect">
            <a:avLst/>
          </a:prstGeom>
          <a:ln w="28575"/>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2000" b="1" dirty="0">
                <a:latin typeface="Arial" pitchFamily="34" charset="0"/>
                <a:ea typeface="Ebrima" panose="02000000000000000000" pitchFamily="2" charset="0"/>
                <a:cs typeface="Arial" pitchFamily="34" charset="0"/>
              </a:rPr>
              <a:t>DESCRIPCIÓN</a:t>
            </a:r>
            <a:endParaRPr lang="en-US" sz="1400" b="1" dirty="0">
              <a:latin typeface="Arial" pitchFamily="34" charset="0"/>
              <a:ea typeface="Ebrima" panose="02000000000000000000" pitchFamily="2" charset="0"/>
              <a:cs typeface="Arial" pitchFamily="34" charset="0"/>
            </a:endParaRPr>
          </a:p>
          <a:p>
            <a:pPr algn="just">
              <a:spcBef>
                <a:spcPts val="600"/>
              </a:spcBef>
              <a:spcAft>
                <a:spcPts val="600"/>
              </a:spcAft>
            </a:pPr>
            <a:r>
              <a:rPr lang="es-GT" sz="1400" dirty="0">
                <a:latin typeface="Arial" pitchFamily="34" charset="0"/>
                <a:cs typeface="Arial" pitchFamily="34" charset="0"/>
              </a:rPr>
              <a:t>Mantenimiento de la Soberanía e Integridad Territorial de Guatemala por medio del despliegue de Unidades Militares para el resguardo de los espacios, aéreo, marítimo,  y ciberespacio por medio de la negación del uso de las aguas jurisdiccionales, fronteras terrestres y espacio aéreo, por medio de la interdicción de las amenazas que atentan contra el Estado.</a:t>
            </a:r>
            <a:endParaRPr lang="en-US" sz="1400" dirty="0">
              <a:latin typeface="Arial" pitchFamily="34" charset="0"/>
              <a:ea typeface="Ebrima" panose="02000000000000000000" pitchFamily="2" charset="0"/>
              <a:cs typeface="Arial" pitchFamily="34" charset="0"/>
            </a:endParaRPr>
          </a:p>
        </p:txBody>
      </p:sp>
      <p:grpSp>
        <p:nvGrpSpPr>
          <p:cNvPr id="86" name="Group 1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CC8131B-2924-42F4-BC70-FF4149625601}"/>
              </a:ext>
            </a:extLst>
          </p:cNvPr>
          <p:cNvGrpSpPr/>
          <p:nvPr/>
        </p:nvGrpSpPr>
        <p:grpSpPr>
          <a:xfrm>
            <a:off x="263905" y="1250836"/>
            <a:ext cx="2741704" cy="2624341"/>
            <a:chOff x="418793" y="1057178"/>
            <a:chExt cx="2268774" cy="2214507"/>
          </a:xfrm>
        </p:grpSpPr>
        <p:grpSp>
          <p:nvGrpSpPr>
            <p:cNvPr id="87" name="Group 1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925F665F-1F1B-4DBA-BF4F-A58C5A1A1537}"/>
                </a:ext>
              </a:extLst>
            </p:cNvPr>
            <p:cNvGrpSpPr/>
            <p:nvPr/>
          </p:nvGrpSpPr>
          <p:grpSpPr>
            <a:xfrm>
              <a:off x="418793" y="1057178"/>
              <a:ext cx="2268774" cy="1125955"/>
              <a:chOff x="418793" y="760516"/>
              <a:chExt cx="2268774" cy="1125955"/>
            </a:xfrm>
          </p:grpSpPr>
          <p:sp>
            <p:nvSpPr>
              <p:cNvPr id="91" name="TextBox 8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B2CD383-4BB1-42A5-98CC-02879A99F956}"/>
                  </a:ext>
                </a:extLst>
              </p:cNvPr>
              <p:cNvSpPr txBox="1"/>
              <p:nvPr/>
            </p:nvSpPr>
            <p:spPr>
              <a:xfrm>
                <a:off x="504571" y="1340949"/>
                <a:ext cx="2139164" cy="545522"/>
              </a:xfrm>
              <a:prstGeom prst="rect">
                <a:avLst/>
              </a:prstGeom>
              <a:noFill/>
            </p:spPr>
            <p:txBody>
              <a:bodyPr wrap="square" lIns="0" tIns="0" rIns="0" bIns="0" rtlCol="0">
                <a:spAutoFit/>
              </a:bodyPr>
              <a:lstStyle/>
              <a:p>
                <a:pPr algn="just"/>
                <a:r>
                  <a:rPr lang="es-ES" sz="1400">
                    <a:latin typeface="Arial" panose="020B0604020202020204" pitchFamily="34" charset="0"/>
                    <a:ea typeface="Ebrima" panose="02000000000000000000" pitchFamily="2" charset="0"/>
                    <a:cs typeface="Arial" panose="020B0604020202020204" pitchFamily="34" charset="0"/>
                  </a:rPr>
                  <a:t>Estado como garante de los derechos humanos y conductor del desarrollo</a:t>
                </a:r>
                <a:endParaRPr lang="en-US" sz="1400" dirty="0">
                  <a:latin typeface="Arial" panose="020B0604020202020204" pitchFamily="34" charset="0"/>
                  <a:ea typeface="Ebrima" panose="02000000000000000000" pitchFamily="2" charset="0"/>
                  <a:cs typeface="Arial" panose="020B0604020202020204" pitchFamily="34" charset="0"/>
                </a:endParaRPr>
              </a:p>
            </p:txBody>
          </p:sp>
          <p:sp>
            <p:nvSpPr>
              <p:cNvPr id="92" name="Freeform: Shape 4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1221118-5CFB-47EE-8E09-B65EA31E6C0B}"/>
                  </a:ext>
                </a:extLst>
              </p:cNvPr>
              <p:cNvSpPr/>
              <p:nvPr/>
            </p:nvSpPr>
            <p:spPr>
              <a:xfrm>
                <a:off x="418793" y="760516"/>
                <a:ext cx="2268774" cy="527152"/>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rgbClr val="002060"/>
              </a:solidFill>
              <a:ln>
                <a:noFill/>
              </a:ln>
              <a:effectLst>
                <a:innerShdw blurRad="63500" dist="50800" dir="13500000">
                  <a:prstClr val="black">
                    <a:alpha val="20000"/>
                  </a:prstClr>
                </a:innerShdw>
              </a:effectLst>
              <a:extLst/>
            </p:spPr>
            <p:txBody>
              <a:bodyPr vert="horz" wrap="square" lIns="252000" tIns="45720" rIns="91440" bIns="180000" numCol="1" anchor="ctr" anchorCtr="0" compatLnSpc="1">
                <a:prstTxWarp prst="textNoShape">
                  <a:avLst/>
                </a:prstTxWarp>
              </a:bodyPr>
              <a:lstStyle/>
              <a:p>
                <a:pPr algn="ctr"/>
                <a:r>
                  <a:rPr lang="es-ES_tradnl" sz="1400" b="1" dirty="0" smtClean="0">
                    <a:solidFill>
                      <a:srgbClr val="FFFF00"/>
                    </a:solidFill>
                    <a:latin typeface="Arial" panose="020B0604020202020204" pitchFamily="34" charset="0"/>
                    <a:ea typeface="Ebrima" panose="02000000000000000000" pitchFamily="2" charset="0"/>
                    <a:cs typeface="Arial" panose="020B0604020202020204" pitchFamily="34" charset="0"/>
                  </a:rPr>
                  <a:t>Prioridad Estratégica </a:t>
                </a:r>
                <a:r>
                  <a:rPr lang="es-ES_tradnl" sz="1400" b="1" dirty="0" err="1" smtClean="0">
                    <a:solidFill>
                      <a:srgbClr val="FFFF00"/>
                    </a:solidFill>
                    <a:latin typeface="Arial" panose="020B0604020202020204" pitchFamily="34" charset="0"/>
                    <a:ea typeface="Ebrima" panose="02000000000000000000" pitchFamily="2" charset="0"/>
                    <a:cs typeface="Arial" panose="020B0604020202020204" pitchFamily="34" charset="0"/>
                  </a:rPr>
                  <a:t>K’ATUN</a:t>
                </a:r>
                <a:r>
                  <a:rPr lang="es-ES_tradnl" sz="1400" b="1" dirty="0" smtClean="0">
                    <a:solidFill>
                      <a:srgbClr val="FFFF00"/>
                    </a:solidFill>
                    <a:latin typeface="Arial" panose="020B0604020202020204" pitchFamily="34" charset="0"/>
                    <a:ea typeface="Ebrima" panose="02000000000000000000" pitchFamily="2" charset="0"/>
                    <a:cs typeface="Arial" panose="020B0604020202020204" pitchFamily="34" charset="0"/>
                  </a:rPr>
                  <a:t> 2032</a:t>
                </a:r>
                <a:endParaRPr lang="es-ES_tradnl" sz="1400" b="1" dirty="0">
                  <a:solidFill>
                    <a:srgbClr val="FFFF00"/>
                  </a:solidFill>
                  <a:latin typeface="Arial" panose="020B0604020202020204" pitchFamily="34" charset="0"/>
                  <a:ea typeface="Ebrima" panose="02000000000000000000" pitchFamily="2" charset="0"/>
                  <a:cs typeface="Arial" panose="020B0604020202020204" pitchFamily="34" charset="0"/>
                </a:endParaRPr>
              </a:p>
            </p:txBody>
          </p:sp>
        </p:grpSp>
        <p:grpSp>
          <p:nvGrpSpPr>
            <p:cNvPr id="88" name="Group 1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9BDBAC6A-8AAD-48A0-BE02-2944813C8689}"/>
                </a:ext>
              </a:extLst>
            </p:cNvPr>
            <p:cNvGrpSpPr/>
            <p:nvPr/>
          </p:nvGrpSpPr>
          <p:grpSpPr>
            <a:xfrm>
              <a:off x="433136" y="2339361"/>
              <a:ext cx="2210601" cy="932324"/>
              <a:chOff x="433136" y="2088380"/>
              <a:chExt cx="2210601" cy="932324"/>
            </a:xfrm>
          </p:grpSpPr>
          <p:sp>
            <p:nvSpPr>
              <p:cNvPr id="89" name="TextBox 8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C317B79-C92B-4371-B12F-A7A0E9D9FAB0}"/>
                  </a:ext>
                </a:extLst>
              </p:cNvPr>
              <p:cNvSpPr txBox="1"/>
              <p:nvPr/>
            </p:nvSpPr>
            <p:spPr>
              <a:xfrm>
                <a:off x="504571" y="2618056"/>
                <a:ext cx="1953959" cy="402648"/>
              </a:xfrm>
              <a:prstGeom prst="rect">
                <a:avLst/>
              </a:prstGeom>
              <a:noFill/>
            </p:spPr>
            <p:txBody>
              <a:bodyPr wrap="square" lIns="0" tIns="0" rIns="0" bIns="0" rtlCol="0">
                <a:spAutoFit/>
              </a:bodyPr>
              <a:lstStyle/>
              <a:p>
                <a:pPr algn="ctr"/>
                <a:r>
                  <a:rPr lang="es-GT" sz="1700" b="1" dirty="0">
                    <a:latin typeface="Arial" panose="020B0604020202020204" pitchFamily="34" charset="0"/>
                    <a:ea typeface="Ebrima" panose="02000000000000000000" pitchFamily="2" charset="0"/>
                    <a:cs typeface="Arial" panose="020B0604020202020204" pitchFamily="34" charset="0"/>
                  </a:rPr>
                  <a:t>Eje de Seguridad</a:t>
                </a:r>
              </a:p>
              <a:p>
                <a:pPr algn="ctr"/>
                <a:r>
                  <a:rPr lang="es-GT" sz="1400" dirty="0">
                    <a:latin typeface="Arial" panose="020B0604020202020204" pitchFamily="34" charset="0"/>
                    <a:ea typeface="Ebrima" panose="02000000000000000000" pitchFamily="2" charset="0"/>
                    <a:cs typeface="Arial" panose="020B0604020202020204" pitchFamily="34" charset="0"/>
                  </a:rPr>
                  <a:t>Control de Fronteras</a:t>
                </a:r>
                <a:endParaRPr lang="en-US" sz="1400" dirty="0">
                  <a:latin typeface="Arial" panose="020B0604020202020204" pitchFamily="34" charset="0"/>
                  <a:ea typeface="Ebrima" panose="02000000000000000000" pitchFamily="2" charset="0"/>
                  <a:cs typeface="Arial" panose="020B0604020202020204" pitchFamily="34" charset="0"/>
                </a:endParaRPr>
              </a:p>
            </p:txBody>
          </p:sp>
          <p:sp>
            <p:nvSpPr>
              <p:cNvPr id="90" name="Freeform: Shape 4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74E37511-45C2-4FC2-A9E9-85863271DA2E}"/>
                  </a:ext>
                </a:extLst>
              </p:cNvPr>
              <p:cNvSpPr/>
              <p:nvPr/>
            </p:nvSpPr>
            <p:spPr>
              <a:xfrm>
                <a:off x="433136" y="2088380"/>
                <a:ext cx="2210601" cy="439442"/>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rgbClr val="002060"/>
              </a:solidFill>
              <a:ln>
                <a:noFill/>
              </a:ln>
              <a:effectLst>
                <a:innerShdw blurRad="63500" dist="50800" dir="13500000">
                  <a:prstClr val="black">
                    <a:alpha val="20000"/>
                  </a:prstClr>
                </a:innerShdw>
              </a:effectLst>
              <a:extLst/>
            </p:spPr>
            <p:txBody>
              <a:bodyPr vert="horz" wrap="square" lIns="252000" tIns="45720" rIns="91440" bIns="180000" numCol="1" anchor="ctr" anchorCtr="0" compatLnSpc="1">
                <a:prstTxWarp prst="textNoShape">
                  <a:avLst/>
                </a:prstTxWarp>
              </a:bodyPr>
              <a:lstStyle/>
              <a:p>
                <a:pPr algn="ctr"/>
                <a:r>
                  <a:rPr lang="en-US" sz="1700" b="1">
                    <a:solidFill>
                      <a:srgbClr val="FFFF00"/>
                    </a:solidFill>
                    <a:latin typeface="Arial" panose="020B0604020202020204" pitchFamily="34" charset="0"/>
                    <a:ea typeface="Ebrima" panose="02000000000000000000" pitchFamily="2" charset="0"/>
                    <a:cs typeface="Arial" panose="020B0604020202020204" pitchFamily="34" charset="0"/>
                  </a:rPr>
                  <a:t>Prioridad Presidencial</a:t>
                </a:r>
                <a:endParaRPr lang="en-US" sz="1700" b="1" dirty="0">
                  <a:solidFill>
                    <a:srgbClr val="FFFF00"/>
                  </a:solidFill>
                  <a:latin typeface="Arial" panose="020B0604020202020204" pitchFamily="34" charset="0"/>
                  <a:ea typeface="Ebrima" panose="02000000000000000000" pitchFamily="2" charset="0"/>
                  <a:cs typeface="Arial" panose="020B0604020202020204" pitchFamily="34" charset="0"/>
                </a:endParaRPr>
              </a:p>
            </p:txBody>
          </p:sp>
        </p:grpSp>
      </p:grpSp>
      <p:sp>
        <p:nvSpPr>
          <p:cNvPr id="93" name="Freeform: Shape 4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614FE78-FD63-454D-9417-5F7618D7E593}"/>
              </a:ext>
            </a:extLst>
          </p:cNvPr>
          <p:cNvSpPr/>
          <p:nvPr/>
        </p:nvSpPr>
        <p:spPr>
          <a:xfrm>
            <a:off x="171780" y="3966656"/>
            <a:ext cx="2800922" cy="539581"/>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rgbClr val="002060"/>
          </a:solidFill>
          <a:ln>
            <a:noFill/>
          </a:ln>
          <a:effectLst>
            <a:innerShdw blurRad="63500" dist="50800" dir="13500000">
              <a:prstClr val="black">
                <a:alpha val="20000"/>
              </a:prstClr>
            </a:innerShdw>
          </a:effectLst>
          <a:extLst/>
        </p:spPr>
        <p:txBody>
          <a:bodyPr vert="horz" wrap="square" lIns="299930" tIns="54416" rIns="108832" bIns="214236" numCol="1" anchor="ctr" anchorCtr="0" compatLnSpc="1">
            <a:prstTxWarp prst="textNoShape">
              <a:avLst/>
            </a:prstTxWarp>
          </a:bodyPr>
          <a:lstStyle/>
          <a:p>
            <a:pPr algn="ctr"/>
            <a:r>
              <a:rPr lang="es-GT" sz="1400" b="1" dirty="0">
                <a:solidFill>
                  <a:srgbClr val="FFFF00"/>
                </a:solidFill>
                <a:latin typeface="Arial" panose="020B0604020202020204" pitchFamily="34" charset="0"/>
                <a:ea typeface="Ebrima" panose="02000000000000000000" pitchFamily="2" charset="0"/>
                <a:cs typeface="Arial" panose="020B0604020202020204" pitchFamily="34" charset="0"/>
              </a:rPr>
              <a:t>Meta Estratégica Institucional</a:t>
            </a:r>
          </a:p>
        </p:txBody>
      </p:sp>
      <p:sp>
        <p:nvSpPr>
          <p:cNvPr id="94" name="TextBox 8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2E998D4-3A32-4B70-B29E-E753A83CAC55}"/>
              </a:ext>
            </a:extLst>
          </p:cNvPr>
          <p:cNvSpPr txBox="1"/>
          <p:nvPr/>
        </p:nvSpPr>
        <p:spPr>
          <a:xfrm>
            <a:off x="281238" y="4506237"/>
            <a:ext cx="2724371" cy="1723549"/>
          </a:xfrm>
          <a:prstGeom prst="rect">
            <a:avLst/>
          </a:prstGeom>
          <a:noFill/>
        </p:spPr>
        <p:txBody>
          <a:bodyPr wrap="square" lIns="0" tIns="0" rIns="0" bIns="0" rtlCol="0">
            <a:spAutoFit/>
          </a:bodyPr>
          <a:lstStyle/>
          <a:p>
            <a:pPr algn="just"/>
            <a:r>
              <a:rPr lang="es-GT" sz="1400" dirty="0">
                <a:latin typeface="Arial" panose="020B0604020202020204" pitchFamily="34" charset="0"/>
                <a:ea typeface="Ebrima" panose="02000000000000000000" pitchFamily="2" charset="0"/>
                <a:cs typeface="Arial" panose="020B0604020202020204" pitchFamily="34" charset="0"/>
              </a:rPr>
              <a:t>Garantizar la Soberanía e Integridad del Territorio de Guatemala dentro de la Estrategia de Seguridad Regional de Centroamérica que permita el desarrollo sostenido del país para contribuir con el bien común y el respeto a los Derechos Humanos.</a:t>
            </a:r>
            <a:endParaRPr lang="en-US" sz="1400" dirty="0">
              <a:latin typeface="Arial" panose="020B0604020202020204" pitchFamily="34" charset="0"/>
              <a:ea typeface="Ebrima" panose="02000000000000000000" pitchFamily="2" charset="0"/>
              <a:cs typeface="Arial" panose="020B0604020202020204" pitchFamily="34" charset="0"/>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337615343"/>
      </p:ext>
    </p:extLst>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0" name="3 Imagen" descr="Guate.jp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F484EA9-AA76-41B8-A85F-9A8661EB98B5}"/>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6805" t="4335" r="9935" b="10390"/>
          <a:stretch>
            <a:fillRect/>
          </a:stretch>
        </p:blipFill>
        <p:spPr bwMode="auto">
          <a:xfrm>
            <a:off x="4240333" y="19693"/>
            <a:ext cx="7336095" cy="6750087"/>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grpSp>
        <p:nvGrpSpPr>
          <p:cNvPr id="14" name="192 Grup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4A6F0A8-B839-4368-B2FB-206DBA996D1D}"/>
              </a:ext>
            </a:extLst>
          </p:cNvPr>
          <p:cNvGrpSpPr/>
          <p:nvPr/>
        </p:nvGrpSpPr>
        <p:grpSpPr>
          <a:xfrm>
            <a:off x="4746449" y="1463302"/>
            <a:ext cx="6665882" cy="5184771"/>
            <a:chOff x="2063757" y="1290638"/>
            <a:chExt cx="7980158" cy="5522928"/>
          </a:xfrm>
        </p:grpSpPr>
        <p:sp>
          <p:nvSpPr>
            <p:cNvPr id="25" name="42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C61E7D8-80DC-4196-84E6-27321018DD92}"/>
                </a:ext>
              </a:extLst>
            </p:cNvPr>
            <p:cNvSpPr txBox="1">
              <a:spLocks noChangeArrowheads="1"/>
            </p:cNvSpPr>
            <p:nvPr/>
          </p:nvSpPr>
          <p:spPr bwMode="auto">
            <a:xfrm>
              <a:off x="5664201" y="1857381"/>
              <a:ext cx="131763" cy="246063"/>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defTabSz="912813" eaLnBrk="0" hangingPunct="0">
                <a:spcBef>
                  <a:spcPct val="20000"/>
                </a:spcBef>
                <a:buFont typeface="Arial" charset="0"/>
                <a:buChar char="•"/>
                <a:defRPr sz="3200">
                  <a:solidFill>
                    <a:schemeClr val="tx1"/>
                  </a:solidFill>
                  <a:latin typeface="Calibri" pitchFamily="34" charset="0"/>
                </a:defRPr>
              </a:lvl1pPr>
              <a:lvl2pPr marL="742950" indent="-285750" defTabSz="912813" eaLnBrk="0" hangingPunct="0">
                <a:spcBef>
                  <a:spcPct val="20000"/>
                </a:spcBef>
                <a:buFont typeface="Arial" charset="0"/>
                <a:buChar char="–"/>
                <a:defRPr sz="2800">
                  <a:solidFill>
                    <a:schemeClr val="tx1"/>
                  </a:solidFill>
                  <a:latin typeface="Calibri" pitchFamily="34" charset="0"/>
                </a:defRPr>
              </a:lvl2pPr>
              <a:lvl3pPr marL="1143000" indent="-228600" defTabSz="912813" eaLnBrk="0" hangingPunct="0">
                <a:spcBef>
                  <a:spcPct val="20000"/>
                </a:spcBef>
                <a:buFont typeface="Arial" charset="0"/>
                <a:buChar char="•"/>
                <a:defRPr sz="2400">
                  <a:solidFill>
                    <a:schemeClr val="tx1"/>
                  </a:solidFill>
                  <a:latin typeface="Calibri" pitchFamily="34" charset="0"/>
                </a:defRPr>
              </a:lvl3pPr>
              <a:lvl4pPr marL="1600200" indent="-228600" defTabSz="912813" eaLnBrk="0" hangingPunct="0">
                <a:spcBef>
                  <a:spcPct val="20000"/>
                </a:spcBef>
                <a:buFont typeface="Arial" charset="0"/>
                <a:buChar char="–"/>
                <a:defRPr sz="2000">
                  <a:solidFill>
                    <a:schemeClr val="tx1"/>
                  </a:solidFill>
                  <a:latin typeface="Calibri" pitchFamily="34" charset="0"/>
                </a:defRPr>
              </a:lvl4pPr>
              <a:lvl5pPr marL="2057400" indent="-228600" defTabSz="912813" eaLnBrk="0" hangingPunct="0">
                <a:spcBef>
                  <a:spcPct val="20000"/>
                </a:spcBef>
                <a:buFont typeface="Arial" charset="0"/>
                <a:buChar char="»"/>
                <a:defRPr sz="2000">
                  <a:solidFill>
                    <a:schemeClr val="tx1"/>
                  </a:solidFill>
                  <a:latin typeface="Calibri" pitchFamily="34" charset="0"/>
                </a:defRPr>
              </a:lvl5pPr>
              <a:lvl6pPr marL="25146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defRPr/>
              </a:pPr>
              <a:endParaRPr kumimoji="0" lang="es-GT" altLang="es-GT" sz="1000" b="1" i="0" u="none" strike="noStrike" kern="1200" cap="none" spc="0" normalizeH="0" baseline="0" noProof="0">
                <a:ln>
                  <a:noFill/>
                </a:ln>
                <a:solidFill>
                  <a:srgbClr val="000000"/>
                </a:solidFill>
                <a:effectLst/>
                <a:uLnTx/>
                <a:uFillTx/>
                <a:latin typeface="Arial" charset="0"/>
                <a:ea typeface="+mn-ea"/>
                <a:cs typeface="+mn-cs"/>
              </a:endParaRPr>
            </a:p>
          </p:txBody>
        </p:sp>
        <p:sp>
          <p:nvSpPr>
            <p:cNvPr id="26" name="42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7D51298-794F-4702-8281-30BB2EAF09A9}"/>
                </a:ext>
              </a:extLst>
            </p:cNvPr>
            <p:cNvSpPr txBox="1">
              <a:spLocks noChangeArrowheads="1"/>
            </p:cNvSpPr>
            <p:nvPr/>
          </p:nvSpPr>
          <p:spPr bwMode="auto">
            <a:xfrm>
              <a:off x="6816726" y="2505075"/>
              <a:ext cx="131763" cy="24765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defTabSz="912813" eaLnBrk="0" hangingPunct="0">
                <a:spcBef>
                  <a:spcPct val="20000"/>
                </a:spcBef>
                <a:buFont typeface="Arial" charset="0"/>
                <a:buChar char="•"/>
                <a:defRPr sz="3200">
                  <a:solidFill>
                    <a:schemeClr val="tx1"/>
                  </a:solidFill>
                  <a:latin typeface="Calibri" pitchFamily="34" charset="0"/>
                </a:defRPr>
              </a:lvl1pPr>
              <a:lvl2pPr marL="742950" indent="-285750" defTabSz="912813" eaLnBrk="0" hangingPunct="0">
                <a:spcBef>
                  <a:spcPct val="20000"/>
                </a:spcBef>
                <a:buFont typeface="Arial" charset="0"/>
                <a:buChar char="–"/>
                <a:defRPr sz="2800">
                  <a:solidFill>
                    <a:schemeClr val="tx1"/>
                  </a:solidFill>
                  <a:latin typeface="Calibri" pitchFamily="34" charset="0"/>
                </a:defRPr>
              </a:lvl2pPr>
              <a:lvl3pPr marL="1143000" indent="-228600" defTabSz="912813" eaLnBrk="0" hangingPunct="0">
                <a:spcBef>
                  <a:spcPct val="20000"/>
                </a:spcBef>
                <a:buFont typeface="Arial" charset="0"/>
                <a:buChar char="•"/>
                <a:defRPr sz="2400">
                  <a:solidFill>
                    <a:schemeClr val="tx1"/>
                  </a:solidFill>
                  <a:latin typeface="Calibri" pitchFamily="34" charset="0"/>
                </a:defRPr>
              </a:lvl3pPr>
              <a:lvl4pPr marL="1600200" indent="-228600" defTabSz="912813" eaLnBrk="0" hangingPunct="0">
                <a:spcBef>
                  <a:spcPct val="20000"/>
                </a:spcBef>
                <a:buFont typeface="Arial" charset="0"/>
                <a:buChar char="–"/>
                <a:defRPr sz="2000">
                  <a:solidFill>
                    <a:schemeClr val="tx1"/>
                  </a:solidFill>
                  <a:latin typeface="Calibri" pitchFamily="34" charset="0"/>
                </a:defRPr>
              </a:lvl4pPr>
              <a:lvl5pPr marL="2057400" indent="-228600" defTabSz="912813" eaLnBrk="0" hangingPunct="0">
                <a:spcBef>
                  <a:spcPct val="20000"/>
                </a:spcBef>
                <a:buFont typeface="Arial" charset="0"/>
                <a:buChar char="»"/>
                <a:defRPr sz="2000">
                  <a:solidFill>
                    <a:schemeClr val="tx1"/>
                  </a:solidFill>
                  <a:latin typeface="Calibri" pitchFamily="34" charset="0"/>
                </a:defRPr>
              </a:lvl5pPr>
              <a:lvl6pPr marL="25146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defRPr/>
              </a:pPr>
              <a:endParaRPr kumimoji="0" lang="es-GT" altLang="es-GT" sz="1000" b="1" i="0" u="none" strike="noStrike" kern="1200" cap="none" spc="0" normalizeH="0" baseline="0" noProof="0">
                <a:ln>
                  <a:noFill/>
                </a:ln>
                <a:solidFill>
                  <a:srgbClr val="000000"/>
                </a:solidFill>
                <a:effectLst/>
                <a:uLnTx/>
                <a:uFillTx/>
                <a:latin typeface="Arial" charset="0"/>
                <a:ea typeface="+mn-ea"/>
                <a:cs typeface="+mn-cs"/>
              </a:endParaRPr>
            </a:p>
          </p:txBody>
        </p:sp>
        <p:sp>
          <p:nvSpPr>
            <p:cNvPr id="27" name="42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FCF612C-CD51-4A7F-B51A-6CD2603A23FC}"/>
                </a:ext>
              </a:extLst>
            </p:cNvPr>
            <p:cNvSpPr txBox="1">
              <a:spLocks noChangeArrowheads="1"/>
            </p:cNvSpPr>
            <p:nvPr/>
          </p:nvSpPr>
          <p:spPr bwMode="auto">
            <a:xfrm>
              <a:off x="4171950" y="4414851"/>
              <a:ext cx="279400" cy="246221"/>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defTabSz="912813" eaLnBrk="0" hangingPunct="0">
                <a:spcBef>
                  <a:spcPct val="20000"/>
                </a:spcBef>
                <a:buFont typeface="Arial" charset="0"/>
                <a:buChar char="•"/>
                <a:defRPr sz="3200">
                  <a:solidFill>
                    <a:schemeClr val="tx1"/>
                  </a:solidFill>
                  <a:latin typeface="Calibri" pitchFamily="34" charset="0"/>
                </a:defRPr>
              </a:lvl1pPr>
              <a:lvl2pPr marL="742950" indent="-285750" defTabSz="912813" eaLnBrk="0" hangingPunct="0">
                <a:spcBef>
                  <a:spcPct val="20000"/>
                </a:spcBef>
                <a:buFont typeface="Arial" charset="0"/>
                <a:buChar char="–"/>
                <a:defRPr sz="2800">
                  <a:solidFill>
                    <a:schemeClr val="tx1"/>
                  </a:solidFill>
                  <a:latin typeface="Calibri" pitchFamily="34" charset="0"/>
                </a:defRPr>
              </a:lvl2pPr>
              <a:lvl3pPr marL="1143000" indent="-228600" defTabSz="912813" eaLnBrk="0" hangingPunct="0">
                <a:spcBef>
                  <a:spcPct val="20000"/>
                </a:spcBef>
                <a:buFont typeface="Arial" charset="0"/>
                <a:buChar char="•"/>
                <a:defRPr sz="2400">
                  <a:solidFill>
                    <a:schemeClr val="tx1"/>
                  </a:solidFill>
                  <a:latin typeface="Calibri" pitchFamily="34" charset="0"/>
                </a:defRPr>
              </a:lvl3pPr>
              <a:lvl4pPr marL="1600200" indent="-228600" defTabSz="912813" eaLnBrk="0" hangingPunct="0">
                <a:spcBef>
                  <a:spcPct val="20000"/>
                </a:spcBef>
                <a:buFont typeface="Arial" charset="0"/>
                <a:buChar char="–"/>
                <a:defRPr sz="2000">
                  <a:solidFill>
                    <a:schemeClr val="tx1"/>
                  </a:solidFill>
                  <a:latin typeface="Calibri" pitchFamily="34" charset="0"/>
                </a:defRPr>
              </a:lvl4pPr>
              <a:lvl5pPr marL="2057400" indent="-228600" defTabSz="912813" eaLnBrk="0" hangingPunct="0">
                <a:spcBef>
                  <a:spcPct val="20000"/>
                </a:spcBef>
                <a:buFont typeface="Arial" charset="0"/>
                <a:buChar char="»"/>
                <a:defRPr sz="2000">
                  <a:solidFill>
                    <a:schemeClr val="tx1"/>
                  </a:solidFill>
                  <a:latin typeface="Calibri" pitchFamily="34" charset="0"/>
                </a:defRPr>
              </a:lvl5pPr>
              <a:lvl6pPr marL="25146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defRPr/>
              </a:pPr>
              <a:endParaRPr kumimoji="0" lang="es-GT" altLang="es-GT" sz="1000" b="1"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8" name="Grupo 10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1164CC7-221F-4198-A851-9E5A282AF633}"/>
                </a:ext>
              </a:extLst>
            </p:cNvPr>
            <p:cNvGrpSpPr>
              <a:grpSpLocks/>
            </p:cNvGrpSpPr>
            <p:nvPr/>
          </p:nvGrpSpPr>
          <p:grpSpPr bwMode="auto">
            <a:xfrm>
              <a:off x="2063757" y="3287713"/>
              <a:ext cx="1643063" cy="2228850"/>
              <a:chOff x="319998" y="4434237"/>
              <a:chExt cx="1642137" cy="2230788"/>
            </a:xfrm>
          </p:grpSpPr>
          <p:sp>
            <p:nvSpPr>
              <p:cNvPr id="185" name="42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9CD2A44-E450-4335-9583-1699C09DAD9E}"/>
                  </a:ext>
                </a:extLst>
              </p:cNvPr>
              <p:cNvSpPr txBox="1">
                <a:spLocks noChangeArrowheads="1"/>
              </p:cNvSpPr>
              <p:nvPr/>
            </p:nvSpPr>
            <p:spPr bwMode="auto">
              <a:xfrm>
                <a:off x="467572" y="4620422"/>
                <a:ext cx="132229" cy="246221"/>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defTabSz="912813" eaLnBrk="0" hangingPunct="0">
                  <a:spcBef>
                    <a:spcPct val="20000"/>
                  </a:spcBef>
                  <a:buFont typeface="Arial" charset="0"/>
                  <a:buChar char="•"/>
                  <a:defRPr sz="3200">
                    <a:solidFill>
                      <a:schemeClr val="tx1"/>
                    </a:solidFill>
                    <a:latin typeface="Calibri" pitchFamily="34" charset="0"/>
                  </a:defRPr>
                </a:lvl1pPr>
                <a:lvl2pPr marL="742950" indent="-285750" defTabSz="912813" eaLnBrk="0" hangingPunct="0">
                  <a:spcBef>
                    <a:spcPct val="20000"/>
                  </a:spcBef>
                  <a:buFont typeface="Arial" charset="0"/>
                  <a:buChar char="–"/>
                  <a:defRPr sz="2800">
                    <a:solidFill>
                      <a:schemeClr val="tx1"/>
                    </a:solidFill>
                    <a:latin typeface="Calibri" pitchFamily="34" charset="0"/>
                  </a:defRPr>
                </a:lvl2pPr>
                <a:lvl3pPr marL="1143000" indent="-228600" defTabSz="912813" eaLnBrk="0" hangingPunct="0">
                  <a:spcBef>
                    <a:spcPct val="20000"/>
                  </a:spcBef>
                  <a:buFont typeface="Arial" charset="0"/>
                  <a:buChar char="•"/>
                  <a:defRPr sz="2400">
                    <a:solidFill>
                      <a:schemeClr val="tx1"/>
                    </a:solidFill>
                    <a:latin typeface="Calibri" pitchFamily="34" charset="0"/>
                  </a:defRPr>
                </a:lvl3pPr>
                <a:lvl4pPr marL="1600200" indent="-228600" defTabSz="912813" eaLnBrk="0" hangingPunct="0">
                  <a:spcBef>
                    <a:spcPct val="20000"/>
                  </a:spcBef>
                  <a:buFont typeface="Arial" charset="0"/>
                  <a:buChar char="–"/>
                  <a:defRPr sz="2000">
                    <a:solidFill>
                      <a:schemeClr val="tx1"/>
                    </a:solidFill>
                    <a:latin typeface="Calibri" pitchFamily="34" charset="0"/>
                  </a:defRPr>
                </a:lvl4pPr>
                <a:lvl5pPr marL="2057400" indent="-228600" defTabSz="912813" eaLnBrk="0" hangingPunct="0">
                  <a:spcBef>
                    <a:spcPct val="20000"/>
                  </a:spcBef>
                  <a:buFont typeface="Arial" charset="0"/>
                  <a:buChar char="»"/>
                  <a:defRPr sz="2000">
                    <a:solidFill>
                      <a:schemeClr val="tx1"/>
                    </a:solidFill>
                    <a:latin typeface="Calibri" pitchFamily="34" charset="0"/>
                  </a:defRPr>
                </a:lvl5pPr>
                <a:lvl6pPr marL="25146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defRPr/>
                </a:pPr>
                <a:endParaRPr kumimoji="0" lang="es-GT" altLang="es-GT" sz="1000" b="1" i="0" u="none" strike="noStrike" kern="1200" cap="none" spc="0" normalizeH="0" baseline="0" noProof="0">
                  <a:ln>
                    <a:noFill/>
                  </a:ln>
                  <a:solidFill>
                    <a:srgbClr val="000000"/>
                  </a:solidFill>
                  <a:effectLst/>
                  <a:uLnTx/>
                  <a:uFillTx/>
                  <a:latin typeface="Arial" charset="0"/>
                  <a:ea typeface="+mn-ea"/>
                  <a:cs typeface="+mn-cs"/>
                </a:endParaRPr>
              </a:p>
            </p:txBody>
          </p:sp>
          <p:sp>
            <p:nvSpPr>
              <p:cNvPr id="186" name="84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8216D88-9C9B-48F1-9183-CF0E90032CBC}"/>
                  </a:ext>
                </a:extLst>
              </p:cNvPr>
              <p:cNvSpPr txBox="1"/>
              <p:nvPr/>
            </p:nvSpPr>
            <p:spPr bwMode="auto">
              <a:xfrm>
                <a:off x="1348118" y="5468598"/>
                <a:ext cx="239578" cy="308243"/>
              </a:xfrm>
              <a:prstGeom prst="rect">
                <a:avLst/>
              </a:prstGeom>
              <a:noFill/>
              <a:ln>
                <a:noFill/>
              </a:ln>
            </p:spPr>
            <p:style>
              <a:lnRef idx="1">
                <a:schemeClr val="accent3"/>
              </a:lnRef>
              <a:fillRef idx="3">
                <a:schemeClr val="accent3"/>
              </a:fillRef>
              <a:effectRef idx="2">
                <a:schemeClr val="accent3"/>
              </a:effectRef>
              <a:fontRef idx="minor">
                <a:schemeClr val="lt1"/>
              </a:fontRef>
            </p:style>
            <p:txBody>
              <a:bodyPr>
                <a:spAutoFit/>
              </a:bodyPr>
              <a:lstStyle/>
              <a:p>
                <a:pPr marL="0" marR="0" lvl="0" indent="0" algn="ctr" defTabSz="913737" rtl="0" eaLnBrk="0" fontAlgn="auto" latinLnBrk="0" hangingPunct="0">
                  <a:lnSpc>
                    <a:spcPct val="100000"/>
                  </a:lnSpc>
                  <a:spcBef>
                    <a:spcPts val="0"/>
                  </a:spcBef>
                  <a:spcAft>
                    <a:spcPts val="0"/>
                  </a:spcAft>
                  <a:buClrTx/>
                  <a:buSzTx/>
                  <a:buFontTx/>
                  <a:buNone/>
                  <a:tabLst/>
                  <a:defRPr/>
                </a:pPr>
                <a:endParaRPr kumimoji="0" lang="es-GT" sz="14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187" name="Grupo 97">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7B182FB-8886-4CA1-AD52-052525530117}"/>
                  </a:ext>
                </a:extLst>
              </p:cNvPr>
              <p:cNvGrpSpPr>
                <a:grpSpLocks/>
              </p:cNvGrpSpPr>
              <p:nvPr/>
            </p:nvGrpSpPr>
            <p:grpSpPr bwMode="auto">
              <a:xfrm>
                <a:off x="319998" y="4434237"/>
                <a:ext cx="1642137" cy="2230788"/>
                <a:chOff x="1912075" y="2724167"/>
                <a:chExt cx="1642137" cy="2230788"/>
              </a:xfrm>
            </p:grpSpPr>
            <p:grpSp>
              <p:nvGrpSpPr>
                <p:cNvPr id="188" name="20 Grup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7F7F77EF-4AB6-407C-A431-1FFB52F8411D}"/>
                    </a:ext>
                  </a:extLst>
                </p:cNvPr>
                <p:cNvGrpSpPr>
                  <a:grpSpLocks/>
                </p:cNvGrpSpPr>
                <p:nvPr/>
              </p:nvGrpSpPr>
              <p:grpSpPr bwMode="auto">
                <a:xfrm>
                  <a:off x="2692467" y="2724167"/>
                  <a:ext cx="447273" cy="483528"/>
                  <a:chOff x="925693" y="4911218"/>
                  <a:chExt cx="1081765" cy="725846"/>
                </a:xfrm>
              </p:grpSpPr>
              <p:grpSp>
                <p:nvGrpSpPr>
                  <p:cNvPr id="204" name="123 Grup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AD736D5-9F6B-44A1-9B7E-E79D3336383F}"/>
                      </a:ext>
                    </a:extLst>
                  </p:cNvPr>
                  <p:cNvGrpSpPr/>
                  <p:nvPr/>
                </p:nvGrpSpPr>
                <p:grpSpPr>
                  <a:xfrm>
                    <a:off x="925693" y="5207679"/>
                    <a:ext cx="966104" cy="429385"/>
                    <a:chOff x="2863950" y="5587686"/>
                    <a:chExt cx="1285884" cy="571509"/>
                  </a:xfrm>
                  <a:solidFill>
                    <a:schemeClr val="bg1"/>
                  </a:solidFill>
                </p:grpSpPr>
                <p:sp>
                  <p:nvSpPr>
                    <p:cNvPr id="206" name="43 Rectángul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C440067-3BC5-4632-95CA-413E2432482D}"/>
                        </a:ext>
                      </a:extLst>
                    </p:cNvPr>
                    <p:cNvSpPr/>
                    <p:nvPr/>
                  </p:nvSpPr>
                  <p:spPr>
                    <a:xfrm>
                      <a:off x="2863950" y="5587692"/>
                      <a:ext cx="1285884" cy="571503"/>
                    </a:xfrm>
                    <a:prstGeom prst="rect">
                      <a:avLst/>
                    </a:prstGeom>
                    <a:solidFill>
                      <a:schemeClr val="accent3">
                        <a:lumMod val="50000"/>
                      </a:schemeClr>
                    </a:solidFill>
                    <a:ln>
                      <a:solidFill>
                        <a:schemeClr val="tx1"/>
                      </a:solidFill>
                    </a:ln>
                  </p:spPr>
                  <p:style>
                    <a:lnRef idx="1">
                      <a:schemeClr val="accent3"/>
                    </a:lnRef>
                    <a:fillRef idx="3">
                      <a:schemeClr val="accent3"/>
                    </a:fillRef>
                    <a:effectRef idx="2">
                      <a:schemeClr val="accent3"/>
                    </a:effectRef>
                    <a:fontRef idx="minor">
                      <a:schemeClr val="lt1"/>
                    </a:fontRef>
                  </p:style>
                  <p:txBody>
                    <a:bodyPr anchor="ctr"/>
                    <a:lstStyle/>
                    <a:p>
                      <a:pPr marL="0" marR="0" lvl="0" indent="0" algn="ctr" defTabSz="913737" rtl="0" eaLnBrk="0" fontAlgn="auto" latinLnBrk="0" hangingPunct="0">
                        <a:lnSpc>
                          <a:spcPct val="100000"/>
                        </a:lnSpc>
                        <a:spcBef>
                          <a:spcPts val="0"/>
                        </a:spcBef>
                        <a:spcAft>
                          <a:spcPts val="0"/>
                        </a:spcAft>
                        <a:buClrTx/>
                        <a:buSzTx/>
                        <a:buFontTx/>
                        <a:buNone/>
                        <a:tabLst/>
                        <a:defRPr/>
                      </a:pPr>
                      <a:endParaRPr kumimoji="0" lang="es-ES_tradnl" sz="12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cxnSp>
                  <p:nvCxnSpPr>
                    <p:cNvPr id="207" name="44 Conector rec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5E753CE-5D71-47EC-97E0-D3B6BFEAEBB1}"/>
                        </a:ext>
                      </a:extLst>
                    </p:cNvPr>
                    <p:cNvCxnSpPr/>
                    <p:nvPr/>
                  </p:nvCxnSpPr>
                  <p:spPr>
                    <a:xfrm flipV="1">
                      <a:off x="2863950" y="5587686"/>
                      <a:ext cx="1285884" cy="571503"/>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45 Conector rec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C43E1F1-B72D-4FE8-8711-BD68653909CF}"/>
                        </a:ext>
                      </a:extLst>
                    </p:cNvPr>
                    <p:cNvCxnSpPr/>
                    <p:nvPr/>
                  </p:nvCxnSpPr>
                  <p:spPr>
                    <a:xfrm>
                      <a:off x="2863950" y="5587692"/>
                      <a:ext cx="1285884" cy="571503"/>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5" name="42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C58CD41-0E4D-41E9-AB97-6E3F06E1C6A7}"/>
                      </a:ext>
                    </a:extLst>
                  </p:cNvPr>
                  <p:cNvSpPr txBox="1">
                    <a:spLocks noChangeArrowheads="1"/>
                  </p:cNvSpPr>
                  <p:nvPr/>
                </p:nvSpPr>
                <p:spPr bwMode="auto">
                  <a:xfrm>
                    <a:off x="1004992" y="4911218"/>
                    <a:ext cx="1002466" cy="393056"/>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defTabSz="912813" eaLnBrk="0" hangingPunct="0">
                      <a:spcBef>
                        <a:spcPct val="20000"/>
                      </a:spcBef>
                      <a:buFont typeface="Arial" charset="0"/>
                      <a:buChar char="•"/>
                      <a:defRPr sz="3200">
                        <a:solidFill>
                          <a:schemeClr val="tx1"/>
                        </a:solidFill>
                        <a:latin typeface="Calibri" pitchFamily="34" charset="0"/>
                      </a:defRPr>
                    </a:lvl1pPr>
                    <a:lvl2pPr marL="742950" indent="-285750" defTabSz="912813" eaLnBrk="0" hangingPunct="0">
                      <a:spcBef>
                        <a:spcPct val="20000"/>
                      </a:spcBef>
                      <a:buFont typeface="Arial" charset="0"/>
                      <a:buChar char="–"/>
                      <a:defRPr sz="2800">
                        <a:solidFill>
                          <a:schemeClr val="tx1"/>
                        </a:solidFill>
                        <a:latin typeface="Calibri" pitchFamily="34" charset="0"/>
                      </a:defRPr>
                    </a:lvl2pPr>
                    <a:lvl3pPr marL="1143000" indent="-228600" defTabSz="912813" eaLnBrk="0" hangingPunct="0">
                      <a:spcBef>
                        <a:spcPct val="20000"/>
                      </a:spcBef>
                      <a:buFont typeface="Arial" charset="0"/>
                      <a:buChar char="•"/>
                      <a:defRPr sz="2400">
                        <a:solidFill>
                          <a:schemeClr val="tx1"/>
                        </a:solidFill>
                        <a:latin typeface="Calibri" pitchFamily="34" charset="0"/>
                      </a:defRPr>
                    </a:lvl3pPr>
                    <a:lvl4pPr marL="1600200" indent="-228600" defTabSz="912813" eaLnBrk="0" hangingPunct="0">
                      <a:spcBef>
                        <a:spcPct val="20000"/>
                      </a:spcBef>
                      <a:buFont typeface="Arial" charset="0"/>
                      <a:buChar char="–"/>
                      <a:defRPr sz="2000">
                        <a:solidFill>
                          <a:schemeClr val="tx1"/>
                        </a:solidFill>
                        <a:latin typeface="Calibri" pitchFamily="34" charset="0"/>
                      </a:defRPr>
                    </a:lvl4pPr>
                    <a:lvl5pPr marL="2057400" indent="-228600" defTabSz="912813" eaLnBrk="0" hangingPunct="0">
                      <a:spcBef>
                        <a:spcPct val="20000"/>
                      </a:spcBef>
                      <a:buFont typeface="Arial" charset="0"/>
                      <a:buChar char="»"/>
                      <a:defRPr sz="2000">
                        <a:solidFill>
                          <a:schemeClr val="tx1"/>
                        </a:solidFill>
                        <a:latin typeface="Calibri" pitchFamily="34" charset="0"/>
                      </a:defRPr>
                    </a:lvl5pPr>
                    <a:lvl6pPr marL="25146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defRPr/>
                    </a:pPr>
                    <a:r>
                      <a:rPr kumimoji="0" lang="es-GT" altLang="es-GT" sz="1100" b="1" i="0" u="none" strike="noStrike" kern="1200" cap="none" spc="0" normalizeH="0" baseline="0" noProof="0">
                        <a:ln>
                          <a:noFill/>
                        </a:ln>
                        <a:solidFill>
                          <a:srgbClr val="000000"/>
                        </a:solidFill>
                        <a:effectLst/>
                        <a:uLnTx/>
                        <a:uFillTx/>
                        <a:latin typeface="Arial" charset="0"/>
                        <a:ea typeface="+mn-ea"/>
                        <a:cs typeface="+mn-cs"/>
                      </a:rPr>
                      <a:t>X</a:t>
                    </a:r>
                  </a:p>
                </p:txBody>
              </p:sp>
            </p:grpSp>
            <p:sp>
              <p:nvSpPr>
                <p:cNvPr id="189" name="42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D32147C-6468-4DC4-AD3B-7887E66B2DBA}"/>
                    </a:ext>
                  </a:extLst>
                </p:cNvPr>
                <p:cNvSpPr txBox="1">
                  <a:spLocks noChangeArrowheads="1"/>
                </p:cNvSpPr>
                <p:nvPr/>
              </p:nvSpPr>
              <p:spPr bwMode="auto">
                <a:xfrm>
                  <a:off x="2563310" y="2935988"/>
                  <a:ext cx="140209" cy="246221"/>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defTabSz="912813" eaLnBrk="0" hangingPunct="0">
                    <a:spcBef>
                      <a:spcPct val="20000"/>
                    </a:spcBef>
                    <a:buFont typeface="Arial" charset="0"/>
                    <a:buChar char="•"/>
                    <a:defRPr sz="3200">
                      <a:solidFill>
                        <a:schemeClr val="tx1"/>
                      </a:solidFill>
                      <a:latin typeface="Calibri" pitchFamily="34" charset="0"/>
                    </a:defRPr>
                  </a:lvl1pPr>
                  <a:lvl2pPr marL="742950" indent="-285750" defTabSz="912813" eaLnBrk="0" hangingPunct="0">
                    <a:spcBef>
                      <a:spcPct val="20000"/>
                    </a:spcBef>
                    <a:buFont typeface="Arial" charset="0"/>
                    <a:buChar char="–"/>
                    <a:defRPr sz="2800">
                      <a:solidFill>
                        <a:schemeClr val="tx1"/>
                      </a:solidFill>
                      <a:latin typeface="Calibri" pitchFamily="34" charset="0"/>
                    </a:defRPr>
                  </a:lvl2pPr>
                  <a:lvl3pPr marL="1143000" indent="-228600" defTabSz="912813" eaLnBrk="0" hangingPunct="0">
                    <a:spcBef>
                      <a:spcPct val="20000"/>
                    </a:spcBef>
                    <a:buFont typeface="Arial" charset="0"/>
                    <a:buChar char="•"/>
                    <a:defRPr sz="2400">
                      <a:solidFill>
                        <a:schemeClr val="tx1"/>
                      </a:solidFill>
                      <a:latin typeface="Calibri" pitchFamily="34" charset="0"/>
                    </a:defRPr>
                  </a:lvl3pPr>
                  <a:lvl4pPr marL="1600200" indent="-228600" defTabSz="912813" eaLnBrk="0" hangingPunct="0">
                    <a:spcBef>
                      <a:spcPct val="20000"/>
                    </a:spcBef>
                    <a:buFont typeface="Arial" charset="0"/>
                    <a:buChar char="–"/>
                    <a:defRPr sz="2000">
                      <a:solidFill>
                        <a:schemeClr val="tx1"/>
                      </a:solidFill>
                      <a:latin typeface="Calibri" pitchFamily="34" charset="0"/>
                    </a:defRPr>
                  </a:lvl4pPr>
                  <a:lvl5pPr marL="2057400" indent="-228600" defTabSz="912813" eaLnBrk="0" hangingPunct="0">
                    <a:spcBef>
                      <a:spcPct val="20000"/>
                    </a:spcBef>
                    <a:buFont typeface="Arial" charset="0"/>
                    <a:buChar char="»"/>
                    <a:defRPr sz="2000">
                      <a:solidFill>
                        <a:schemeClr val="tx1"/>
                      </a:solidFill>
                      <a:latin typeface="Calibri" pitchFamily="34" charset="0"/>
                    </a:defRPr>
                  </a:lvl5pPr>
                  <a:lvl6pPr marL="25146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defRPr/>
                  </a:pPr>
                  <a:r>
                    <a:rPr kumimoji="0" lang="es-GT" altLang="es-GT" sz="1000" b="1" i="0" u="none" strike="noStrike" kern="1200" cap="none" spc="0" normalizeH="0" baseline="0" noProof="0">
                      <a:ln>
                        <a:noFill/>
                      </a:ln>
                      <a:solidFill>
                        <a:srgbClr val="000000"/>
                      </a:solidFill>
                      <a:effectLst/>
                      <a:uLnTx/>
                      <a:uFillTx/>
                      <a:latin typeface="Arial" charset="0"/>
                      <a:ea typeface="+mn-ea"/>
                      <a:cs typeface="+mn-cs"/>
                    </a:rPr>
                    <a:t>5</a:t>
                  </a:r>
                </a:p>
              </p:txBody>
            </p:sp>
            <p:grpSp>
              <p:nvGrpSpPr>
                <p:cNvPr id="190" name="20 Grup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C061D7E-676B-4AE1-BE61-7D562F06760B}"/>
                    </a:ext>
                  </a:extLst>
                </p:cNvPr>
                <p:cNvGrpSpPr>
                  <a:grpSpLocks/>
                </p:cNvGrpSpPr>
                <p:nvPr/>
              </p:nvGrpSpPr>
              <p:grpSpPr bwMode="auto">
                <a:xfrm>
                  <a:off x="3131934" y="4450355"/>
                  <a:ext cx="422278" cy="504600"/>
                  <a:chOff x="1988551" y="6817319"/>
                  <a:chExt cx="1021303" cy="757481"/>
                </a:xfrm>
              </p:grpSpPr>
              <p:grpSp>
                <p:nvGrpSpPr>
                  <p:cNvPr id="199" name="123 Grup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E76A024-7EF7-4FCC-83E5-CB7B937BD4C8}"/>
                      </a:ext>
                    </a:extLst>
                  </p:cNvPr>
                  <p:cNvGrpSpPr/>
                  <p:nvPr/>
                </p:nvGrpSpPr>
                <p:grpSpPr>
                  <a:xfrm>
                    <a:off x="1988551" y="7145416"/>
                    <a:ext cx="966105" cy="429384"/>
                    <a:chOff x="4278613" y="8166814"/>
                    <a:chExt cx="1285885" cy="571508"/>
                  </a:xfrm>
                  <a:solidFill>
                    <a:schemeClr val="bg1"/>
                  </a:solidFill>
                </p:grpSpPr>
                <p:sp>
                  <p:nvSpPr>
                    <p:cNvPr id="201" name="43 Rectángul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0F14F1E-A0D1-48A3-92BB-270182F61081}"/>
                        </a:ext>
                      </a:extLst>
                    </p:cNvPr>
                    <p:cNvSpPr/>
                    <p:nvPr/>
                  </p:nvSpPr>
                  <p:spPr>
                    <a:xfrm>
                      <a:off x="4278616" y="8166822"/>
                      <a:ext cx="1285878" cy="571498"/>
                    </a:xfrm>
                    <a:prstGeom prst="rect">
                      <a:avLst/>
                    </a:prstGeom>
                    <a:solidFill>
                      <a:schemeClr val="accent3">
                        <a:lumMod val="75000"/>
                      </a:schemeClr>
                    </a:solidFill>
                    <a:ln>
                      <a:solidFill>
                        <a:schemeClr val="tx1"/>
                      </a:solidFill>
                    </a:ln>
                  </p:spPr>
                  <p:style>
                    <a:lnRef idx="1">
                      <a:schemeClr val="accent3"/>
                    </a:lnRef>
                    <a:fillRef idx="3">
                      <a:schemeClr val="accent3"/>
                    </a:fillRef>
                    <a:effectRef idx="2">
                      <a:schemeClr val="accent3"/>
                    </a:effectRef>
                    <a:fontRef idx="minor">
                      <a:schemeClr val="lt1"/>
                    </a:fontRef>
                  </p:style>
                  <p:txBody>
                    <a:bodyPr anchor="ctr"/>
                    <a:lstStyle/>
                    <a:p>
                      <a:pPr marL="0" marR="0" lvl="0" indent="0" algn="ctr" defTabSz="913737" rtl="0" eaLnBrk="0" fontAlgn="auto" latinLnBrk="0" hangingPunct="0">
                        <a:lnSpc>
                          <a:spcPct val="100000"/>
                        </a:lnSpc>
                        <a:spcBef>
                          <a:spcPts val="0"/>
                        </a:spcBef>
                        <a:spcAft>
                          <a:spcPts val="0"/>
                        </a:spcAft>
                        <a:buClrTx/>
                        <a:buSzTx/>
                        <a:buFontTx/>
                        <a:buNone/>
                        <a:tabLst/>
                        <a:defRPr/>
                      </a:pPr>
                      <a:endParaRPr kumimoji="0" lang="es-ES_tradnl" sz="12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cxnSp>
                  <p:nvCxnSpPr>
                    <p:cNvPr id="202" name="44 Conector rec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78A02B7D-A088-4D78-AE8E-0C71F98679BC}"/>
                        </a:ext>
                      </a:extLst>
                    </p:cNvPr>
                    <p:cNvCxnSpPr/>
                    <p:nvPr/>
                  </p:nvCxnSpPr>
                  <p:spPr>
                    <a:xfrm flipV="1">
                      <a:off x="4278613" y="8166814"/>
                      <a:ext cx="1285885" cy="5715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45 Conector rec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6BF3483-7C96-4A43-BC23-E0736DA6B4C4}"/>
                        </a:ext>
                      </a:extLst>
                    </p:cNvPr>
                    <p:cNvCxnSpPr/>
                    <p:nvPr/>
                  </p:nvCxnSpPr>
                  <p:spPr>
                    <a:xfrm>
                      <a:off x="4278616" y="8166824"/>
                      <a:ext cx="1285881" cy="571498"/>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0" name="42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C8FD93F-DD83-4154-AD28-D83F0A5A7C39}"/>
                      </a:ext>
                    </a:extLst>
                  </p:cNvPr>
                  <p:cNvSpPr txBox="1">
                    <a:spLocks noChangeArrowheads="1"/>
                  </p:cNvSpPr>
                  <p:nvPr/>
                </p:nvSpPr>
                <p:spPr bwMode="auto">
                  <a:xfrm>
                    <a:off x="2007387" y="6817319"/>
                    <a:ext cx="1002467" cy="393057"/>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defTabSz="912813" eaLnBrk="0" hangingPunct="0">
                      <a:spcBef>
                        <a:spcPct val="20000"/>
                      </a:spcBef>
                      <a:buFont typeface="Arial" charset="0"/>
                      <a:buChar char="•"/>
                      <a:defRPr sz="3200">
                        <a:solidFill>
                          <a:schemeClr val="tx1"/>
                        </a:solidFill>
                        <a:latin typeface="Calibri" pitchFamily="34" charset="0"/>
                      </a:defRPr>
                    </a:lvl1pPr>
                    <a:lvl2pPr marL="742950" indent="-285750" defTabSz="912813" eaLnBrk="0" hangingPunct="0">
                      <a:spcBef>
                        <a:spcPct val="20000"/>
                      </a:spcBef>
                      <a:buFont typeface="Arial" charset="0"/>
                      <a:buChar char="–"/>
                      <a:defRPr sz="2800">
                        <a:solidFill>
                          <a:schemeClr val="tx1"/>
                        </a:solidFill>
                        <a:latin typeface="Calibri" pitchFamily="34" charset="0"/>
                      </a:defRPr>
                    </a:lvl2pPr>
                    <a:lvl3pPr marL="1143000" indent="-228600" defTabSz="912813" eaLnBrk="0" hangingPunct="0">
                      <a:spcBef>
                        <a:spcPct val="20000"/>
                      </a:spcBef>
                      <a:buFont typeface="Arial" charset="0"/>
                      <a:buChar char="•"/>
                      <a:defRPr sz="2400">
                        <a:solidFill>
                          <a:schemeClr val="tx1"/>
                        </a:solidFill>
                        <a:latin typeface="Calibri" pitchFamily="34" charset="0"/>
                      </a:defRPr>
                    </a:lvl3pPr>
                    <a:lvl4pPr marL="1600200" indent="-228600" defTabSz="912813" eaLnBrk="0" hangingPunct="0">
                      <a:spcBef>
                        <a:spcPct val="20000"/>
                      </a:spcBef>
                      <a:buFont typeface="Arial" charset="0"/>
                      <a:buChar char="–"/>
                      <a:defRPr sz="2000">
                        <a:solidFill>
                          <a:schemeClr val="tx1"/>
                        </a:solidFill>
                        <a:latin typeface="Calibri" pitchFamily="34" charset="0"/>
                      </a:defRPr>
                    </a:lvl4pPr>
                    <a:lvl5pPr marL="2057400" indent="-228600" defTabSz="912813" eaLnBrk="0" hangingPunct="0">
                      <a:spcBef>
                        <a:spcPct val="20000"/>
                      </a:spcBef>
                      <a:buFont typeface="Arial" charset="0"/>
                      <a:buChar char="»"/>
                      <a:defRPr sz="2000">
                        <a:solidFill>
                          <a:schemeClr val="tx1"/>
                        </a:solidFill>
                        <a:latin typeface="Calibri" pitchFamily="34" charset="0"/>
                      </a:defRPr>
                    </a:lvl5pPr>
                    <a:lvl6pPr marL="25146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defRPr/>
                    </a:pPr>
                    <a:r>
                      <a:rPr kumimoji="0" lang="es-GT" altLang="es-GT" sz="1100" b="1" i="0" u="none" strike="noStrike" kern="1200" cap="none" spc="0" normalizeH="0" baseline="0" noProof="0">
                        <a:ln>
                          <a:noFill/>
                        </a:ln>
                        <a:solidFill>
                          <a:srgbClr val="000000"/>
                        </a:solidFill>
                        <a:effectLst/>
                        <a:uLnTx/>
                        <a:uFillTx/>
                        <a:latin typeface="Arial" charset="0"/>
                        <a:ea typeface="+mn-ea"/>
                        <a:cs typeface="+mn-cs"/>
                      </a:rPr>
                      <a:t>X</a:t>
                    </a:r>
                  </a:p>
                </p:txBody>
              </p:sp>
            </p:grpSp>
            <p:sp>
              <p:nvSpPr>
                <p:cNvPr id="191" name="42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CBE07F5-5347-430A-87A8-99DE4959679D}"/>
                    </a:ext>
                  </a:extLst>
                </p:cNvPr>
                <p:cNvSpPr txBox="1">
                  <a:spLocks noChangeArrowheads="1"/>
                </p:cNvSpPr>
                <p:nvPr/>
              </p:nvSpPr>
              <p:spPr bwMode="auto">
                <a:xfrm>
                  <a:off x="1912075" y="4322583"/>
                  <a:ext cx="504866" cy="200055"/>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defTabSz="912813" eaLnBrk="0" hangingPunct="0">
                    <a:spcBef>
                      <a:spcPct val="20000"/>
                    </a:spcBef>
                    <a:buFont typeface="Arial" charset="0"/>
                    <a:buChar char="•"/>
                    <a:defRPr sz="3200">
                      <a:solidFill>
                        <a:schemeClr val="tx1"/>
                      </a:solidFill>
                      <a:latin typeface="Calibri" pitchFamily="34" charset="0"/>
                    </a:defRPr>
                  </a:lvl1pPr>
                  <a:lvl2pPr marL="742950" indent="-285750" defTabSz="912813" eaLnBrk="0" hangingPunct="0">
                    <a:spcBef>
                      <a:spcPct val="20000"/>
                    </a:spcBef>
                    <a:buFont typeface="Arial" charset="0"/>
                    <a:buChar char="–"/>
                    <a:defRPr sz="2800">
                      <a:solidFill>
                        <a:schemeClr val="tx1"/>
                      </a:solidFill>
                      <a:latin typeface="Calibri" pitchFamily="34" charset="0"/>
                    </a:defRPr>
                  </a:lvl2pPr>
                  <a:lvl3pPr marL="1143000" indent="-228600" defTabSz="912813" eaLnBrk="0" hangingPunct="0">
                    <a:spcBef>
                      <a:spcPct val="20000"/>
                    </a:spcBef>
                    <a:buFont typeface="Arial" charset="0"/>
                    <a:buChar char="•"/>
                    <a:defRPr sz="2400">
                      <a:solidFill>
                        <a:schemeClr val="tx1"/>
                      </a:solidFill>
                      <a:latin typeface="Calibri" pitchFamily="34" charset="0"/>
                    </a:defRPr>
                  </a:lvl3pPr>
                  <a:lvl4pPr marL="1600200" indent="-228600" defTabSz="912813" eaLnBrk="0" hangingPunct="0">
                    <a:spcBef>
                      <a:spcPct val="20000"/>
                    </a:spcBef>
                    <a:buFont typeface="Arial" charset="0"/>
                    <a:buChar char="–"/>
                    <a:defRPr sz="2000">
                      <a:solidFill>
                        <a:schemeClr val="tx1"/>
                      </a:solidFill>
                      <a:latin typeface="Calibri" pitchFamily="34" charset="0"/>
                    </a:defRPr>
                  </a:lvl4pPr>
                  <a:lvl5pPr marL="2057400" indent="-228600" defTabSz="912813" eaLnBrk="0" hangingPunct="0">
                    <a:spcBef>
                      <a:spcPct val="20000"/>
                    </a:spcBef>
                    <a:buFont typeface="Arial" charset="0"/>
                    <a:buChar char="»"/>
                    <a:defRPr sz="2000">
                      <a:solidFill>
                        <a:schemeClr val="tx1"/>
                      </a:solidFill>
                      <a:latin typeface="Calibri" pitchFamily="34" charset="0"/>
                    </a:defRPr>
                  </a:lvl5pPr>
                  <a:lvl6pPr marL="25146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defRPr/>
                  </a:pPr>
                  <a:r>
                    <a:rPr kumimoji="0" lang="es-GT" altLang="es-GT" sz="700" b="1" i="0" u="none" strike="noStrike" kern="1200" cap="none" spc="0" normalizeH="0" baseline="0" noProof="0">
                      <a:ln>
                        <a:noFill/>
                      </a:ln>
                      <a:solidFill>
                        <a:srgbClr val="000000"/>
                      </a:solidFill>
                      <a:effectLst/>
                      <a:uLnTx/>
                      <a:uFillTx/>
                      <a:latin typeface="Arial Black" pitchFamily="34" charset="0"/>
                      <a:ea typeface="+mn-ea"/>
                      <a:cs typeface="+mn-cs"/>
                    </a:rPr>
                    <a:t>BOpM</a:t>
                  </a:r>
                </a:p>
              </p:txBody>
            </p:sp>
            <p:sp>
              <p:nvSpPr>
                <p:cNvPr id="192" name="42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A3C2406-1208-4057-B086-3C29E2789F97}"/>
                    </a:ext>
                  </a:extLst>
                </p:cNvPr>
                <p:cNvSpPr txBox="1">
                  <a:spLocks noChangeArrowheads="1"/>
                </p:cNvSpPr>
                <p:nvPr/>
              </p:nvSpPr>
              <p:spPr bwMode="auto">
                <a:xfrm>
                  <a:off x="2991720" y="4666951"/>
                  <a:ext cx="140209" cy="246221"/>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defTabSz="912813" eaLnBrk="0" hangingPunct="0">
                    <a:spcBef>
                      <a:spcPct val="20000"/>
                    </a:spcBef>
                    <a:buFont typeface="Arial" charset="0"/>
                    <a:buChar char="•"/>
                    <a:defRPr sz="3200">
                      <a:solidFill>
                        <a:schemeClr val="tx1"/>
                      </a:solidFill>
                      <a:latin typeface="Calibri" pitchFamily="34" charset="0"/>
                    </a:defRPr>
                  </a:lvl1pPr>
                  <a:lvl2pPr marL="742950" indent="-285750" defTabSz="912813" eaLnBrk="0" hangingPunct="0">
                    <a:spcBef>
                      <a:spcPct val="20000"/>
                    </a:spcBef>
                    <a:buFont typeface="Arial" charset="0"/>
                    <a:buChar char="–"/>
                    <a:defRPr sz="2800">
                      <a:solidFill>
                        <a:schemeClr val="tx1"/>
                      </a:solidFill>
                      <a:latin typeface="Calibri" pitchFamily="34" charset="0"/>
                    </a:defRPr>
                  </a:lvl2pPr>
                  <a:lvl3pPr marL="1143000" indent="-228600" defTabSz="912813" eaLnBrk="0" hangingPunct="0">
                    <a:spcBef>
                      <a:spcPct val="20000"/>
                    </a:spcBef>
                    <a:buFont typeface="Arial" charset="0"/>
                    <a:buChar char="•"/>
                    <a:defRPr sz="2400">
                      <a:solidFill>
                        <a:schemeClr val="tx1"/>
                      </a:solidFill>
                      <a:latin typeface="Calibri" pitchFamily="34" charset="0"/>
                    </a:defRPr>
                  </a:lvl3pPr>
                  <a:lvl4pPr marL="1600200" indent="-228600" defTabSz="912813" eaLnBrk="0" hangingPunct="0">
                    <a:spcBef>
                      <a:spcPct val="20000"/>
                    </a:spcBef>
                    <a:buFont typeface="Arial" charset="0"/>
                    <a:buChar char="–"/>
                    <a:defRPr sz="2000">
                      <a:solidFill>
                        <a:schemeClr val="tx1"/>
                      </a:solidFill>
                      <a:latin typeface="Calibri" pitchFamily="34" charset="0"/>
                    </a:defRPr>
                  </a:lvl4pPr>
                  <a:lvl5pPr marL="2057400" indent="-228600" defTabSz="912813" eaLnBrk="0" hangingPunct="0">
                    <a:spcBef>
                      <a:spcPct val="20000"/>
                    </a:spcBef>
                    <a:buFont typeface="Arial" charset="0"/>
                    <a:buChar char="»"/>
                    <a:defRPr sz="2000">
                      <a:solidFill>
                        <a:schemeClr val="tx1"/>
                      </a:solidFill>
                      <a:latin typeface="Calibri" pitchFamily="34" charset="0"/>
                    </a:defRPr>
                  </a:lvl5pPr>
                  <a:lvl6pPr marL="25146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defRPr/>
                  </a:pPr>
                  <a:r>
                    <a:rPr kumimoji="0" lang="es-GT" altLang="es-GT" sz="1000" b="1" i="0" u="none" strike="noStrike" kern="1200" cap="none" spc="0" normalizeH="0" baseline="0" noProof="0">
                      <a:ln>
                        <a:noFill/>
                      </a:ln>
                      <a:solidFill>
                        <a:srgbClr val="000000"/>
                      </a:solidFill>
                      <a:effectLst/>
                      <a:uLnTx/>
                      <a:uFillTx/>
                      <a:latin typeface="Arial" charset="0"/>
                      <a:ea typeface="+mn-ea"/>
                      <a:cs typeface="+mn-cs"/>
                    </a:rPr>
                    <a:t>4</a:t>
                  </a:r>
                </a:p>
              </p:txBody>
            </p:sp>
            <p:grpSp>
              <p:nvGrpSpPr>
                <p:cNvPr id="193" name="20 Grup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10D63A1-00C5-4732-A8CE-B98F3EA349FE}"/>
                    </a:ext>
                  </a:extLst>
                </p:cNvPr>
                <p:cNvGrpSpPr>
                  <a:grpSpLocks/>
                </p:cNvGrpSpPr>
                <p:nvPr/>
              </p:nvGrpSpPr>
              <p:grpSpPr bwMode="auto">
                <a:xfrm>
                  <a:off x="1967974" y="3791985"/>
                  <a:ext cx="415319" cy="518241"/>
                  <a:chOff x="-2771201" y="5828953"/>
                  <a:chExt cx="1004486" cy="777952"/>
                </a:xfrm>
              </p:grpSpPr>
              <p:grpSp>
                <p:nvGrpSpPr>
                  <p:cNvPr id="194" name="123 Grup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4444FF6-766E-40B8-9CB1-00C5FC64FD95}"/>
                      </a:ext>
                    </a:extLst>
                  </p:cNvPr>
                  <p:cNvGrpSpPr/>
                  <p:nvPr/>
                </p:nvGrpSpPr>
                <p:grpSpPr>
                  <a:xfrm>
                    <a:off x="-2751957" y="6169091"/>
                    <a:ext cx="985242" cy="437814"/>
                    <a:chOff x="-2031004" y="6867335"/>
                    <a:chExt cx="1311359" cy="582729"/>
                  </a:xfrm>
                  <a:solidFill>
                    <a:schemeClr val="bg1"/>
                  </a:solidFill>
                </p:grpSpPr>
                <p:sp>
                  <p:nvSpPr>
                    <p:cNvPr id="196" name="43 Rectángul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66A0F80-BD40-4292-9D7D-4CA445668A77}"/>
                        </a:ext>
                      </a:extLst>
                    </p:cNvPr>
                    <p:cNvSpPr/>
                    <p:nvPr/>
                  </p:nvSpPr>
                  <p:spPr>
                    <a:xfrm>
                      <a:off x="-2005529" y="6872088"/>
                      <a:ext cx="1285884" cy="571501"/>
                    </a:xfrm>
                    <a:prstGeom prst="rect">
                      <a:avLst/>
                    </a:prstGeom>
                    <a:solidFill>
                      <a:schemeClr val="accent3">
                        <a:lumMod val="75000"/>
                      </a:schemeClr>
                    </a:solidFill>
                    <a:ln>
                      <a:solidFill>
                        <a:schemeClr val="tx1"/>
                      </a:solidFill>
                    </a:ln>
                  </p:spPr>
                  <p:style>
                    <a:lnRef idx="1">
                      <a:schemeClr val="accent3"/>
                    </a:lnRef>
                    <a:fillRef idx="3">
                      <a:schemeClr val="accent3"/>
                    </a:fillRef>
                    <a:effectRef idx="2">
                      <a:schemeClr val="accent3"/>
                    </a:effectRef>
                    <a:fontRef idx="minor">
                      <a:schemeClr val="lt1"/>
                    </a:fontRef>
                  </p:style>
                  <p:txBody>
                    <a:bodyPr anchor="ctr"/>
                    <a:lstStyle/>
                    <a:p>
                      <a:pPr marL="0" marR="0" lvl="0" indent="0" algn="ctr" defTabSz="913737" rtl="0" eaLnBrk="0" fontAlgn="auto" latinLnBrk="0" hangingPunct="0">
                        <a:lnSpc>
                          <a:spcPct val="100000"/>
                        </a:lnSpc>
                        <a:spcBef>
                          <a:spcPts val="0"/>
                        </a:spcBef>
                        <a:spcAft>
                          <a:spcPts val="0"/>
                        </a:spcAft>
                        <a:buClrTx/>
                        <a:buSzTx/>
                        <a:buFontTx/>
                        <a:buNone/>
                        <a:tabLst/>
                        <a:defRPr/>
                      </a:pPr>
                      <a:endParaRPr kumimoji="0" lang="es-ES_tradnl" sz="12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cxnSp>
                  <p:nvCxnSpPr>
                    <p:cNvPr id="197" name="44 Conector rec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B467AEB-50D0-46F5-A604-F54DF773BD6A}"/>
                        </a:ext>
                      </a:extLst>
                    </p:cNvPr>
                    <p:cNvCxnSpPr/>
                    <p:nvPr/>
                  </p:nvCxnSpPr>
                  <p:spPr>
                    <a:xfrm flipV="1">
                      <a:off x="-2031004" y="6871330"/>
                      <a:ext cx="1285885" cy="571499"/>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45 Conector rec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D3B737E-EBC8-4A3C-BFBF-2342C099FB07}"/>
                        </a:ext>
                      </a:extLst>
                    </p:cNvPr>
                    <p:cNvCxnSpPr/>
                    <p:nvPr/>
                  </p:nvCxnSpPr>
                  <p:spPr>
                    <a:xfrm>
                      <a:off x="-2031004" y="6867335"/>
                      <a:ext cx="1285884" cy="582729"/>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5" name="42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413FEF9-2EFA-4753-87C4-50398D508821}"/>
                      </a:ext>
                    </a:extLst>
                  </p:cNvPr>
                  <p:cNvSpPr txBox="1">
                    <a:spLocks noChangeArrowheads="1"/>
                  </p:cNvSpPr>
                  <p:nvPr/>
                </p:nvSpPr>
                <p:spPr bwMode="auto">
                  <a:xfrm>
                    <a:off x="-2771201" y="5828953"/>
                    <a:ext cx="1002472" cy="393054"/>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defTabSz="912813" eaLnBrk="0" hangingPunct="0">
                      <a:spcBef>
                        <a:spcPct val="20000"/>
                      </a:spcBef>
                      <a:buFont typeface="Arial" charset="0"/>
                      <a:buChar char="•"/>
                      <a:defRPr sz="3200">
                        <a:solidFill>
                          <a:schemeClr val="tx1"/>
                        </a:solidFill>
                        <a:latin typeface="Calibri" pitchFamily="34" charset="0"/>
                      </a:defRPr>
                    </a:lvl1pPr>
                    <a:lvl2pPr marL="742950" indent="-285750" defTabSz="912813" eaLnBrk="0" hangingPunct="0">
                      <a:spcBef>
                        <a:spcPct val="20000"/>
                      </a:spcBef>
                      <a:buFont typeface="Arial" charset="0"/>
                      <a:buChar char="–"/>
                      <a:defRPr sz="2800">
                        <a:solidFill>
                          <a:schemeClr val="tx1"/>
                        </a:solidFill>
                        <a:latin typeface="Calibri" pitchFamily="34" charset="0"/>
                      </a:defRPr>
                    </a:lvl2pPr>
                    <a:lvl3pPr marL="1143000" indent="-228600" defTabSz="912813" eaLnBrk="0" hangingPunct="0">
                      <a:spcBef>
                        <a:spcPct val="20000"/>
                      </a:spcBef>
                      <a:buFont typeface="Arial" charset="0"/>
                      <a:buChar char="•"/>
                      <a:defRPr sz="2400">
                        <a:solidFill>
                          <a:schemeClr val="tx1"/>
                        </a:solidFill>
                        <a:latin typeface="Calibri" pitchFamily="34" charset="0"/>
                      </a:defRPr>
                    </a:lvl3pPr>
                    <a:lvl4pPr marL="1600200" indent="-228600" defTabSz="912813" eaLnBrk="0" hangingPunct="0">
                      <a:spcBef>
                        <a:spcPct val="20000"/>
                      </a:spcBef>
                      <a:buFont typeface="Arial" charset="0"/>
                      <a:buChar char="–"/>
                      <a:defRPr sz="2000">
                        <a:solidFill>
                          <a:schemeClr val="tx1"/>
                        </a:solidFill>
                        <a:latin typeface="Calibri" pitchFamily="34" charset="0"/>
                      </a:defRPr>
                    </a:lvl4pPr>
                    <a:lvl5pPr marL="2057400" indent="-228600" defTabSz="912813" eaLnBrk="0" hangingPunct="0">
                      <a:spcBef>
                        <a:spcPct val="20000"/>
                      </a:spcBef>
                      <a:buFont typeface="Arial" charset="0"/>
                      <a:buChar char="»"/>
                      <a:defRPr sz="2000">
                        <a:solidFill>
                          <a:schemeClr val="tx1"/>
                        </a:solidFill>
                        <a:latin typeface="Calibri" pitchFamily="34" charset="0"/>
                      </a:defRPr>
                    </a:lvl5pPr>
                    <a:lvl6pPr marL="25146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defRPr/>
                    </a:pPr>
                    <a:r>
                      <a:rPr kumimoji="0" lang="es-GT" altLang="es-GT" sz="1100" b="1" i="0" u="none" strike="noStrike" kern="1200" cap="none" spc="0" normalizeH="0" baseline="0" noProof="0">
                        <a:ln>
                          <a:noFill/>
                        </a:ln>
                        <a:solidFill>
                          <a:srgbClr val="000000"/>
                        </a:solidFill>
                        <a:effectLst/>
                        <a:uLnTx/>
                        <a:uFillTx/>
                        <a:latin typeface="Arial" charset="0"/>
                        <a:ea typeface="+mn-ea"/>
                        <a:cs typeface="+mn-cs"/>
                      </a:rPr>
                      <a:t>X</a:t>
                    </a:r>
                  </a:p>
                </p:txBody>
              </p:sp>
            </p:grpSp>
          </p:grpSp>
        </p:grpSp>
        <p:grpSp>
          <p:nvGrpSpPr>
            <p:cNvPr id="29" name="Grupo 392">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E44AA41-4FF3-4F36-A6A0-D856B57CEDCE}"/>
                </a:ext>
              </a:extLst>
            </p:cNvPr>
            <p:cNvGrpSpPr>
              <a:grpSpLocks/>
            </p:cNvGrpSpPr>
            <p:nvPr/>
          </p:nvGrpSpPr>
          <p:grpSpPr bwMode="auto">
            <a:xfrm>
              <a:off x="5726710" y="2037335"/>
              <a:ext cx="480689" cy="636636"/>
              <a:chOff x="-2353499" y="2706803"/>
              <a:chExt cx="476133" cy="672780"/>
            </a:xfrm>
          </p:grpSpPr>
          <p:grpSp>
            <p:nvGrpSpPr>
              <p:cNvPr id="178" name="20 Grup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9306AB2F-53BA-4213-B111-02019E025C0B}"/>
                  </a:ext>
                </a:extLst>
              </p:cNvPr>
              <p:cNvGrpSpPr>
                <a:grpSpLocks/>
              </p:cNvGrpSpPr>
              <p:nvPr/>
            </p:nvGrpSpPr>
            <p:grpSpPr bwMode="auto">
              <a:xfrm>
                <a:off x="-2314552" y="2706803"/>
                <a:ext cx="398242" cy="477630"/>
                <a:chOff x="-2348914" y="4814220"/>
                <a:chExt cx="1021304" cy="757488"/>
              </a:xfrm>
            </p:grpSpPr>
            <p:grpSp>
              <p:nvGrpSpPr>
                <p:cNvPr id="180" name="123 Grup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67B9432-2595-4059-9204-F7ACA6643D53}"/>
                    </a:ext>
                  </a:extLst>
                </p:cNvPr>
                <p:cNvGrpSpPr/>
                <p:nvPr/>
              </p:nvGrpSpPr>
              <p:grpSpPr>
                <a:xfrm>
                  <a:off x="-2348914" y="5142323"/>
                  <a:ext cx="966104" cy="429385"/>
                  <a:chOff x="-1494554" y="5500697"/>
                  <a:chExt cx="1285884" cy="571509"/>
                </a:xfrm>
                <a:solidFill>
                  <a:schemeClr val="bg1"/>
                </a:solidFill>
              </p:grpSpPr>
              <p:sp>
                <p:nvSpPr>
                  <p:cNvPr id="182" name="43 Rectángul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CDF920F-511E-4F39-B2FF-424D9833F6AE}"/>
                      </a:ext>
                    </a:extLst>
                  </p:cNvPr>
                  <p:cNvSpPr/>
                  <p:nvPr/>
                </p:nvSpPr>
                <p:spPr>
                  <a:xfrm>
                    <a:off x="-1494554" y="5500701"/>
                    <a:ext cx="1285884" cy="571505"/>
                  </a:xfrm>
                  <a:prstGeom prst="rect">
                    <a:avLst/>
                  </a:prstGeom>
                  <a:solidFill>
                    <a:schemeClr val="accent3">
                      <a:lumMod val="75000"/>
                    </a:schemeClr>
                  </a:solidFill>
                  <a:ln>
                    <a:solidFill>
                      <a:schemeClr val="tx1"/>
                    </a:solidFill>
                  </a:ln>
                </p:spPr>
                <p:style>
                  <a:lnRef idx="1">
                    <a:schemeClr val="accent3"/>
                  </a:lnRef>
                  <a:fillRef idx="3">
                    <a:schemeClr val="accent3"/>
                  </a:fillRef>
                  <a:effectRef idx="2">
                    <a:schemeClr val="accent3"/>
                  </a:effectRef>
                  <a:fontRef idx="minor">
                    <a:schemeClr val="lt1"/>
                  </a:fontRef>
                </p:style>
                <p:txBody>
                  <a:bodyPr anchor="ctr"/>
                  <a:lstStyle/>
                  <a:p>
                    <a:pPr marL="0" marR="0" lvl="0" indent="0" algn="ctr" defTabSz="913737" rtl="0" eaLnBrk="0" fontAlgn="auto" latinLnBrk="0" hangingPunct="0">
                      <a:lnSpc>
                        <a:spcPct val="100000"/>
                      </a:lnSpc>
                      <a:spcBef>
                        <a:spcPts val="0"/>
                      </a:spcBef>
                      <a:spcAft>
                        <a:spcPts val="0"/>
                      </a:spcAft>
                      <a:buClrTx/>
                      <a:buSzTx/>
                      <a:buFontTx/>
                      <a:buNone/>
                      <a:tabLst/>
                      <a:defRPr/>
                    </a:pPr>
                    <a:endParaRPr kumimoji="0" lang="es-ES_tradnl" sz="12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cxnSp>
                <p:nvCxnSpPr>
                  <p:cNvPr id="183" name="44 Conector rec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79AC014B-D0F8-41E2-9C38-61EBE4E141E7}"/>
                      </a:ext>
                    </a:extLst>
                  </p:cNvPr>
                  <p:cNvCxnSpPr/>
                  <p:nvPr/>
                </p:nvCxnSpPr>
                <p:spPr>
                  <a:xfrm flipV="1">
                    <a:off x="-1494554" y="5500697"/>
                    <a:ext cx="1285884" cy="571505"/>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45 Conector rec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136EEF3-E71C-4E6F-9F43-2FA585741FB9}"/>
                      </a:ext>
                    </a:extLst>
                  </p:cNvPr>
                  <p:cNvCxnSpPr/>
                  <p:nvPr/>
                </p:nvCxnSpPr>
                <p:spPr>
                  <a:xfrm>
                    <a:off x="-1494554" y="5500701"/>
                    <a:ext cx="1285884" cy="57150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1" name="42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7E2467B9-C140-4716-892C-D1EDB44E7A3E}"/>
                    </a:ext>
                  </a:extLst>
                </p:cNvPr>
                <p:cNvSpPr txBox="1">
                  <a:spLocks noChangeArrowheads="1"/>
                </p:cNvSpPr>
                <p:nvPr/>
              </p:nvSpPr>
              <p:spPr bwMode="auto">
                <a:xfrm>
                  <a:off x="-2330078" y="4814220"/>
                  <a:ext cx="1002468" cy="43845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defTabSz="912813" eaLnBrk="0" hangingPunct="0">
                    <a:spcBef>
                      <a:spcPct val="20000"/>
                    </a:spcBef>
                    <a:buFont typeface="Arial" charset="0"/>
                    <a:buChar char="•"/>
                    <a:defRPr sz="3200">
                      <a:solidFill>
                        <a:schemeClr val="tx1"/>
                      </a:solidFill>
                      <a:latin typeface="Calibri" pitchFamily="34" charset="0"/>
                    </a:defRPr>
                  </a:lvl1pPr>
                  <a:lvl2pPr marL="742950" indent="-285750" defTabSz="912813" eaLnBrk="0" hangingPunct="0">
                    <a:spcBef>
                      <a:spcPct val="20000"/>
                    </a:spcBef>
                    <a:buFont typeface="Arial" charset="0"/>
                    <a:buChar char="–"/>
                    <a:defRPr sz="2800">
                      <a:solidFill>
                        <a:schemeClr val="tx1"/>
                      </a:solidFill>
                      <a:latin typeface="Calibri" pitchFamily="34" charset="0"/>
                    </a:defRPr>
                  </a:lvl2pPr>
                  <a:lvl3pPr marL="1143000" indent="-228600" defTabSz="912813" eaLnBrk="0" hangingPunct="0">
                    <a:spcBef>
                      <a:spcPct val="20000"/>
                    </a:spcBef>
                    <a:buFont typeface="Arial" charset="0"/>
                    <a:buChar char="•"/>
                    <a:defRPr sz="2400">
                      <a:solidFill>
                        <a:schemeClr val="tx1"/>
                      </a:solidFill>
                      <a:latin typeface="Calibri" pitchFamily="34" charset="0"/>
                    </a:defRPr>
                  </a:lvl3pPr>
                  <a:lvl4pPr marL="1600200" indent="-228600" defTabSz="912813" eaLnBrk="0" hangingPunct="0">
                    <a:spcBef>
                      <a:spcPct val="20000"/>
                    </a:spcBef>
                    <a:buFont typeface="Arial" charset="0"/>
                    <a:buChar char="–"/>
                    <a:defRPr sz="2000">
                      <a:solidFill>
                        <a:schemeClr val="tx1"/>
                      </a:solidFill>
                      <a:latin typeface="Calibri" pitchFamily="34" charset="0"/>
                    </a:defRPr>
                  </a:lvl4pPr>
                  <a:lvl5pPr marL="2057400" indent="-228600" defTabSz="912813" eaLnBrk="0" hangingPunct="0">
                    <a:spcBef>
                      <a:spcPct val="20000"/>
                    </a:spcBef>
                    <a:buFont typeface="Arial" charset="0"/>
                    <a:buChar char="»"/>
                    <a:defRPr sz="2000">
                      <a:solidFill>
                        <a:schemeClr val="tx1"/>
                      </a:solidFill>
                      <a:latin typeface="Calibri" pitchFamily="34" charset="0"/>
                    </a:defRPr>
                  </a:lvl5pPr>
                  <a:lvl6pPr marL="25146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defRPr/>
                  </a:pPr>
                  <a:r>
                    <a:rPr kumimoji="0" lang="es-GT" altLang="es-GT" sz="1100" b="1" i="0" u="none" strike="noStrike" kern="1200" cap="none" spc="0" normalizeH="0" baseline="0" noProof="0">
                      <a:ln>
                        <a:noFill/>
                      </a:ln>
                      <a:solidFill>
                        <a:srgbClr val="000000"/>
                      </a:solidFill>
                      <a:effectLst/>
                      <a:uLnTx/>
                      <a:uFillTx/>
                      <a:latin typeface="Arial" charset="0"/>
                      <a:ea typeface="+mn-ea"/>
                      <a:cs typeface="+mn-cs"/>
                    </a:rPr>
                    <a:t>X</a:t>
                  </a:r>
                </a:p>
              </p:txBody>
            </p:sp>
          </p:grpSp>
          <p:sp>
            <p:nvSpPr>
              <p:cNvPr id="179" name="42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ECA2B42-21F8-4198-845B-56414C24C994}"/>
                  </a:ext>
                </a:extLst>
              </p:cNvPr>
              <p:cNvSpPr txBox="1">
                <a:spLocks noChangeArrowheads="1"/>
              </p:cNvSpPr>
              <p:nvPr/>
            </p:nvSpPr>
            <p:spPr bwMode="auto">
              <a:xfrm>
                <a:off x="-2353499" y="3184433"/>
                <a:ext cx="476133" cy="19515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defTabSz="912813" eaLnBrk="0" hangingPunct="0">
                  <a:spcBef>
                    <a:spcPct val="20000"/>
                  </a:spcBef>
                  <a:buFont typeface="Arial" charset="0"/>
                  <a:buChar char="•"/>
                  <a:defRPr sz="3200">
                    <a:solidFill>
                      <a:schemeClr val="tx1"/>
                    </a:solidFill>
                    <a:latin typeface="Calibri" pitchFamily="34" charset="0"/>
                  </a:defRPr>
                </a:lvl1pPr>
                <a:lvl2pPr marL="742950" indent="-285750" defTabSz="912813" eaLnBrk="0" hangingPunct="0">
                  <a:spcBef>
                    <a:spcPct val="20000"/>
                  </a:spcBef>
                  <a:buFont typeface="Arial" charset="0"/>
                  <a:buChar char="–"/>
                  <a:defRPr sz="2800">
                    <a:solidFill>
                      <a:schemeClr val="tx1"/>
                    </a:solidFill>
                    <a:latin typeface="Calibri" pitchFamily="34" charset="0"/>
                  </a:defRPr>
                </a:lvl2pPr>
                <a:lvl3pPr marL="1143000" indent="-228600" defTabSz="912813" eaLnBrk="0" hangingPunct="0">
                  <a:spcBef>
                    <a:spcPct val="20000"/>
                  </a:spcBef>
                  <a:buFont typeface="Arial" charset="0"/>
                  <a:buChar char="•"/>
                  <a:defRPr sz="2400">
                    <a:solidFill>
                      <a:schemeClr val="tx1"/>
                    </a:solidFill>
                    <a:latin typeface="Calibri" pitchFamily="34" charset="0"/>
                  </a:defRPr>
                </a:lvl3pPr>
                <a:lvl4pPr marL="1600200" indent="-228600" defTabSz="912813" eaLnBrk="0" hangingPunct="0">
                  <a:spcBef>
                    <a:spcPct val="20000"/>
                  </a:spcBef>
                  <a:buFont typeface="Arial" charset="0"/>
                  <a:buChar char="–"/>
                  <a:defRPr sz="2000">
                    <a:solidFill>
                      <a:schemeClr val="tx1"/>
                    </a:solidFill>
                    <a:latin typeface="Calibri" pitchFamily="34" charset="0"/>
                  </a:defRPr>
                </a:lvl4pPr>
                <a:lvl5pPr marL="2057400" indent="-228600" defTabSz="912813" eaLnBrk="0" hangingPunct="0">
                  <a:spcBef>
                    <a:spcPct val="20000"/>
                  </a:spcBef>
                  <a:buFont typeface="Arial" charset="0"/>
                  <a:buChar char="»"/>
                  <a:defRPr sz="2000">
                    <a:solidFill>
                      <a:schemeClr val="tx1"/>
                    </a:solidFill>
                    <a:latin typeface="Calibri" pitchFamily="34" charset="0"/>
                  </a:defRPr>
                </a:lvl5pPr>
                <a:lvl6pPr marL="25146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defRPr/>
                </a:pPr>
                <a:r>
                  <a:rPr kumimoji="0" lang="es-GT" altLang="es-GT" sz="600" b="1" i="0" u="none" strike="noStrike" kern="1200" cap="none" spc="0" normalizeH="0" baseline="0" noProof="0">
                    <a:ln>
                      <a:noFill/>
                    </a:ln>
                    <a:solidFill>
                      <a:srgbClr val="000000"/>
                    </a:solidFill>
                    <a:effectLst/>
                    <a:uLnTx/>
                    <a:uFillTx/>
                    <a:latin typeface="Arial Black" pitchFamily="34" charset="0"/>
                    <a:ea typeface="+mn-ea"/>
                    <a:cs typeface="+mn-cs"/>
                  </a:rPr>
                  <a:t>BEOS</a:t>
                </a:r>
                <a:endParaRPr kumimoji="0" lang="es-GT" altLang="es-GT" sz="700" b="1" i="0" u="none" strike="noStrike" kern="1200" cap="none" spc="0" normalizeH="0" baseline="0" noProof="0">
                  <a:ln>
                    <a:noFill/>
                  </a:ln>
                  <a:solidFill>
                    <a:srgbClr val="000000"/>
                  </a:solidFill>
                  <a:effectLst/>
                  <a:uLnTx/>
                  <a:uFillTx/>
                  <a:latin typeface="Arial Black" pitchFamily="34" charset="0"/>
                  <a:ea typeface="+mn-ea"/>
                  <a:cs typeface="+mn-cs"/>
                </a:endParaRPr>
              </a:p>
            </p:txBody>
          </p:sp>
        </p:grpSp>
        <p:grpSp>
          <p:nvGrpSpPr>
            <p:cNvPr id="30" name="Grupo 40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0D2A84D-DA78-4E19-AB49-B0A07B1A11C2}"/>
                </a:ext>
              </a:extLst>
            </p:cNvPr>
            <p:cNvGrpSpPr>
              <a:grpSpLocks/>
            </p:cNvGrpSpPr>
            <p:nvPr/>
          </p:nvGrpSpPr>
          <p:grpSpPr bwMode="auto">
            <a:xfrm>
              <a:off x="6833499" y="1557685"/>
              <a:ext cx="558646" cy="451967"/>
              <a:chOff x="-1472480" y="2204770"/>
              <a:chExt cx="553352" cy="477627"/>
            </a:xfrm>
          </p:grpSpPr>
          <p:grpSp>
            <p:nvGrpSpPr>
              <p:cNvPr id="171" name="20 Grup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AA95431-8D1B-4CBE-90EB-13277E52CF5B}"/>
                  </a:ext>
                </a:extLst>
              </p:cNvPr>
              <p:cNvGrpSpPr>
                <a:grpSpLocks/>
              </p:cNvGrpSpPr>
              <p:nvPr/>
            </p:nvGrpSpPr>
            <p:grpSpPr bwMode="auto">
              <a:xfrm>
                <a:off x="-1317371" y="2204770"/>
                <a:ext cx="398243" cy="477627"/>
                <a:chOff x="1717332" y="4902919"/>
                <a:chExt cx="1021305" cy="757485"/>
              </a:xfrm>
            </p:grpSpPr>
            <p:grpSp>
              <p:nvGrpSpPr>
                <p:cNvPr id="173" name="123 Grup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964CF607-F85F-4BB8-BEF4-0D8A0B6DD912}"/>
                    </a:ext>
                  </a:extLst>
                </p:cNvPr>
                <p:cNvGrpSpPr/>
                <p:nvPr/>
              </p:nvGrpSpPr>
              <p:grpSpPr>
                <a:xfrm>
                  <a:off x="1717332" y="5231020"/>
                  <a:ext cx="966105" cy="429384"/>
                  <a:chOff x="3917619" y="5618755"/>
                  <a:chExt cx="1285885" cy="571508"/>
                </a:xfrm>
                <a:solidFill>
                  <a:schemeClr val="bg1"/>
                </a:solidFill>
              </p:grpSpPr>
              <p:sp>
                <p:nvSpPr>
                  <p:cNvPr id="175" name="43 Rectángul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5909196-D783-4C3A-8CBF-9F8A6D423A18}"/>
                      </a:ext>
                    </a:extLst>
                  </p:cNvPr>
                  <p:cNvSpPr/>
                  <p:nvPr/>
                </p:nvSpPr>
                <p:spPr>
                  <a:xfrm>
                    <a:off x="3917619" y="5618759"/>
                    <a:ext cx="1285885" cy="571504"/>
                  </a:xfrm>
                  <a:prstGeom prst="rect">
                    <a:avLst/>
                  </a:prstGeom>
                  <a:solidFill>
                    <a:schemeClr val="accent3">
                      <a:lumMod val="50000"/>
                    </a:schemeClr>
                  </a:solidFill>
                  <a:ln>
                    <a:solidFill>
                      <a:schemeClr val="tx1"/>
                    </a:solidFill>
                  </a:ln>
                </p:spPr>
                <p:style>
                  <a:lnRef idx="1">
                    <a:schemeClr val="accent3"/>
                  </a:lnRef>
                  <a:fillRef idx="3">
                    <a:schemeClr val="accent3"/>
                  </a:fillRef>
                  <a:effectRef idx="2">
                    <a:schemeClr val="accent3"/>
                  </a:effectRef>
                  <a:fontRef idx="minor">
                    <a:schemeClr val="lt1"/>
                  </a:fontRef>
                </p:style>
                <p:txBody>
                  <a:bodyPr anchor="ctr"/>
                  <a:lstStyle/>
                  <a:p>
                    <a:pPr marL="0" marR="0" lvl="0" indent="0" algn="ctr" defTabSz="913737" rtl="0" eaLnBrk="0" fontAlgn="auto" latinLnBrk="0" hangingPunct="0">
                      <a:lnSpc>
                        <a:spcPct val="100000"/>
                      </a:lnSpc>
                      <a:spcBef>
                        <a:spcPts val="0"/>
                      </a:spcBef>
                      <a:spcAft>
                        <a:spcPts val="0"/>
                      </a:spcAft>
                      <a:buClrTx/>
                      <a:buSzTx/>
                      <a:buFontTx/>
                      <a:buNone/>
                      <a:tabLst/>
                      <a:defRPr/>
                    </a:pPr>
                    <a:endParaRPr kumimoji="0" lang="es-ES_tradnl" sz="12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cxnSp>
                <p:nvCxnSpPr>
                  <p:cNvPr id="176" name="44 Conector rec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93B102B-1258-431D-9E0B-7EC44A569A77}"/>
                      </a:ext>
                    </a:extLst>
                  </p:cNvPr>
                  <p:cNvCxnSpPr/>
                  <p:nvPr/>
                </p:nvCxnSpPr>
                <p:spPr>
                  <a:xfrm flipV="1">
                    <a:off x="3917619" y="5618755"/>
                    <a:ext cx="1285885" cy="571505"/>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45 Conector rec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F09AD40-BC05-4DF8-8FFB-F690BBA24240}"/>
                      </a:ext>
                    </a:extLst>
                  </p:cNvPr>
                  <p:cNvCxnSpPr/>
                  <p:nvPr/>
                </p:nvCxnSpPr>
                <p:spPr>
                  <a:xfrm>
                    <a:off x="3917619" y="5618759"/>
                    <a:ext cx="1285885" cy="57150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4" name="42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5B1F14D-A0B2-47D7-AE13-B81F1AF2FC3C}"/>
                    </a:ext>
                  </a:extLst>
                </p:cNvPr>
                <p:cNvSpPr txBox="1">
                  <a:spLocks noChangeArrowheads="1"/>
                </p:cNvSpPr>
                <p:nvPr/>
              </p:nvSpPr>
              <p:spPr bwMode="auto">
                <a:xfrm>
                  <a:off x="1736168" y="4902919"/>
                  <a:ext cx="1002469" cy="438452"/>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defTabSz="912813" eaLnBrk="0" hangingPunct="0">
                    <a:spcBef>
                      <a:spcPct val="20000"/>
                    </a:spcBef>
                    <a:buFont typeface="Arial" charset="0"/>
                    <a:buChar char="•"/>
                    <a:defRPr sz="3200">
                      <a:solidFill>
                        <a:schemeClr val="tx1"/>
                      </a:solidFill>
                      <a:latin typeface="Calibri" pitchFamily="34" charset="0"/>
                    </a:defRPr>
                  </a:lvl1pPr>
                  <a:lvl2pPr marL="742950" indent="-285750" defTabSz="912813" eaLnBrk="0" hangingPunct="0">
                    <a:spcBef>
                      <a:spcPct val="20000"/>
                    </a:spcBef>
                    <a:buFont typeface="Arial" charset="0"/>
                    <a:buChar char="–"/>
                    <a:defRPr sz="2800">
                      <a:solidFill>
                        <a:schemeClr val="tx1"/>
                      </a:solidFill>
                      <a:latin typeface="Calibri" pitchFamily="34" charset="0"/>
                    </a:defRPr>
                  </a:lvl2pPr>
                  <a:lvl3pPr marL="1143000" indent="-228600" defTabSz="912813" eaLnBrk="0" hangingPunct="0">
                    <a:spcBef>
                      <a:spcPct val="20000"/>
                    </a:spcBef>
                    <a:buFont typeface="Arial" charset="0"/>
                    <a:buChar char="•"/>
                    <a:defRPr sz="2400">
                      <a:solidFill>
                        <a:schemeClr val="tx1"/>
                      </a:solidFill>
                      <a:latin typeface="Calibri" pitchFamily="34" charset="0"/>
                    </a:defRPr>
                  </a:lvl3pPr>
                  <a:lvl4pPr marL="1600200" indent="-228600" defTabSz="912813" eaLnBrk="0" hangingPunct="0">
                    <a:spcBef>
                      <a:spcPct val="20000"/>
                    </a:spcBef>
                    <a:buFont typeface="Arial" charset="0"/>
                    <a:buChar char="–"/>
                    <a:defRPr sz="2000">
                      <a:solidFill>
                        <a:schemeClr val="tx1"/>
                      </a:solidFill>
                      <a:latin typeface="Calibri" pitchFamily="34" charset="0"/>
                    </a:defRPr>
                  </a:lvl4pPr>
                  <a:lvl5pPr marL="2057400" indent="-228600" defTabSz="912813" eaLnBrk="0" hangingPunct="0">
                    <a:spcBef>
                      <a:spcPct val="20000"/>
                    </a:spcBef>
                    <a:buFont typeface="Arial" charset="0"/>
                    <a:buChar char="»"/>
                    <a:defRPr sz="2000">
                      <a:solidFill>
                        <a:schemeClr val="tx1"/>
                      </a:solidFill>
                      <a:latin typeface="Calibri" pitchFamily="34" charset="0"/>
                    </a:defRPr>
                  </a:lvl5pPr>
                  <a:lvl6pPr marL="25146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defRPr/>
                  </a:pPr>
                  <a:r>
                    <a:rPr kumimoji="0" lang="es-GT" altLang="es-GT" sz="1100" b="1" i="0" u="none" strike="noStrike" kern="1200" cap="none" spc="0" normalizeH="0" baseline="0" noProof="0">
                      <a:ln>
                        <a:noFill/>
                      </a:ln>
                      <a:solidFill>
                        <a:srgbClr val="000000"/>
                      </a:solidFill>
                      <a:effectLst/>
                      <a:uLnTx/>
                      <a:uFillTx/>
                      <a:latin typeface="Arial" charset="0"/>
                      <a:ea typeface="+mn-ea"/>
                      <a:cs typeface="+mn-cs"/>
                    </a:rPr>
                    <a:t>X</a:t>
                  </a:r>
                </a:p>
              </p:txBody>
            </p:sp>
          </p:grpSp>
          <p:sp>
            <p:nvSpPr>
              <p:cNvPr id="172" name="42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94A3091D-3A76-4343-8295-73ED7481860B}"/>
                  </a:ext>
                </a:extLst>
              </p:cNvPr>
              <p:cNvSpPr txBox="1">
                <a:spLocks noChangeArrowheads="1"/>
              </p:cNvSpPr>
              <p:nvPr/>
            </p:nvSpPr>
            <p:spPr bwMode="auto">
              <a:xfrm>
                <a:off x="-1472480" y="2381746"/>
                <a:ext cx="132229" cy="2602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defTabSz="912813" eaLnBrk="0" hangingPunct="0">
                  <a:spcBef>
                    <a:spcPct val="20000"/>
                  </a:spcBef>
                  <a:buFont typeface="Arial" charset="0"/>
                  <a:buChar char="•"/>
                  <a:defRPr sz="3200">
                    <a:solidFill>
                      <a:schemeClr val="tx1"/>
                    </a:solidFill>
                    <a:latin typeface="Calibri" pitchFamily="34" charset="0"/>
                  </a:defRPr>
                </a:lvl1pPr>
                <a:lvl2pPr marL="742950" indent="-285750" defTabSz="912813" eaLnBrk="0" hangingPunct="0">
                  <a:spcBef>
                    <a:spcPct val="20000"/>
                  </a:spcBef>
                  <a:buFont typeface="Arial" charset="0"/>
                  <a:buChar char="–"/>
                  <a:defRPr sz="2800">
                    <a:solidFill>
                      <a:schemeClr val="tx1"/>
                    </a:solidFill>
                    <a:latin typeface="Calibri" pitchFamily="34" charset="0"/>
                  </a:defRPr>
                </a:lvl2pPr>
                <a:lvl3pPr marL="1143000" indent="-228600" defTabSz="912813" eaLnBrk="0" hangingPunct="0">
                  <a:spcBef>
                    <a:spcPct val="20000"/>
                  </a:spcBef>
                  <a:buFont typeface="Arial" charset="0"/>
                  <a:buChar char="•"/>
                  <a:defRPr sz="2400">
                    <a:solidFill>
                      <a:schemeClr val="tx1"/>
                    </a:solidFill>
                    <a:latin typeface="Calibri" pitchFamily="34" charset="0"/>
                  </a:defRPr>
                </a:lvl3pPr>
                <a:lvl4pPr marL="1600200" indent="-228600" defTabSz="912813" eaLnBrk="0" hangingPunct="0">
                  <a:spcBef>
                    <a:spcPct val="20000"/>
                  </a:spcBef>
                  <a:buFont typeface="Arial" charset="0"/>
                  <a:buChar char="–"/>
                  <a:defRPr sz="2000">
                    <a:solidFill>
                      <a:schemeClr val="tx1"/>
                    </a:solidFill>
                    <a:latin typeface="Calibri" pitchFamily="34" charset="0"/>
                  </a:defRPr>
                </a:lvl4pPr>
                <a:lvl5pPr marL="2057400" indent="-228600" defTabSz="912813" eaLnBrk="0" hangingPunct="0">
                  <a:spcBef>
                    <a:spcPct val="20000"/>
                  </a:spcBef>
                  <a:buFont typeface="Arial" charset="0"/>
                  <a:buChar char="»"/>
                  <a:defRPr sz="2000">
                    <a:solidFill>
                      <a:schemeClr val="tx1"/>
                    </a:solidFill>
                    <a:latin typeface="Calibri" pitchFamily="34" charset="0"/>
                  </a:defRPr>
                </a:lvl5pPr>
                <a:lvl6pPr marL="25146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defRPr/>
                </a:pPr>
                <a:r>
                  <a:rPr kumimoji="0" lang="es-GT" altLang="es-GT" sz="1000" b="1" i="0" u="none" strike="noStrike" kern="1200" cap="none" spc="0" normalizeH="0" baseline="0" noProof="0">
                    <a:ln>
                      <a:noFill/>
                    </a:ln>
                    <a:solidFill>
                      <a:srgbClr val="000000"/>
                    </a:solidFill>
                    <a:effectLst/>
                    <a:uLnTx/>
                    <a:uFillTx/>
                    <a:latin typeface="Arial" charset="0"/>
                    <a:ea typeface="+mn-ea"/>
                    <a:cs typeface="+mn-cs"/>
                  </a:rPr>
                  <a:t>1</a:t>
                </a:r>
              </a:p>
            </p:txBody>
          </p:sp>
        </p:grpSp>
        <p:grpSp>
          <p:nvGrpSpPr>
            <p:cNvPr id="31" name="Grupo 41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29D6886-8744-465C-AC6A-3FC020293EB8}"/>
                </a:ext>
              </a:extLst>
            </p:cNvPr>
            <p:cNvGrpSpPr>
              <a:grpSpLocks/>
            </p:cNvGrpSpPr>
            <p:nvPr/>
          </p:nvGrpSpPr>
          <p:grpSpPr bwMode="auto">
            <a:xfrm>
              <a:off x="5015887" y="2924944"/>
              <a:ext cx="547447" cy="465190"/>
              <a:chOff x="-2454513" y="3846024"/>
              <a:chExt cx="542259" cy="491601"/>
            </a:xfrm>
          </p:grpSpPr>
          <p:sp>
            <p:nvSpPr>
              <p:cNvPr id="166" name="43 Rectángul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4C93463-EBB1-48F3-8F85-7B2E41922011}"/>
                  </a:ext>
                </a:extLst>
              </p:cNvPr>
              <p:cNvSpPr/>
              <p:nvPr/>
            </p:nvSpPr>
            <p:spPr bwMode="auto">
              <a:xfrm>
                <a:off x="-2318709" y="4051445"/>
                <a:ext cx="383679" cy="271776"/>
              </a:xfrm>
              <a:prstGeom prst="rect">
                <a:avLst/>
              </a:prstGeom>
              <a:solidFill>
                <a:schemeClr val="accent3">
                  <a:lumMod val="75000"/>
                </a:schemeClr>
              </a:solidFill>
              <a:ln>
                <a:solidFill>
                  <a:schemeClr val="tx1"/>
                </a:solidFill>
              </a:ln>
            </p:spPr>
            <p:style>
              <a:lnRef idx="1">
                <a:schemeClr val="accent3"/>
              </a:lnRef>
              <a:fillRef idx="3">
                <a:schemeClr val="accent3"/>
              </a:fillRef>
              <a:effectRef idx="2">
                <a:schemeClr val="accent3"/>
              </a:effectRef>
              <a:fontRef idx="minor">
                <a:schemeClr val="lt1"/>
              </a:fontRef>
            </p:style>
            <p:txBody>
              <a:bodyPr anchor="ctr"/>
              <a:lstStyle/>
              <a:p>
                <a:pPr marL="0" marR="0" lvl="0" indent="0" algn="ctr" defTabSz="913737" rtl="0" eaLnBrk="0" fontAlgn="auto" latinLnBrk="0" hangingPunct="0">
                  <a:lnSpc>
                    <a:spcPct val="100000"/>
                  </a:lnSpc>
                  <a:spcBef>
                    <a:spcPts val="0"/>
                  </a:spcBef>
                  <a:spcAft>
                    <a:spcPts val="0"/>
                  </a:spcAft>
                  <a:buClrTx/>
                  <a:buSzTx/>
                  <a:buFontTx/>
                  <a:buNone/>
                  <a:tabLst/>
                  <a:defRPr/>
                </a:pPr>
                <a:endParaRPr kumimoji="0" lang="es-ES_tradnl" sz="12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cxnSp>
            <p:nvCxnSpPr>
              <p:cNvPr id="167" name="44 Conector rec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5754AE7-547B-42A3-8AF0-08BCDB3AA545}"/>
                  </a:ext>
                </a:extLst>
              </p:cNvPr>
              <p:cNvCxnSpPr/>
              <p:nvPr/>
            </p:nvCxnSpPr>
            <p:spPr bwMode="auto">
              <a:xfrm flipV="1">
                <a:off x="-2318709" y="4051445"/>
                <a:ext cx="383679" cy="271776"/>
              </a:xfrm>
              <a:prstGeom prst="line">
                <a:avLst/>
              </a:prstGeom>
              <a:solidFill>
                <a:schemeClr val="bg1"/>
              </a:solid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45 Conector rec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2AFD2CD-61ED-45FB-AA8B-996D99B5D7EF}"/>
                  </a:ext>
                </a:extLst>
              </p:cNvPr>
              <p:cNvCxnSpPr/>
              <p:nvPr/>
            </p:nvCxnSpPr>
            <p:spPr bwMode="auto">
              <a:xfrm>
                <a:off x="-2318709" y="4051445"/>
                <a:ext cx="383679" cy="271776"/>
              </a:xfrm>
              <a:prstGeom prst="line">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9" name="42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31033DD-B154-4B40-9F27-955336881ED8}"/>
                  </a:ext>
                </a:extLst>
              </p:cNvPr>
              <p:cNvSpPr txBox="1">
                <a:spLocks noChangeArrowheads="1"/>
              </p:cNvSpPr>
              <p:nvPr/>
            </p:nvSpPr>
            <p:spPr bwMode="auto">
              <a:xfrm>
                <a:off x="-2303151" y="3846024"/>
                <a:ext cx="390897" cy="276463"/>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defTabSz="912813" eaLnBrk="0" hangingPunct="0">
                  <a:spcBef>
                    <a:spcPct val="20000"/>
                  </a:spcBef>
                  <a:buFont typeface="Arial" charset="0"/>
                  <a:buChar char="•"/>
                  <a:defRPr sz="3200">
                    <a:solidFill>
                      <a:schemeClr val="tx1"/>
                    </a:solidFill>
                    <a:latin typeface="Calibri" pitchFamily="34" charset="0"/>
                  </a:defRPr>
                </a:lvl1pPr>
                <a:lvl2pPr marL="742950" indent="-285750" defTabSz="912813" eaLnBrk="0" hangingPunct="0">
                  <a:spcBef>
                    <a:spcPct val="20000"/>
                  </a:spcBef>
                  <a:buFont typeface="Arial" charset="0"/>
                  <a:buChar char="–"/>
                  <a:defRPr sz="2800">
                    <a:solidFill>
                      <a:schemeClr val="tx1"/>
                    </a:solidFill>
                    <a:latin typeface="Calibri" pitchFamily="34" charset="0"/>
                  </a:defRPr>
                </a:lvl2pPr>
                <a:lvl3pPr marL="1143000" indent="-228600" defTabSz="912813" eaLnBrk="0" hangingPunct="0">
                  <a:spcBef>
                    <a:spcPct val="20000"/>
                  </a:spcBef>
                  <a:buFont typeface="Arial" charset="0"/>
                  <a:buChar char="•"/>
                  <a:defRPr sz="2400">
                    <a:solidFill>
                      <a:schemeClr val="tx1"/>
                    </a:solidFill>
                    <a:latin typeface="Calibri" pitchFamily="34" charset="0"/>
                  </a:defRPr>
                </a:lvl3pPr>
                <a:lvl4pPr marL="1600200" indent="-228600" defTabSz="912813" eaLnBrk="0" hangingPunct="0">
                  <a:spcBef>
                    <a:spcPct val="20000"/>
                  </a:spcBef>
                  <a:buFont typeface="Arial" charset="0"/>
                  <a:buChar char="–"/>
                  <a:defRPr sz="2000">
                    <a:solidFill>
                      <a:schemeClr val="tx1"/>
                    </a:solidFill>
                    <a:latin typeface="Calibri" pitchFamily="34" charset="0"/>
                  </a:defRPr>
                </a:lvl4pPr>
                <a:lvl5pPr marL="2057400" indent="-228600" defTabSz="912813" eaLnBrk="0" hangingPunct="0">
                  <a:spcBef>
                    <a:spcPct val="20000"/>
                  </a:spcBef>
                  <a:buFont typeface="Arial" charset="0"/>
                  <a:buChar char="»"/>
                  <a:defRPr sz="2000">
                    <a:solidFill>
                      <a:schemeClr val="tx1"/>
                    </a:solidFill>
                    <a:latin typeface="Calibri" pitchFamily="34" charset="0"/>
                  </a:defRPr>
                </a:lvl5pPr>
                <a:lvl6pPr marL="25146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defRPr/>
                </a:pPr>
                <a:r>
                  <a:rPr kumimoji="0" lang="es-GT" altLang="es-GT" sz="1100" b="1" i="0" u="none" strike="noStrike" kern="1200" cap="none" spc="0" normalizeH="0" baseline="0" noProof="0" dirty="0">
                    <a:ln>
                      <a:noFill/>
                    </a:ln>
                    <a:solidFill>
                      <a:srgbClr val="000000"/>
                    </a:solidFill>
                    <a:effectLst/>
                    <a:uLnTx/>
                    <a:uFillTx/>
                    <a:latin typeface="Arial" charset="0"/>
                    <a:ea typeface="+mn-ea"/>
                    <a:cs typeface="+mn-cs"/>
                  </a:rPr>
                  <a:t>X</a:t>
                </a:r>
              </a:p>
            </p:txBody>
          </p:sp>
          <p:sp>
            <p:nvSpPr>
              <p:cNvPr id="170" name="42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7E0FABB9-E1AA-41E7-9C54-775194C8FA20}"/>
                  </a:ext>
                </a:extLst>
              </p:cNvPr>
              <p:cNvSpPr txBox="1">
                <a:spLocks noChangeArrowheads="1"/>
              </p:cNvSpPr>
              <p:nvPr/>
            </p:nvSpPr>
            <p:spPr bwMode="auto">
              <a:xfrm>
                <a:off x="-2454513" y="4077425"/>
                <a:ext cx="132229" cy="2602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defTabSz="912813" eaLnBrk="0" hangingPunct="0">
                  <a:spcBef>
                    <a:spcPct val="20000"/>
                  </a:spcBef>
                  <a:buFont typeface="Arial" charset="0"/>
                  <a:buChar char="•"/>
                  <a:defRPr sz="3200">
                    <a:solidFill>
                      <a:schemeClr val="tx1"/>
                    </a:solidFill>
                    <a:latin typeface="Calibri" pitchFamily="34" charset="0"/>
                  </a:defRPr>
                </a:lvl1pPr>
                <a:lvl2pPr marL="742950" indent="-285750" defTabSz="912813" eaLnBrk="0" hangingPunct="0">
                  <a:spcBef>
                    <a:spcPct val="20000"/>
                  </a:spcBef>
                  <a:buFont typeface="Arial" charset="0"/>
                  <a:buChar char="–"/>
                  <a:defRPr sz="2800">
                    <a:solidFill>
                      <a:schemeClr val="tx1"/>
                    </a:solidFill>
                    <a:latin typeface="Calibri" pitchFamily="34" charset="0"/>
                  </a:defRPr>
                </a:lvl2pPr>
                <a:lvl3pPr marL="1143000" indent="-228600" defTabSz="912813" eaLnBrk="0" hangingPunct="0">
                  <a:spcBef>
                    <a:spcPct val="20000"/>
                  </a:spcBef>
                  <a:buFont typeface="Arial" charset="0"/>
                  <a:buChar char="•"/>
                  <a:defRPr sz="2400">
                    <a:solidFill>
                      <a:schemeClr val="tx1"/>
                    </a:solidFill>
                    <a:latin typeface="Calibri" pitchFamily="34" charset="0"/>
                  </a:defRPr>
                </a:lvl3pPr>
                <a:lvl4pPr marL="1600200" indent="-228600" defTabSz="912813" eaLnBrk="0" hangingPunct="0">
                  <a:spcBef>
                    <a:spcPct val="20000"/>
                  </a:spcBef>
                  <a:buFont typeface="Arial" charset="0"/>
                  <a:buChar char="–"/>
                  <a:defRPr sz="2000">
                    <a:solidFill>
                      <a:schemeClr val="tx1"/>
                    </a:solidFill>
                    <a:latin typeface="Calibri" pitchFamily="34" charset="0"/>
                  </a:defRPr>
                </a:lvl4pPr>
                <a:lvl5pPr marL="2057400" indent="-228600" defTabSz="912813" eaLnBrk="0" hangingPunct="0">
                  <a:spcBef>
                    <a:spcPct val="20000"/>
                  </a:spcBef>
                  <a:buFont typeface="Arial" charset="0"/>
                  <a:buChar char="»"/>
                  <a:defRPr sz="2000">
                    <a:solidFill>
                      <a:schemeClr val="tx1"/>
                    </a:solidFill>
                    <a:latin typeface="Calibri" pitchFamily="34" charset="0"/>
                  </a:defRPr>
                </a:lvl5pPr>
                <a:lvl6pPr marL="25146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defRPr/>
                </a:pPr>
                <a:r>
                  <a:rPr kumimoji="0" lang="es-GT" altLang="es-GT" sz="1000" b="1" i="0" u="none" strike="noStrike" kern="1200" cap="none" spc="0" normalizeH="0" baseline="0" noProof="0">
                    <a:ln>
                      <a:noFill/>
                    </a:ln>
                    <a:solidFill>
                      <a:srgbClr val="000000"/>
                    </a:solidFill>
                    <a:effectLst/>
                    <a:uLnTx/>
                    <a:uFillTx/>
                    <a:latin typeface="Arial" charset="0"/>
                    <a:ea typeface="+mn-ea"/>
                    <a:cs typeface="+mn-cs"/>
                  </a:rPr>
                  <a:t>6</a:t>
                </a:r>
              </a:p>
            </p:txBody>
          </p:sp>
        </p:grpSp>
        <p:grpSp>
          <p:nvGrpSpPr>
            <p:cNvPr id="32" name="Grupo 10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902E419C-7E1A-4E65-8A6B-8A05C64F0901}"/>
                </a:ext>
              </a:extLst>
            </p:cNvPr>
            <p:cNvGrpSpPr>
              <a:grpSpLocks/>
            </p:cNvGrpSpPr>
            <p:nvPr/>
          </p:nvGrpSpPr>
          <p:grpSpPr bwMode="auto">
            <a:xfrm>
              <a:off x="6905704" y="4751629"/>
              <a:ext cx="1426363" cy="1193662"/>
              <a:chOff x="-2165599" y="3338143"/>
              <a:chExt cx="1280642" cy="1193980"/>
            </a:xfrm>
          </p:grpSpPr>
          <p:sp>
            <p:nvSpPr>
              <p:cNvPr id="151" name="84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086A628-5012-4920-BF93-3B8A9CCFF8BD}"/>
                  </a:ext>
                </a:extLst>
              </p:cNvPr>
              <p:cNvSpPr txBox="1"/>
              <p:nvPr/>
            </p:nvSpPr>
            <p:spPr bwMode="auto">
              <a:xfrm>
                <a:off x="-1123757" y="4063582"/>
                <a:ext cx="238027" cy="306470"/>
              </a:xfrm>
              <a:prstGeom prst="rect">
                <a:avLst/>
              </a:prstGeom>
              <a:noFill/>
              <a:ln>
                <a:noFill/>
              </a:ln>
            </p:spPr>
            <p:style>
              <a:lnRef idx="1">
                <a:schemeClr val="accent3"/>
              </a:lnRef>
              <a:fillRef idx="3">
                <a:schemeClr val="accent3"/>
              </a:fillRef>
              <a:effectRef idx="2">
                <a:schemeClr val="accent3"/>
              </a:effectRef>
              <a:fontRef idx="minor">
                <a:schemeClr val="lt1"/>
              </a:fontRef>
            </p:style>
            <p:txBody>
              <a:bodyPr>
                <a:spAutoFit/>
              </a:bodyPr>
              <a:lstStyle/>
              <a:p>
                <a:pPr marL="0" marR="0" lvl="0" indent="0" algn="ctr" defTabSz="913737" rtl="0" eaLnBrk="0" fontAlgn="auto" latinLnBrk="0" hangingPunct="0">
                  <a:lnSpc>
                    <a:spcPct val="100000"/>
                  </a:lnSpc>
                  <a:spcBef>
                    <a:spcPts val="0"/>
                  </a:spcBef>
                  <a:spcAft>
                    <a:spcPts val="0"/>
                  </a:spcAft>
                  <a:buClrTx/>
                  <a:buSzTx/>
                  <a:buFontTx/>
                  <a:buNone/>
                  <a:tabLst/>
                  <a:defRPr/>
                </a:pPr>
                <a:endParaRPr kumimoji="0" lang="es-GT" sz="14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152" name="Grupo 43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7E318767-CB4B-471A-B214-4E4687DEE65B}"/>
                  </a:ext>
                </a:extLst>
              </p:cNvPr>
              <p:cNvGrpSpPr>
                <a:grpSpLocks/>
              </p:cNvGrpSpPr>
              <p:nvPr/>
            </p:nvGrpSpPr>
            <p:grpSpPr bwMode="auto">
              <a:xfrm>
                <a:off x="-1415702" y="3338143"/>
                <a:ext cx="530745" cy="460332"/>
                <a:chOff x="-1568102" y="1979625"/>
                <a:chExt cx="530745" cy="460332"/>
              </a:xfrm>
            </p:grpSpPr>
            <p:grpSp>
              <p:nvGrpSpPr>
                <p:cNvPr id="159" name="20 Grup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A829D6F-F66F-4FA8-9AEB-D6D2A266D5BC}"/>
                    </a:ext>
                  </a:extLst>
                </p:cNvPr>
                <p:cNvGrpSpPr>
                  <a:grpSpLocks/>
                </p:cNvGrpSpPr>
                <p:nvPr/>
              </p:nvGrpSpPr>
              <p:grpSpPr bwMode="auto">
                <a:xfrm>
                  <a:off x="-1435598" y="1979625"/>
                  <a:ext cx="398241" cy="460332"/>
                  <a:chOff x="1414147" y="4545855"/>
                  <a:chExt cx="1021303" cy="730056"/>
                </a:xfrm>
              </p:grpSpPr>
              <p:grpSp>
                <p:nvGrpSpPr>
                  <p:cNvPr id="161" name="123 Grup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574A1DE-A6F5-4860-ACE6-BEE99F4D173E}"/>
                      </a:ext>
                    </a:extLst>
                  </p:cNvPr>
                  <p:cNvGrpSpPr/>
                  <p:nvPr/>
                </p:nvGrpSpPr>
                <p:grpSpPr>
                  <a:xfrm>
                    <a:off x="1414147" y="4846526"/>
                    <a:ext cx="966104" cy="429385"/>
                    <a:chOff x="3514082" y="5107003"/>
                    <a:chExt cx="1285884" cy="571510"/>
                  </a:xfrm>
                  <a:solidFill>
                    <a:schemeClr val="bg1"/>
                  </a:solidFill>
                </p:grpSpPr>
                <p:sp>
                  <p:nvSpPr>
                    <p:cNvPr id="163" name="43 Rectángul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5962D92-DA00-4ED2-B903-92385CC78E79}"/>
                        </a:ext>
                      </a:extLst>
                    </p:cNvPr>
                    <p:cNvSpPr/>
                    <p:nvPr/>
                  </p:nvSpPr>
                  <p:spPr>
                    <a:xfrm>
                      <a:off x="3514085" y="5107005"/>
                      <a:ext cx="1285881" cy="571503"/>
                    </a:xfrm>
                    <a:prstGeom prst="rect">
                      <a:avLst/>
                    </a:prstGeom>
                    <a:solidFill>
                      <a:schemeClr val="accent3">
                        <a:lumMod val="50000"/>
                      </a:schemeClr>
                    </a:solidFill>
                    <a:ln>
                      <a:solidFill>
                        <a:schemeClr val="tx1"/>
                      </a:solidFill>
                    </a:ln>
                  </p:spPr>
                  <p:style>
                    <a:lnRef idx="1">
                      <a:schemeClr val="accent3"/>
                    </a:lnRef>
                    <a:fillRef idx="3">
                      <a:schemeClr val="accent3"/>
                    </a:fillRef>
                    <a:effectRef idx="2">
                      <a:schemeClr val="accent3"/>
                    </a:effectRef>
                    <a:fontRef idx="minor">
                      <a:schemeClr val="lt1"/>
                    </a:fontRef>
                  </p:style>
                  <p:txBody>
                    <a:bodyPr anchor="ctr"/>
                    <a:lstStyle/>
                    <a:p>
                      <a:pPr marL="0" marR="0" lvl="0" indent="0" algn="ctr" defTabSz="913737" rtl="0" eaLnBrk="0" fontAlgn="auto" latinLnBrk="0" hangingPunct="0">
                        <a:lnSpc>
                          <a:spcPct val="100000"/>
                        </a:lnSpc>
                        <a:spcBef>
                          <a:spcPts val="0"/>
                        </a:spcBef>
                        <a:spcAft>
                          <a:spcPts val="0"/>
                        </a:spcAft>
                        <a:buClrTx/>
                        <a:buSzTx/>
                        <a:buFontTx/>
                        <a:buNone/>
                        <a:tabLst/>
                        <a:defRPr/>
                      </a:pPr>
                      <a:endParaRPr kumimoji="0" lang="es-ES_tradnl" sz="12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cxnSp>
                  <p:nvCxnSpPr>
                    <p:cNvPr id="164" name="44 Conector rec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1670E15-6016-433A-BD8D-79289734F019}"/>
                        </a:ext>
                      </a:extLst>
                    </p:cNvPr>
                    <p:cNvCxnSpPr/>
                    <p:nvPr/>
                  </p:nvCxnSpPr>
                  <p:spPr>
                    <a:xfrm flipV="1">
                      <a:off x="3514082" y="5107007"/>
                      <a:ext cx="1285884" cy="571506"/>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45 Conector rec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E3C96B1-C144-41C8-B5D5-B6846C0B3E61}"/>
                        </a:ext>
                      </a:extLst>
                    </p:cNvPr>
                    <p:cNvCxnSpPr/>
                    <p:nvPr/>
                  </p:nvCxnSpPr>
                  <p:spPr>
                    <a:xfrm>
                      <a:off x="3514085" y="5107003"/>
                      <a:ext cx="1285881" cy="57150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2" name="42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750681E1-BE16-4497-8C7B-A5B85AAB58E2}"/>
                      </a:ext>
                    </a:extLst>
                  </p:cNvPr>
                  <p:cNvSpPr txBox="1">
                    <a:spLocks noChangeArrowheads="1"/>
                  </p:cNvSpPr>
                  <p:nvPr/>
                </p:nvSpPr>
                <p:spPr bwMode="auto">
                  <a:xfrm>
                    <a:off x="1432985" y="4545855"/>
                    <a:ext cx="1002465" cy="414895"/>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defTabSz="912813" eaLnBrk="0" hangingPunct="0">
                      <a:spcBef>
                        <a:spcPct val="20000"/>
                      </a:spcBef>
                      <a:buFont typeface="Arial" charset="0"/>
                      <a:buChar char="•"/>
                      <a:defRPr sz="3200">
                        <a:solidFill>
                          <a:schemeClr val="tx1"/>
                        </a:solidFill>
                        <a:latin typeface="Calibri" pitchFamily="34" charset="0"/>
                      </a:defRPr>
                    </a:lvl1pPr>
                    <a:lvl2pPr marL="742950" indent="-285750" defTabSz="912813" eaLnBrk="0" hangingPunct="0">
                      <a:spcBef>
                        <a:spcPct val="20000"/>
                      </a:spcBef>
                      <a:buFont typeface="Arial" charset="0"/>
                      <a:buChar char="–"/>
                      <a:defRPr sz="2800">
                        <a:solidFill>
                          <a:schemeClr val="tx1"/>
                        </a:solidFill>
                        <a:latin typeface="Calibri" pitchFamily="34" charset="0"/>
                      </a:defRPr>
                    </a:lvl2pPr>
                    <a:lvl3pPr marL="1143000" indent="-228600" defTabSz="912813" eaLnBrk="0" hangingPunct="0">
                      <a:spcBef>
                        <a:spcPct val="20000"/>
                      </a:spcBef>
                      <a:buFont typeface="Arial" charset="0"/>
                      <a:buChar char="•"/>
                      <a:defRPr sz="2400">
                        <a:solidFill>
                          <a:schemeClr val="tx1"/>
                        </a:solidFill>
                        <a:latin typeface="Calibri" pitchFamily="34" charset="0"/>
                      </a:defRPr>
                    </a:lvl3pPr>
                    <a:lvl4pPr marL="1600200" indent="-228600" defTabSz="912813" eaLnBrk="0" hangingPunct="0">
                      <a:spcBef>
                        <a:spcPct val="20000"/>
                      </a:spcBef>
                      <a:buFont typeface="Arial" charset="0"/>
                      <a:buChar char="–"/>
                      <a:defRPr sz="2000">
                        <a:solidFill>
                          <a:schemeClr val="tx1"/>
                        </a:solidFill>
                        <a:latin typeface="Calibri" pitchFamily="34" charset="0"/>
                      </a:defRPr>
                    </a:lvl4pPr>
                    <a:lvl5pPr marL="2057400" indent="-228600" defTabSz="912813" eaLnBrk="0" hangingPunct="0">
                      <a:spcBef>
                        <a:spcPct val="20000"/>
                      </a:spcBef>
                      <a:buFont typeface="Arial" charset="0"/>
                      <a:buChar char="»"/>
                      <a:defRPr sz="2000">
                        <a:solidFill>
                          <a:schemeClr val="tx1"/>
                        </a:solidFill>
                        <a:latin typeface="Calibri" pitchFamily="34" charset="0"/>
                      </a:defRPr>
                    </a:lvl5pPr>
                    <a:lvl6pPr marL="25146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defRPr/>
                    </a:pPr>
                    <a:r>
                      <a:rPr kumimoji="0" lang="es-GT" altLang="es-GT" sz="1100" b="1" i="0" u="none" strike="noStrike" kern="1200" cap="none" spc="0" normalizeH="0" baseline="0" noProof="0">
                        <a:ln>
                          <a:noFill/>
                        </a:ln>
                        <a:solidFill>
                          <a:srgbClr val="000000"/>
                        </a:solidFill>
                        <a:effectLst/>
                        <a:uLnTx/>
                        <a:uFillTx/>
                        <a:latin typeface="Arial" charset="0"/>
                        <a:ea typeface="+mn-ea"/>
                        <a:cs typeface="+mn-cs"/>
                      </a:rPr>
                      <a:t>X</a:t>
                    </a:r>
                  </a:p>
                </p:txBody>
              </p:sp>
            </p:grpSp>
            <p:sp>
              <p:nvSpPr>
                <p:cNvPr id="160" name="42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352F887-6D3C-4D43-99C5-48CC9936D389}"/>
                    </a:ext>
                  </a:extLst>
                </p:cNvPr>
                <p:cNvSpPr txBox="1">
                  <a:spLocks noChangeArrowheads="1"/>
                </p:cNvSpPr>
                <p:nvPr/>
              </p:nvSpPr>
              <p:spPr bwMode="auto">
                <a:xfrm>
                  <a:off x="-1568102" y="2169214"/>
                  <a:ext cx="132229" cy="246221"/>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defTabSz="912813" eaLnBrk="0" hangingPunct="0">
                    <a:spcBef>
                      <a:spcPct val="20000"/>
                    </a:spcBef>
                    <a:buFont typeface="Arial" charset="0"/>
                    <a:buChar char="•"/>
                    <a:defRPr sz="3200">
                      <a:solidFill>
                        <a:schemeClr val="tx1"/>
                      </a:solidFill>
                      <a:latin typeface="Calibri" pitchFamily="34" charset="0"/>
                    </a:defRPr>
                  </a:lvl1pPr>
                  <a:lvl2pPr marL="742950" indent="-285750" defTabSz="912813" eaLnBrk="0" hangingPunct="0">
                    <a:spcBef>
                      <a:spcPct val="20000"/>
                    </a:spcBef>
                    <a:buFont typeface="Arial" charset="0"/>
                    <a:buChar char="–"/>
                    <a:defRPr sz="2800">
                      <a:solidFill>
                        <a:schemeClr val="tx1"/>
                      </a:solidFill>
                      <a:latin typeface="Calibri" pitchFamily="34" charset="0"/>
                    </a:defRPr>
                  </a:lvl2pPr>
                  <a:lvl3pPr marL="1143000" indent="-228600" defTabSz="912813" eaLnBrk="0" hangingPunct="0">
                    <a:spcBef>
                      <a:spcPct val="20000"/>
                    </a:spcBef>
                    <a:buFont typeface="Arial" charset="0"/>
                    <a:buChar char="•"/>
                    <a:defRPr sz="2400">
                      <a:solidFill>
                        <a:schemeClr val="tx1"/>
                      </a:solidFill>
                      <a:latin typeface="Calibri" pitchFamily="34" charset="0"/>
                    </a:defRPr>
                  </a:lvl3pPr>
                  <a:lvl4pPr marL="1600200" indent="-228600" defTabSz="912813" eaLnBrk="0" hangingPunct="0">
                    <a:spcBef>
                      <a:spcPct val="20000"/>
                    </a:spcBef>
                    <a:buFont typeface="Arial" charset="0"/>
                    <a:buChar char="–"/>
                    <a:defRPr sz="2000">
                      <a:solidFill>
                        <a:schemeClr val="tx1"/>
                      </a:solidFill>
                      <a:latin typeface="Calibri" pitchFamily="34" charset="0"/>
                    </a:defRPr>
                  </a:lvl4pPr>
                  <a:lvl5pPr marL="2057400" indent="-228600" defTabSz="912813" eaLnBrk="0" hangingPunct="0">
                    <a:spcBef>
                      <a:spcPct val="20000"/>
                    </a:spcBef>
                    <a:buFont typeface="Arial" charset="0"/>
                    <a:buChar char="»"/>
                    <a:defRPr sz="2000">
                      <a:solidFill>
                        <a:schemeClr val="tx1"/>
                      </a:solidFill>
                      <a:latin typeface="Calibri" pitchFamily="34" charset="0"/>
                    </a:defRPr>
                  </a:lvl5pPr>
                  <a:lvl6pPr marL="25146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defRPr/>
                  </a:pPr>
                  <a:r>
                    <a:rPr kumimoji="0" lang="es-GT" altLang="es-GT" sz="1000" b="1" i="0" u="none" strike="noStrike" kern="1200" cap="none" spc="0" normalizeH="0" baseline="0" noProof="0">
                      <a:ln>
                        <a:noFill/>
                      </a:ln>
                      <a:solidFill>
                        <a:srgbClr val="000000"/>
                      </a:solidFill>
                      <a:effectLst/>
                      <a:uLnTx/>
                      <a:uFillTx/>
                      <a:latin typeface="Arial" charset="0"/>
                      <a:ea typeface="+mn-ea"/>
                      <a:cs typeface="+mn-cs"/>
                    </a:rPr>
                    <a:t>2</a:t>
                  </a:r>
                </a:p>
              </p:txBody>
            </p:sp>
          </p:grpSp>
          <p:grpSp>
            <p:nvGrpSpPr>
              <p:cNvPr id="153" name="Grupo 442">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A6D9D76-6DC7-4828-AB04-9E57F3898AAA}"/>
                  </a:ext>
                </a:extLst>
              </p:cNvPr>
              <p:cNvGrpSpPr>
                <a:grpSpLocks/>
              </p:cNvGrpSpPr>
              <p:nvPr/>
            </p:nvGrpSpPr>
            <p:grpSpPr bwMode="auto">
              <a:xfrm>
                <a:off x="-2165599" y="4054493"/>
                <a:ext cx="510958" cy="477630"/>
                <a:chOff x="-2237460" y="2663338"/>
                <a:chExt cx="510958" cy="477630"/>
              </a:xfrm>
            </p:grpSpPr>
            <p:sp>
              <p:nvSpPr>
                <p:cNvPr id="154" name="43 Rectángul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6F9D0C8-1AF6-401A-926E-EA35CAB81EAC}"/>
                    </a:ext>
                  </a:extLst>
                </p:cNvPr>
                <p:cNvSpPr/>
                <p:nvPr/>
              </p:nvSpPr>
              <p:spPr bwMode="auto">
                <a:xfrm>
                  <a:off x="-2124924" y="2869330"/>
                  <a:ext cx="377708" cy="271535"/>
                </a:xfrm>
                <a:prstGeom prst="rect">
                  <a:avLst/>
                </a:prstGeom>
                <a:solidFill>
                  <a:schemeClr val="accent3">
                    <a:lumMod val="75000"/>
                  </a:schemeClr>
                </a:solidFill>
                <a:ln>
                  <a:solidFill>
                    <a:schemeClr val="tx1"/>
                  </a:solidFill>
                </a:ln>
              </p:spPr>
              <p:style>
                <a:lnRef idx="1">
                  <a:schemeClr val="accent3"/>
                </a:lnRef>
                <a:fillRef idx="3">
                  <a:schemeClr val="accent3"/>
                </a:fillRef>
                <a:effectRef idx="2">
                  <a:schemeClr val="accent3"/>
                </a:effectRef>
                <a:fontRef idx="minor">
                  <a:schemeClr val="lt1"/>
                </a:fontRef>
              </p:style>
              <p:txBody>
                <a:bodyPr anchor="ctr"/>
                <a:lstStyle/>
                <a:p>
                  <a:pPr marL="0" marR="0" lvl="0" indent="0" algn="ctr" defTabSz="913737" rtl="0" eaLnBrk="0" fontAlgn="auto" latinLnBrk="0" hangingPunct="0">
                    <a:lnSpc>
                      <a:spcPct val="100000"/>
                    </a:lnSpc>
                    <a:spcBef>
                      <a:spcPts val="0"/>
                    </a:spcBef>
                    <a:spcAft>
                      <a:spcPts val="0"/>
                    </a:spcAft>
                    <a:buClrTx/>
                    <a:buSzTx/>
                    <a:buFontTx/>
                    <a:buNone/>
                    <a:tabLst/>
                    <a:defRPr/>
                  </a:pPr>
                  <a:endParaRPr kumimoji="0" lang="es-ES_tradnl" sz="12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cxnSp>
              <p:nvCxnSpPr>
                <p:cNvPr id="155" name="44 Conector rec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9128D4D-AC55-4943-9E88-05CF43714D43}"/>
                    </a:ext>
                  </a:extLst>
                </p:cNvPr>
                <p:cNvCxnSpPr/>
                <p:nvPr/>
              </p:nvCxnSpPr>
              <p:spPr bwMode="auto">
                <a:xfrm flipV="1">
                  <a:off x="-2124924" y="2869330"/>
                  <a:ext cx="377708" cy="271535"/>
                </a:xfrm>
                <a:prstGeom prst="line">
                  <a:avLst/>
                </a:prstGeom>
                <a:solidFill>
                  <a:schemeClr val="bg1"/>
                </a:solid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45 Conector rec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5A1BA55-E663-4E5C-966D-0DF05E46FABE}"/>
                    </a:ext>
                  </a:extLst>
                </p:cNvPr>
                <p:cNvCxnSpPr/>
                <p:nvPr/>
              </p:nvCxnSpPr>
              <p:spPr bwMode="auto">
                <a:xfrm>
                  <a:off x="-2124924" y="2869330"/>
                  <a:ext cx="377708" cy="271535"/>
                </a:xfrm>
                <a:prstGeom prst="line">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7" name="42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48BCD62-76FF-41E0-B9F4-B41CE1F41E55}"/>
                    </a:ext>
                  </a:extLst>
                </p:cNvPr>
                <p:cNvSpPr txBox="1">
                  <a:spLocks noChangeArrowheads="1"/>
                </p:cNvSpPr>
                <p:nvPr/>
              </p:nvSpPr>
              <p:spPr bwMode="auto">
                <a:xfrm>
                  <a:off x="-2117399" y="2663338"/>
                  <a:ext cx="390897" cy="26161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defTabSz="912813" eaLnBrk="0" hangingPunct="0">
                    <a:spcBef>
                      <a:spcPct val="20000"/>
                    </a:spcBef>
                    <a:buFont typeface="Arial" charset="0"/>
                    <a:buChar char="•"/>
                    <a:defRPr sz="3200">
                      <a:solidFill>
                        <a:schemeClr val="tx1"/>
                      </a:solidFill>
                      <a:latin typeface="Calibri" pitchFamily="34" charset="0"/>
                    </a:defRPr>
                  </a:lvl1pPr>
                  <a:lvl2pPr marL="742950" indent="-285750" defTabSz="912813" eaLnBrk="0" hangingPunct="0">
                    <a:spcBef>
                      <a:spcPct val="20000"/>
                    </a:spcBef>
                    <a:buFont typeface="Arial" charset="0"/>
                    <a:buChar char="–"/>
                    <a:defRPr sz="2800">
                      <a:solidFill>
                        <a:schemeClr val="tx1"/>
                      </a:solidFill>
                      <a:latin typeface="Calibri" pitchFamily="34" charset="0"/>
                    </a:defRPr>
                  </a:lvl2pPr>
                  <a:lvl3pPr marL="1143000" indent="-228600" defTabSz="912813" eaLnBrk="0" hangingPunct="0">
                    <a:spcBef>
                      <a:spcPct val="20000"/>
                    </a:spcBef>
                    <a:buFont typeface="Arial" charset="0"/>
                    <a:buChar char="•"/>
                    <a:defRPr sz="2400">
                      <a:solidFill>
                        <a:schemeClr val="tx1"/>
                      </a:solidFill>
                      <a:latin typeface="Calibri" pitchFamily="34" charset="0"/>
                    </a:defRPr>
                  </a:lvl3pPr>
                  <a:lvl4pPr marL="1600200" indent="-228600" defTabSz="912813" eaLnBrk="0" hangingPunct="0">
                    <a:spcBef>
                      <a:spcPct val="20000"/>
                    </a:spcBef>
                    <a:buFont typeface="Arial" charset="0"/>
                    <a:buChar char="–"/>
                    <a:defRPr sz="2000">
                      <a:solidFill>
                        <a:schemeClr val="tx1"/>
                      </a:solidFill>
                      <a:latin typeface="Calibri" pitchFamily="34" charset="0"/>
                    </a:defRPr>
                  </a:lvl4pPr>
                  <a:lvl5pPr marL="2057400" indent="-228600" defTabSz="912813" eaLnBrk="0" hangingPunct="0">
                    <a:spcBef>
                      <a:spcPct val="20000"/>
                    </a:spcBef>
                    <a:buFont typeface="Arial" charset="0"/>
                    <a:buChar char="»"/>
                    <a:defRPr sz="2000">
                      <a:solidFill>
                        <a:schemeClr val="tx1"/>
                      </a:solidFill>
                      <a:latin typeface="Calibri" pitchFamily="34" charset="0"/>
                    </a:defRPr>
                  </a:lvl5pPr>
                  <a:lvl6pPr marL="25146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defRPr/>
                  </a:pPr>
                  <a:r>
                    <a:rPr kumimoji="0" lang="es-GT" altLang="es-GT" sz="1100" b="1" i="0" u="none" strike="noStrike" kern="1200" cap="none" spc="0" normalizeH="0" baseline="0" noProof="0">
                      <a:ln>
                        <a:noFill/>
                      </a:ln>
                      <a:solidFill>
                        <a:srgbClr val="000000"/>
                      </a:solidFill>
                      <a:effectLst/>
                      <a:uLnTx/>
                      <a:uFillTx/>
                      <a:latin typeface="Arial" charset="0"/>
                      <a:ea typeface="+mn-ea"/>
                      <a:cs typeface="+mn-cs"/>
                    </a:rPr>
                    <a:t>X</a:t>
                  </a:r>
                </a:p>
              </p:txBody>
            </p:sp>
            <p:sp>
              <p:nvSpPr>
                <p:cNvPr id="158" name="42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C0EE799-B440-4565-9FD3-0DEEC81EEF46}"/>
                    </a:ext>
                  </a:extLst>
                </p:cNvPr>
                <p:cNvSpPr txBox="1">
                  <a:spLocks noChangeArrowheads="1"/>
                </p:cNvSpPr>
                <p:nvPr/>
              </p:nvSpPr>
              <p:spPr bwMode="auto">
                <a:xfrm>
                  <a:off x="-2237460" y="2894747"/>
                  <a:ext cx="132229" cy="246221"/>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defTabSz="912813" eaLnBrk="0" hangingPunct="0">
                    <a:spcBef>
                      <a:spcPct val="20000"/>
                    </a:spcBef>
                    <a:buFont typeface="Arial" charset="0"/>
                    <a:buChar char="•"/>
                    <a:defRPr sz="3200">
                      <a:solidFill>
                        <a:schemeClr val="tx1"/>
                      </a:solidFill>
                      <a:latin typeface="Calibri" pitchFamily="34" charset="0"/>
                    </a:defRPr>
                  </a:lvl1pPr>
                  <a:lvl2pPr marL="742950" indent="-285750" defTabSz="912813" eaLnBrk="0" hangingPunct="0">
                    <a:spcBef>
                      <a:spcPct val="20000"/>
                    </a:spcBef>
                    <a:buFont typeface="Arial" charset="0"/>
                    <a:buChar char="–"/>
                    <a:defRPr sz="2800">
                      <a:solidFill>
                        <a:schemeClr val="tx1"/>
                      </a:solidFill>
                      <a:latin typeface="Calibri" pitchFamily="34" charset="0"/>
                    </a:defRPr>
                  </a:lvl2pPr>
                  <a:lvl3pPr marL="1143000" indent="-228600" defTabSz="912813" eaLnBrk="0" hangingPunct="0">
                    <a:spcBef>
                      <a:spcPct val="20000"/>
                    </a:spcBef>
                    <a:buFont typeface="Arial" charset="0"/>
                    <a:buChar char="•"/>
                    <a:defRPr sz="2400">
                      <a:solidFill>
                        <a:schemeClr val="tx1"/>
                      </a:solidFill>
                      <a:latin typeface="Calibri" pitchFamily="34" charset="0"/>
                    </a:defRPr>
                  </a:lvl3pPr>
                  <a:lvl4pPr marL="1600200" indent="-228600" defTabSz="912813" eaLnBrk="0" hangingPunct="0">
                    <a:spcBef>
                      <a:spcPct val="20000"/>
                    </a:spcBef>
                    <a:buFont typeface="Arial" charset="0"/>
                    <a:buChar char="–"/>
                    <a:defRPr sz="2000">
                      <a:solidFill>
                        <a:schemeClr val="tx1"/>
                      </a:solidFill>
                      <a:latin typeface="Calibri" pitchFamily="34" charset="0"/>
                    </a:defRPr>
                  </a:lvl4pPr>
                  <a:lvl5pPr marL="2057400" indent="-228600" defTabSz="912813" eaLnBrk="0" hangingPunct="0">
                    <a:spcBef>
                      <a:spcPct val="20000"/>
                    </a:spcBef>
                    <a:buFont typeface="Arial" charset="0"/>
                    <a:buChar char="»"/>
                    <a:defRPr sz="2000">
                      <a:solidFill>
                        <a:schemeClr val="tx1"/>
                      </a:solidFill>
                      <a:latin typeface="Calibri" pitchFamily="34" charset="0"/>
                    </a:defRPr>
                  </a:lvl5pPr>
                  <a:lvl6pPr marL="25146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defRPr/>
                  </a:pPr>
                  <a:r>
                    <a:rPr kumimoji="0" lang="es-GT" altLang="es-GT" sz="1000" b="1" i="0" u="none" strike="noStrike" kern="1200" cap="none" spc="0" normalizeH="0" baseline="0" noProof="0">
                      <a:ln>
                        <a:noFill/>
                      </a:ln>
                      <a:solidFill>
                        <a:srgbClr val="000000"/>
                      </a:solidFill>
                      <a:effectLst/>
                      <a:uLnTx/>
                      <a:uFillTx/>
                      <a:latin typeface="Arial" charset="0"/>
                      <a:ea typeface="+mn-ea"/>
                      <a:cs typeface="+mn-cs"/>
                    </a:rPr>
                    <a:t>3</a:t>
                  </a:r>
                </a:p>
              </p:txBody>
            </p:sp>
          </p:grpSp>
        </p:grpSp>
        <p:grpSp>
          <p:nvGrpSpPr>
            <p:cNvPr id="33" name="329 Grup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01E574F-3C69-4517-9B30-C510664E16A5}"/>
                </a:ext>
              </a:extLst>
            </p:cNvPr>
            <p:cNvGrpSpPr>
              <a:grpSpLocks/>
            </p:cNvGrpSpPr>
            <p:nvPr/>
          </p:nvGrpSpPr>
          <p:grpSpPr bwMode="auto">
            <a:xfrm>
              <a:off x="7464425" y="2133607"/>
              <a:ext cx="903288" cy="708677"/>
              <a:chOff x="3923447" y="2862763"/>
              <a:chExt cx="1591836" cy="1096225"/>
            </a:xfrm>
          </p:grpSpPr>
          <p:grpSp>
            <p:nvGrpSpPr>
              <p:cNvPr id="143" name="20 Grup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D00B205-0A4F-4D92-9CBE-7C822D501E7F}"/>
                  </a:ext>
                </a:extLst>
              </p:cNvPr>
              <p:cNvGrpSpPr>
                <a:grpSpLocks/>
              </p:cNvGrpSpPr>
              <p:nvPr/>
            </p:nvGrpSpPr>
            <p:grpSpPr bwMode="auto">
              <a:xfrm>
                <a:off x="4139952" y="2862763"/>
                <a:ext cx="813080" cy="767059"/>
                <a:chOff x="384114" y="4826074"/>
                <a:chExt cx="1021303" cy="745634"/>
              </a:xfrm>
            </p:grpSpPr>
            <p:grpSp>
              <p:nvGrpSpPr>
                <p:cNvPr id="146" name="123 Grup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7DF165E7-B100-4DB5-BADE-3401DD3EA08E}"/>
                    </a:ext>
                  </a:extLst>
                </p:cNvPr>
                <p:cNvGrpSpPr/>
                <p:nvPr/>
              </p:nvGrpSpPr>
              <p:grpSpPr>
                <a:xfrm>
                  <a:off x="384114" y="5142323"/>
                  <a:ext cx="966104" cy="429385"/>
                  <a:chOff x="2143108" y="5500697"/>
                  <a:chExt cx="1285884" cy="571509"/>
                </a:xfrm>
                <a:solidFill>
                  <a:schemeClr val="bg1"/>
                </a:solidFill>
              </p:grpSpPr>
              <p:sp>
                <p:nvSpPr>
                  <p:cNvPr id="148" name="43 Rectángul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7B23E358-D1FA-43D4-9BEF-387EC0D9B415}"/>
                      </a:ext>
                    </a:extLst>
                  </p:cNvPr>
                  <p:cNvSpPr/>
                  <p:nvPr/>
                </p:nvSpPr>
                <p:spPr>
                  <a:xfrm>
                    <a:off x="2143108" y="5500702"/>
                    <a:ext cx="1285884" cy="571504"/>
                  </a:xfrm>
                  <a:prstGeom prst="rect">
                    <a:avLst/>
                  </a:prstGeom>
                  <a:solidFill>
                    <a:schemeClr val="accent3">
                      <a:lumMod val="75000"/>
                    </a:schemeClr>
                  </a:solidFill>
                  <a:ln>
                    <a:solidFill>
                      <a:schemeClr val="tx1"/>
                    </a:solidFill>
                  </a:ln>
                </p:spPr>
                <p:style>
                  <a:lnRef idx="1">
                    <a:schemeClr val="accent3"/>
                  </a:lnRef>
                  <a:fillRef idx="3">
                    <a:schemeClr val="accent3"/>
                  </a:fillRef>
                  <a:effectRef idx="2">
                    <a:schemeClr val="accent3"/>
                  </a:effectRef>
                  <a:fontRef idx="minor">
                    <a:schemeClr val="lt1"/>
                  </a:fontRef>
                </p:style>
                <p:txBody>
                  <a:bodyPr anchor="ctr"/>
                  <a:lstStyle/>
                  <a:p>
                    <a:pPr marL="0" marR="0" lvl="0" indent="0" algn="ctr" defTabSz="913737" rtl="0" eaLnBrk="0" fontAlgn="auto" latinLnBrk="0" hangingPunct="0">
                      <a:lnSpc>
                        <a:spcPct val="100000"/>
                      </a:lnSpc>
                      <a:spcBef>
                        <a:spcPts val="0"/>
                      </a:spcBef>
                      <a:spcAft>
                        <a:spcPts val="0"/>
                      </a:spcAft>
                      <a:buClrTx/>
                      <a:buSzTx/>
                      <a:buFontTx/>
                      <a:buNone/>
                      <a:tabLst/>
                      <a:defRPr/>
                    </a:pPr>
                    <a:endParaRPr kumimoji="0" lang="es-ES_tradnl" sz="12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cxnSp>
                <p:nvCxnSpPr>
                  <p:cNvPr id="149" name="44 Conector rec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DC3A481-51F5-4399-8973-D7A1843AE413}"/>
                      </a:ext>
                    </a:extLst>
                  </p:cNvPr>
                  <p:cNvCxnSpPr/>
                  <p:nvPr/>
                </p:nvCxnSpPr>
                <p:spPr>
                  <a:xfrm flipV="1">
                    <a:off x="2143108" y="5500697"/>
                    <a:ext cx="1285884" cy="571504"/>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45 Conector rec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5470AEC-6F0F-47F0-A498-A1463850ECF4}"/>
                      </a:ext>
                    </a:extLst>
                  </p:cNvPr>
                  <p:cNvCxnSpPr/>
                  <p:nvPr/>
                </p:nvCxnSpPr>
                <p:spPr>
                  <a:xfrm>
                    <a:off x="2143108" y="5500702"/>
                    <a:ext cx="1285884" cy="57150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7" name="42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C07C19D-D5B0-4DE6-855A-2544E5AF2833}"/>
                    </a:ext>
                  </a:extLst>
                </p:cNvPr>
                <p:cNvSpPr txBox="1">
                  <a:spLocks noChangeArrowheads="1"/>
                </p:cNvSpPr>
                <p:nvPr/>
              </p:nvSpPr>
              <p:spPr bwMode="auto">
                <a:xfrm>
                  <a:off x="402949" y="4826074"/>
                  <a:ext cx="1002468" cy="393371"/>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defTabSz="912813" eaLnBrk="0" hangingPunct="0">
                    <a:spcBef>
                      <a:spcPct val="20000"/>
                    </a:spcBef>
                    <a:buFont typeface="Arial" charset="0"/>
                    <a:buChar char="•"/>
                    <a:defRPr sz="3200">
                      <a:solidFill>
                        <a:schemeClr val="tx1"/>
                      </a:solidFill>
                      <a:latin typeface="Calibri" pitchFamily="34" charset="0"/>
                    </a:defRPr>
                  </a:lvl1pPr>
                  <a:lvl2pPr marL="742950" indent="-285750" defTabSz="912813" eaLnBrk="0" hangingPunct="0">
                    <a:spcBef>
                      <a:spcPct val="20000"/>
                    </a:spcBef>
                    <a:buFont typeface="Arial" charset="0"/>
                    <a:buChar char="–"/>
                    <a:defRPr sz="2800">
                      <a:solidFill>
                        <a:schemeClr val="tx1"/>
                      </a:solidFill>
                      <a:latin typeface="Calibri" pitchFamily="34" charset="0"/>
                    </a:defRPr>
                  </a:lvl2pPr>
                  <a:lvl3pPr marL="1143000" indent="-228600" defTabSz="912813" eaLnBrk="0" hangingPunct="0">
                    <a:spcBef>
                      <a:spcPct val="20000"/>
                    </a:spcBef>
                    <a:buFont typeface="Arial" charset="0"/>
                    <a:buChar char="•"/>
                    <a:defRPr sz="2400">
                      <a:solidFill>
                        <a:schemeClr val="tx1"/>
                      </a:solidFill>
                      <a:latin typeface="Calibri" pitchFamily="34" charset="0"/>
                    </a:defRPr>
                  </a:lvl3pPr>
                  <a:lvl4pPr marL="1600200" indent="-228600" defTabSz="912813" eaLnBrk="0" hangingPunct="0">
                    <a:spcBef>
                      <a:spcPct val="20000"/>
                    </a:spcBef>
                    <a:buFont typeface="Arial" charset="0"/>
                    <a:buChar char="–"/>
                    <a:defRPr sz="2000">
                      <a:solidFill>
                        <a:schemeClr val="tx1"/>
                      </a:solidFill>
                      <a:latin typeface="Calibri" pitchFamily="34" charset="0"/>
                    </a:defRPr>
                  </a:lvl4pPr>
                  <a:lvl5pPr marL="2057400" indent="-228600" defTabSz="912813" eaLnBrk="0" hangingPunct="0">
                    <a:spcBef>
                      <a:spcPct val="20000"/>
                    </a:spcBef>
                    <a:buFont typeface="Arial" charset="0"/>
                    <a:buChar char="»"/>
                    <a:defRPr sz="2000">
                      <a:solidFill>
                        <a:schemeClr val="tx1"/>
                      </a:solidFill>
                      <a:latin typeface="Calibri" pitchFamily="34" charset="0"/>
                    </a:defRPr>
                  </a:lvl5pPr>
                  <a:lvl6pPr marL="25146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defRPr/>
                  </a:pPr>
                  <a:r>
                    <a:rPr kumimoji="0" lang="es-GT" altLang="es-GT" sz="1100" b="1" i="0" u="none" strike="noStrike" kern="1200" cap="none" spc="0" normalizeH="0" baseline="0" noProof="0">
                      <a:ln>
                        <a:noFill/>
                      </a:ln>
                      <a:solidFill>
                        <a:srgbClr val="000000"/>
                      </a:solidFill>
                      <a:effectLst/>
                      <a:uLnTx/>
                      <a:uFillTx/>
                      <a:latin typeface="Arial" charset="0"/>
                      <a:ea typeface="+mn-ea"/>
                      <a:cs typeface="+mn-cs"/>
                    </a:rPr>
                    <a:t>X</a:t>
                  </a:r>
                </a:p>
              </p:txBody>
            </p:sp>
          </p:grpSp>
          <p:sp>
            <p:nvSpPr>
              <p:cNvPr id="144" name="42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792D403-CAB7-45A4-9E73-572E33EC6C2D}"/>
                  </a:ext>
                </a:extLst>
              </p:cNvPr>
              <p:cNvSpPr txBox="1">
                <a:spLocks noChangeArrowheads="1"/>
              </p:cNvSpPr>
              <p:nvPr/>
            </p:nvSpPr>
            <p:spPr bwMode="auto">
              <a:xfrm>
                <a:off x="3923447" y="3625726"/>
                <a:ext cx="1591836" cy="333262"/>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defTabSz="912813" eaLnBrk="0" hangingPunct="0">
                  <a:spcBef>
                    <a:spcPct val="20000"/>
                  </a:spcBef>
                  <a:buFont typeface="Arial" charset="0"/>
                  <a:buChar char="•"/>
                  <a:defRPr sz="3200">
                    <a:solidFill>
                      <a:schemeClr val="tx1"/>
                    </a:solidFill>
                    <a:latin typeface="Calibri" pitchFamily="34" charset="0"/>
                  </a:defRPr>
                </a:lvl1pPr>
                <a:lvl2pPr marL="742950" indent="-285750" defTabSz="912813" eaLnBrk="0" hangingPunct="0">
                  <a:spcBef>
                    <a:spcPct val="20000"/>
                  </a:spcBef>
                  <a:buFont typeface="Arial" charset="0"/>
                  <a:buChar char="–"/>
                  <a:defRPr sz="2800">
                    <a:solidFill>
                      <a:schemeClr val="tx1"/>
                    </a:solidFill>
                    <a:latin typeface="Calibri" pitchFamily="34" charset="0"/>
                  </a:defRPr>
                </a:lvl2pPr>
                <a:lvl3pPr marL="1143000" indent="-228600" defTabSz="912813" eaLnBrk="0" hangingPunct="0">
                  <a:spcBef>
                    <a:spcPct val="20000"/>
                  </a:spcBef>
                  <a:buFont typeface="Arial" charset="0"/>
                  <a:buChar char="•"/>
                  <a:defRPr sz="2400">
                    <a:solidFill>
                      <a:schemeClr val="tx1"/>
                    </a:solidFill>
                    <a:latin typeface="Calibri" pitchFamily="34" charset="0"/>
                  </a:defRPr>
                </a:lvl3pPr>
                <a:lvl4pPr marL="1600200" indent="-228600" defTabSz="912813" eaLnBrk="0" hangingPunct="0">
                  <a:spcBef>
                    <a:spcPct val="20000"/>
                  </a:spcBef>
                  <a:buFont typeface="Arial" charset="0"/>
                  <a:buChar char="–"/>
                  <a:defRPr sz="2000">
                    <a:solidFill>
                      <a:schemeClr val="tx1"/>
                    </a:solidFill>
                    <a:latin typeface="Calibri" pitchFamily="34" charset="0"/>
                  </a:defRPr>
                </a:lvl4pPr>
                <a:lvl5pPr marL="2057400" indent="-228600" defTabSz="912813" eaLnBrk="0" hangingPunct="0">
                  <a:spcBef>
                    <a:spcPct val="20000"/>
                  </a:spcBef>
                  <a:buFont typeface="Arial" charset="0"/>
                  <a:buChar char="»"/>
                  <a:defRPr sz="2000">
                    <a:solidFill>
                      <a:schemeClr val="tx1"/>
                    </a:solidFill>
                    <a:latin typeface="Calibri" pitchFamily="34" charset="0"/>
                  </a:defRPr>
                </a:lvl5pPr>
                <a:lvl6pPr marL="25146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defRPr/>
                </a:pPr>
                <a:r>
                  <a:rPr kumimoji="0" lang="es-GT" altLang="es-GT" sz="800" b="1" i="0" u="none" strike="noStrike" kern="1200" cap="none" spc="0" normalizeH="0" baseline="0" noProof="0" dirty="0">
                    <a:ln>
                      <a:noFill/>
                    </a:ln>
                    <a:solidFill>
                      <a:srgbClr val="000000"/>
                    </a:solidFill>
                    <a:effectLst/>
                    <a:uLnTx/>
                    <a:uFillTx/>
                    <a:latin typeface="Arial Black" pitchFamily="34" charset="0"/>
                    <a:ea typeface="+mn-ea"/>
                    <a:cs typeface="+mn-cs"/>
                  </a:rPr>
                  <a:t>FE KAIBIL</a:t>
                </a:r>
                <a:endParaRPr kumimoji="0" lang="es-GT" altLang="es-GT" sz="500" b="1" i="0" u="none" strike="noStrike" kern="1200" cap="none" spc="0" normalizeH="0" baseline="0" noProof="0" dirty="0">
                  <a:ln>
                    <a:noFill/>
                  </a:ln>
                  <a:solidFill>
                    <a:srgbClr val="000000"/>
                  </a:solidFill>
                  <a:effectLst/>
                  <a:uLnTx/>
                  <a:uFillTx/>
                  <a:latin typeface="Arial Black" pitchFamily="34" charset="0"/>
                  <a:ea typeface="+mn-ea"/>
                  <a:cs typeface="+mn-cs"/>
                </a:endParaRPr>
              </a:p>
            </p:txBody>
          </p:sp>
          <p:sp>
            <p:nvSpPr>
              <p:cNvPr id="145" name="42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37917DF-1645-4031-8BBC-139E32458C44}"/>
                  </a:ext>
                </a:extLst>
              </p:cNvPr>
              <p:cNvSpPr txBox="1">
                <a:spLocks noChangeArrowheads="1"/>
              </p:cNvSpPr>
              <p:nvPr/>
            </p:nvSpPr>
            <p:spPr bwMode="auto">
              <a:xfrm>
                <a:off x="3923928" y="3224017"/>
                <a:ext cx="269968" cy="38087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defTabSz="912813" eaLnBrk="0" hangingPunct="0">
                  <a:spcBef>
                    <a:spcPct val="20000"/>
                  </a:spcBef>
                  <a:buFont typeface="Arial" charset="0"/>
                  <a:buChar char="•"/>
                  <a:defRPr sz="3200">
                    <a:solidFill>
                      <a:schemeClr val="tx1"/>
                    </a:solidFill>
                    <a:latin typeface="Calibri" pitchFamily="34" charset="0"/>
                  </a:defRPr>
                </a:lvl1pPr>
                <a:lvl2pPr marL="742950" indent="-285750" defTabSz="912813" eaLnBrk="0" hangingPunct="0">
                  <a:spcBef>
                    <a:spcPct val="20000"/>
                  </a:spcBef>
                  <a:buFont typeface="Arial" charset="0"/>
                  <a:buChar char="–"/>
                  <a:defRPr sz="2800">
                    <a:solidFill>
                      <a:schemeClr val="tx1"/>
                    </a:solidFill>
                    <a:latin typeface="Calibri" pitchFamily="34" charset="0"/>
                  </a:defRPr>
                </a:lvl2pPr>
                <a:lvl3pPr marL="1143000" indent="-228600" defTabSz="912813" eaLnBrk="0" hangingPunct="0">
                  <a:spcBef>
                    <a:spcPct val="20000"/>
                  </a:spcBef>
                  <a:buFont typeface="Arial" charset="0"/>
                  <a:buChar char="•"/>
                  <a:defRPr sz="2400">
                    <a:solidFill>
                      <a:schemeClr val="tx1"/>
                    </a:solidFill>
                    <a:latin typeface="Calibri" pitchFamily="34" charset="0"/>
                  </a:defRPr>
                </a:lvl3pPr>
                <a:lvl4pPr marL="1600200" indent="-228600" defTabSz="912813" eaLnBrk="0" hangingPunct="0">
                  <a:spcBef>
                    <a:spcPct val="20000"/>
                  </a:spcBef>
                  <a:buFont typeface="Arial" charset="0"/>
                  <a:buChar char="–"/>
                  <a:defRPr sz="2000">
                    <a:solidFill>
                      <a:schemeClr val="tx1"/>
                    </a:solidFill>
                    <a:latin typeface="Calibri" pitchFamily="34" charset="0"/>
                  </a:defRPr>
                </a:lvl4pPr>
                <a:lvl5pPr marL="2057400" indent="-228600" defTabSz="912813" eaLnBrk="0" hangingPunct="0">
                  <a:spcBef>
                    <a:spcPct val="20000"/>
                  </a:spcBef>
                  <a:buFont typeface="Arial" charset="0"/>
                  <a:buChar char="»"/>
                  <a:defRPr sz="2000">
                    <a:solidFill>
                      <a:schemeClr val="tx1"/>
                    </a:solidFill>
                    <a:latin typeface="Calibri" pitchFamily="34" charset="0"/>
                  </a:defRPr>
                </a:lvl5pPr>
                <a:lvl6pPr marL="25146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defRPr/>
                </a:pPr>
                <a:endParaRPr kumimoji="0" lang="es-GT" altLang="es-GT" sz="1000" b="1"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34" name="792 Grup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7D796E20-DD03-4CAF-9235-DF35EE074DDA}"/>
                </a:ext>
              </a:extLst>
            </p:cNvPr>
            <p:cNvGrpSpPr>
              <a:grpSpLocks/>
            </p:cNvGrpSpPr>
            <p:nvPr/>
          </p:nvGrpSpPr>
          <p:grpSpPr bwMode="auto">
            <a:xfrm>
              <a:off x="7391395" y="1290638"/>
              <a:ext cx="1058864" cy="742952"/>
              <a:chOff x="5587610" y="943770"/>
              <a:chExt cx="1000616" cy="724970"/>
            </a:xfrm>
          </p:grpSpPr>
          <p:grpSp>
            <p:nvGrpSpPr>
              <p:cNvPr id="135" name="779 Grup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BBB948E-D141-4DEA-8DB0-65A60C115AB3}"/>
                  </a:ext>
                </a:extLst>
              </p:cNvPr>
              <p:cNvGrpSpPr>
                <a:grpSpLocks/>
              </p:cNvGrpSpPr>
              <p:nvPr/>
            </p:nvGrpSpPr>
            <p:grpSpPr bwMode="auto">
              <a:xfrm>
                <a:off x="5587610" y="980947"/>
                <a:ext cx="1000616" cy="687793"/>
                <a:chOff x="9885246" y="287"/>
                <a:chExt cx="1355000" cy="898939"/>
              </a:xfrm>
            </p:grpSpPr>
            <p:grpSp>
              <p:nvGrpSpPr>
                <p:cNvPr id="137" name="128 Grup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EDE5365-7733-4184-B99A-8414729DBAAA}"/>
                    </a:ext>
                  </a:extLst>
                </p:cNvPr>
                <p:cNvGrpSpPr>
                  <a:grpSpLocks/>
                </p:cNvGrpSpPr>
                <p:nvPr/>
              </p:nvGrpSpPr>
              <p:grpSpPr bwMode="auto">
                <a:xfrm>
                  <a:off x="9885246" y="287"/>
                  <a:ext cx="1355000" cy="898939"/>
                  <a:chOff x="4761617" y="4365455"/>
                  <a:chExt cx="1806665" cy="1110098"/>
                </a:xfrm>
              </p:grpSpPr>
              <p:grpSp>
                <p:nvGrpSpPr>
                  <p:cNvPr id="139" name="77 Grup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04946F9-079C-4306-8676-9C8291FB7CC5}"/>
                      </a:ext>
                    </a:extLst>
                  </p:cNvPr>
                  <p:cNvGrpSpPr>
                    <a:grpSpLocks/>
                  </p:cNvGrpSpPr>
                  <p:nvPr/>
                </p:nvGrpSpPr>
                <p:grpSpPr bwMode="auto">
                  <a:xfrm>
                    <a:off x="5075820" y="4365455"/>
                    <a:ext cx="1492462" cy="792566"/>
                    <a:chOff x="6172591" y="5533477"/>
                    <a:chExt cx="1706370" cy="713836"/>
                  </a:xfrm>
                </p:grpSpPr>
                <p:sp>
                  <p:nvSpPr>
                    <p:cNvPr id="141" name="Rectangle 1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E7FB62D-B112-43DC-A3EB-FD6631C94959}"/>
                        </a:ext>
                      </a:extLst>
                    </p:cNvPr>
                    <p:cNvSpPr>
                      <a:spLocks noChangeArrowheads="1"/>
                    </p:cNvSpPr>
                    <p:nvPr/>
                  </p:nvSpPr>
                  <p:spPr bwMode="auto">
                    <a:xfrm>
                      <a:off x="6172591" y="5796943"/>
                      <a:ext cx="1142742" cy="450370"/>
                    </a:xfrm>
                    <a:prstGeom prst="rect">
                      <a:avLst/>
                    </a:prstGeom>
                    <a:solidFill>
                      <a:srgbClr val="00B0F0"/>
                    </a:solidFill>
                    <a:ln>
                      <a:solidFill>
                        <a:schemeClr val="tx1"/>
                      </a:solidFill>
                    </a:ln>
                  </p:spPr>
                  <p:style>
                    <a:lnRef idx="1">
                      <a:schemeClr val="accent3"/>
                    </a:lnRef>
                    <a:fillRef idx="3">
                      <a:schemeClr val="accent3"/>
                    </a:fillRef>
                    <a:effectRef idx="2">
                      <a:schemeClr val="accent3"/>
                    </a:effectRef>
                    <a:fontRef idx="minor">
                      <a:schemeClr val="lt1"/>
                    </a:fontRef>
                  </p:style>
                  <p:txBody>
                    <a:bodyPr anchor="ctr"/>
                    <a:lstStyle/>
                    <a:p>
                      <a:pPr marL="0" marR="0" lvl="0" indent="0" algn="ctr" defTabSz="913737" rtl="0" eaLnBrk="0" fontAlgn="auto" latinLnBrk="0" hangingPunct="0">
                        <a:lnSpc>
                          <a:spcPct val="100000"/>
                        </a:lnSpc>
                        <a:spcBef>
                          <a:spcPts val="0"/>
                        </a:spcBef>
                        <a:spcAft>
                          <a:spcPts val="0"/>
                        </a:spcAft>
                        <a:buClrTx/>
                        <a:buSzTx/>
                        <a:buFontTx/>
                        <a:buNone/>
                        <a:tabLst/>
                        <a:defRPr/>
                      </a:pPr>
                      <a:endParaRPr kumimoji="0" lang="es-ES_tradnl" sz="10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sp>
                  <p:nvSpPr>
                    <p:cNvPr id="142" name="84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1DF801B-D84B-4746-A03F-C71BAB7A188B}"/>
                        </a:ext>
                      </a:extLst>
                    </p:cNvPr>
                    <p:cNvSpPr txBox="1"/>
                    <p:nvPr/>
                  </p:nvSpPr>
                  <p:spPr bwMode="auto">
                    <a:xfrm>
                      <a:off x="7364882" y="5533477"/>
                      <a:ext cx="514079" cy="436578"/>
                    </a:xfrm>
                    <a:prstGeom prst="rect">
                      <a:avLst/>
                    </a:prstGeom>
                    <a:noFill/>
                    <a:ln>
                      <a:noFill/>
                    </a:ln>
                  </p:spPr>
                  <p:style>
                    <a:lnRef idx="1">
                      <a:schemeClr val="accent3"/>
                    </a:lnRef>
                    <a:fillRef idx="3">
                      <a:schemeClr val="accent3"/>
                    </a:fillRef>
                    <a:effectRef idx="2">
                      <a:schemeClr val="accent3"/>
                    </a:effectRef>
                    <a:fontRef idx="minor">
                      <a:schemeClr val="lt1"/>
                    </a:fontRef>
                  </p:style>
                  <p:txBody>
                    <a:bodyPr>
                      <a:spAutoFit/>
                    </a:bodyPr>
                    <a:lstStyle/>
                    <a:p>
                      <a:pPr marL="0" marR="0" lvl="0" indent="0" algn="ctr" defTabSz="913737" rtl="0" eaLnBrk="0" fontAlgn="auto" latinLnBrk="0" hangingPunct="0">
                        <a:lnSpc>
                          <a:spcPct val="100000"/>
                        </a:lnSpc>
                        <a:spcBef>
                          <a:spcPts val="0"/>
                        </a:spcBef>
                        <a:spcAft>
                          <a:spcPts val="0"/>
                        </a:spcAft>
                        <a:buClrTx/>
                        <a:buSzTx/>
                        <a:buFontTx/>
                        <a:buNone/>
                        <a:tabLst/>
                        <a:defRPr/>
                      </a:pPr>
                      <a:endParaRPr kumimoji="0" lang="es-GT" sz="1400" b="0"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140" name="42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F2734DB-2050-485E-8C26-F3233366FD9E}"/>
                      </a:ext>
                    </a:extLst>
                  </p:cNvPr>
                  <p:cNvSpPr txBox="1">
                    <a:spLocks noChangeArrowheads="1"/>
                  </p:cNvSpPr>
                  <p:nvPr/>
                </p:nvSpPr>
                <p:spPr bwMode="auto">
                  <a:xfrm>
                    <a:off x="4761617" y="5136419"/>
                    <a:ext cx="1652041" cy="339134"/>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defTabSz="912813" eaLnBrk="0" hangingPunct="0">
                      <a:spcBef>
                        <a:spcPct val="20000"/>
                      </a:spcBef>
                      <a:buFont typeface="Arial" charset="0"/>
                      <a:buChar char="•"/>
                      <a:defRPr sz="3200">
                        <a:solidFill>
                          <a:schemeClr val="tx1"/>
                        </a:solidFill>
                        <a:latin typeface="Calibri" pitchFamily="34" charset="0"/>
                      </a:defRPr>
                    </a:lvl1pPr>
                    <a:lvl2pPr marL="742950" indent="-285750" defTabSz="912813" eaLnBrk="0" hangingPunct="0">
                      <a:spcBef>
                        <a:spcPct val="20000"/>
                      </a:spcBef>
                      <a:buFont typeface="Arial" charset="0"/>
                      <a:buChar char="–"/>
                      <a:defRPr sz="2800">
                        <a:solidFill>
                          <a:schemeClr val="tx1"/>
                        </a:solidFill>
                        <a:latin typeface="Calibri" pitchFamily="34" charset="0"/>
                      </a:defRPr>
                    </a:lvl2pPr>
                    <a:lvl3pPr marL="1143000" indent="-228600" defTabSz="912813" eaLnBrk="0" hangingPunct="0">
                      <a:spcBef>
                        <a:spcPct val="20000"/>
                      </a:spcBef>
                      <a:buFont typeface="Arial" charset="0"/>
                      <a:buChar char="•"/>
                      <a:defRPr sz="2400">
                        <a:solidFill>
                          <a:schemeClr val="tx1"/>
                        </a:solidFill>
                        <a:latin typeface="Calibri" pitchFamily="34" charset="0"/>
                      </a:defRPr>
                    </a:lvl3pPr>
                    <a:lvl4pPr marL="1600200" indent="-228600" defTabSz="912813" eaLnBrk="0" hangingPunct="0">
                      <a:spcBef>
                        <a:spcPct val="20000"/>
                      </a:spcBef>
                      <a:buFont typeface="Arial" charset="0"/>
                      <a:buChar char="–"/>
                      <a:defRPr sz="2000">
                        <a:solidFill>
                          <a:schemeClr val="tx1"/>
                        </a:solidFill>
                        <a:latin typeface="Calibri" pitchFamily="34" charset="0"/>
                      </a:defRPr>
                    </a:lvl4pPr>
                    <a:lvl5pPr marL="2057400" indent="-228600" defTabSz="912813" eaLnBrk="0" hangingPunct="0">
                      <a:spcBef>
                        <a:spcPct val="20000"/>
                      </a:spcBef>
                      <a:buFont typeface="Arial" charset="0"/>
                      <a:buChar char="»"/>
                      <a:defRPr sz="2000">
                        <a:solidFill>
                          <a:schemeClr val="tx1"/>
                        </a:solidFill>
                        <a:latin typeface="Calibri" pitchFamily="34" charset="0"/>
                      </a:defRPr>
                    </a:lvl5pPr>
                    <a:lvl6pPr marL="25146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defRPr/>
                    </a:pPr>
                    <a:r>
                      <a:rPr kumimoji="0" lang="es-GT" altLang="es-GT" sz="800" b="1" i="0" u="none" strike="noStrike" kern="1200" cap="none" spc="0" normalizeH="0" baseline="0" noProof="0">
                        <a:ln>
                          <a:noFill/>
                        </a:ln>
                        <a:solidFill>
                          <a:srgbClr val="000000"/>
                        </a:solidFill>
                        <a:effectLst/>
                        <a:uLnTx/>
                        <a:uFillTx/>
                        <a:latin typeface="Arial Black" pitchFamily="34" charset="0"/>
                        <a:ea typeface="+mn-ea"/>
                        <a:cs typeface="+mn-cs"/>
                      </a:rPr>
                      <a:t>CANORTE</a:t>
                    </a:r>
                  </a:p>
                </p:txBody>
              </p:sp>
            </p:grpSp>
            <p:pic>
              <p:nvPicPr>
                <p:cNvPr id="138" name="Picture 2" descr="http://previews.123rf.com/images/tribalium123/tribalium1231208/tribalium123120800392/14974404-estrella-y-alas-Foto-de-archivo.jp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2464826-9E8E-41ED-81E0-D569CDA08949}"/>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10188622" y="275362"/>
                  <a:ext cx="593494" cy="284902"/>
                </a:xfrm>
                <a:prstGeom prst="ellipse">
                  <a:avLst/>
                </a:prstGeom>
                <a:ln>
                  <a:noFill/>
                </a:ln>
                <a:effectLst>
                  <a:softEdge rad="112500"/>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grpSp>
          <p:sp>
            <p:nvSpPr>
              <p:cNvPr id="136" name="42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8F60C0A-3537-449F-868E-0008D153D7EB}"/>
                  </a:ext>
                </a:extLst>
              </p:cNvPr>
              <p:cNvSpPr txBox="1">
                <a:spLocks noChangeArrowheads="1"/>
              </p:cNvSpPr>
              <p:nvPr/>
            </p:nvSpPr>
            <p:spPr bwMode="auto">
              <a:xfrm>
                <a:off x="5937153" y="943770"/>
                <a:ext cx="216025" cy="247852"/>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defTabSz="912813" eaLnBrk="0" hangingPunct="0">
                  <a:spcBef>
                    <a:spcPct val="20000"/>
                  </a:spcBef>
                  <a:buFont typeface="Arial" charset="0"/>
                  <a:buChar char="•"/>
                  <a:defRPr sz="3200">
                    <a:solidFill>
                      <a:schemeClr val="tx1"/>
                    </a:solidFill>
                    <a:latin typeface="Calibri" pitchFamily="34" charset="0"/>
                  </a:defRPr>
                </a:lvl1pPr>
                <a:lvl2pPr marL="742950" indent="-285750" defTabSz="912813" eaLnBrk="0" hangingPunct="0">
                  <a:spcBef>
                    <a:spcPct val="20000"/>
                  </a:spcBef>
                  <a:buFont typeface="Arial" charset="0"/>
                  <a:buChar char="–"/>
                  <a:defRPr sz="2800">
                    <a:solidFill>
                      <a:schemeClr val="tx1"/>
                    </a:solidFill>
                    <a:latin typeface="Calibri" pitchFamily="34" charset="0"/>
                  </a:defRPr>
                </a:lvl2pPr>
                <a:lvl3pPr marL="1143000" indent="-228600" defTabSz="912813" eaLnBrk="0" hangingPunct="0">
                  <a:spcBef>
                    <a:spcPct val="20000"/>
                  </a:spcBef>
                  <a:buFont typeface="Arial" charset="0"/>
                  <a:buChar char="•"/>
                  <a:defRPr sz="2400">
                    <a:solidFill>
                      <a:schemeClr val="tx1"/>
                    </a:solidFill>
                    <a:latin typeface="Calibri" pitchFamily="34" charset="0"/>
                  </a:defRPr>
                </a:lvl3pPr>
                <a:lvl4pPr marL="1600200" indent="-228600" defTabSz="912813" eaLnBrk="0" hangingPunct="0">
                  <a:spcBef>
                    <a:spcPct val="20000"/>
                  </a:spcBef>
                  <a:buFont typeface="Arial" charset="0"/>
                  <a:buChar char="–"/>
                  <a:defRPr sz="2000">
                    <a:solidFill>
                      <a:schemeClr val="tx1"/>
                    </a:solidFill>
                    <a:latin typeface="Calibri" pitchFamily="34" charset="0"/>
                  </a:defRPr>
                </a:lvl4pPr>
                <a:lvl5pPr marL="2057400" indent="-228600" defTabSz="912813" eaLnBrk="0" hangingPunct="0">
                  <a:spcBef>
                    <a:spcPct val="20000"/>
                  </a:spcBef>
                  <a:buFont typeface="Arial" charset="0"/>
                  <a:buChar char="»"/>
                  <a:defRPr sz="2000">
                    <a:solidFill>
                      <a:schemeClr val="tx1"/>
                    </a:solidFill>
                    <a:latin typeface="Calibri" pitchFamily="34" charset="0"/>
                  </a:defRPr>
                </a:lvl5pPr>
                <a:lvl6pPr marL="25146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defRPr/>
                </a:pPr>
                <a:r>
                  <a:rPr kumimoji="0" lang="es-GT" altLang="es-GT" sz="1050" b="1" i="0" u="none" strike="noStrike" kern="1200" cap="none" spc="0" normalizeH="0" baseline="0" noProof="0" dirty="0">
                    <a:ln>
                      <a:noFill/>
                    </a:ln>
                    <a:solidFill>
                      <a:srgbClr val="000000"/>
                    </a:solidFill>
                    <a:effectLst/>
                    <a:uLnTx/>
                    <a:uFillTx/>
                    <a:latin typeface="Arial Black" pitchFamily="34" charset="0"/>
                    <a:ea typeface="+mn-ea"/>
                    <a:cs typeface="+mn-cs"/>
                  </a:rPr>
                  <a:t>X</a:t>
                </a:r>
              </a:p>
            </p:txBody>
          </p:sp>
        </p:grpSp>
        <p:grpSp>
          <p:nvGrpSpPr>
            <p:cNvPr id="35" name="Grupo 11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8C88B96-3AB0-4ED4-BD0E-0E5C1C829F5B}"/>
                </a:ext>
              </a:extLst>
            </p:cNvPr>
            <p:cNvGrpSpPr>
              <a:grpSpLocks/>
            </p:cNvGrpSpPr>
            <p:nvPr/>
          </p:nvGrpSpPr>
          <p:grpSpPr bwMode="auto">
            <a:xfrm>
              <a:off x="3816351" y="5767400"/>
              <a:ext cx="695325" cy="611033"/>
              <a:chOff x="9900590" y="1776585"/>
              <a:chExt cx="584015" cy="536323"/>
            </a:xfrm>
          </p:grpSpPr>
          <p:grpSp>
            <p:nvGrpSpPr>
              <p:cNvPr id="129" name="329 Grup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EC74777-660D-428D-81D5-5C850BC29410}"/>
                  </a:ext>
                </a:extLst>
              </p:cNvPr>
              <p:cNvGrpSpPr>
                <a:grpSpLocks/>
              </p:cNvGrpSpPr>
              <p:nvPr/>
            </p:nvGrpSpPr>
            <p:grpSpPr bwMode="auto">
              <a:xfrm>
                <a:off x="9900590" y="1776585"/>
                <a:ext cx="584015" cy="536323"/>
                <a:chOff x="3923928" y="2850574"/>
                <a:chExt cx="1029104" cy="625490"/>
              </a:xfrm>
            </p:grpSpPr>
            <p:grpSp>
              <p:nvGrpSpPr>
                <p:cNvPr id="131" name="20 Grup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999A1ED-79B0-4F10-AD9B-22410ED186C1}"/>
                    </a:ext>
                  </a:extLst>
                </p:cNvPr>
                <p:cNvGrpSpPr>
                  <a:grpSpLocks/>
                </p:cNvGrpSpPr>
                <p:nvPr/>
              </p:nvGrpSpPr>
              <p:grpSpPr bwMode="auto">
                <a:xfrm>
                  <a:off x="4139211" y="2850574"/>
                  <a:ext cx="813821" cy="571164"/>
                  <a:chOff x="383183" y="4814220"/>
                  <a:chExt cx="1022234" cy="555210"/>
                </a:xfrm>
              </p:grpSpPr>
              <p:sp>
                <p:nvSpPr>
                  <p:cNvPr id="133" name="43 Rectángul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4F5AB08-CEC5-4FE3-B08E-2CB76E982CAB}"/>
                      </a:ext>
                    </a:extLst>
                  </p:cNvPr>
                  <p:cNvSpPr/>
                  <p:nvPr/>
                </p:nvSpPr>
                <p:spPr>
                  <a:xfrm>
                    <a:off x="384284" y="5081183"/>
                    <a:ext cx="965061" cy="287499"/>
                  </a:xfrm>
                  <a:prstGeom prst="rect">
                    <a:avLst/>
                  </a:prstGeom>
                  <a:solidFill>
                    <a:schemeClr val="accent3">
                      <a:lumMod val="75000"/>
                    </a:schemeClr>
                  </a:solidFill>
                  <a:ln>
                    <a:solidFill>
                      <a:schemeClr val="tx1"/>
                    </a:solidFill>
                  </a:ln>
                </p:spPr>
                <p:style>
                  <a:lnRef idx="1">
                    <a:schemeClr val="accent3"/>
                  </a:lnRef>
                  <a:fillRef idx="3">
                    <a:schemeClr val="accent3"/>
                  </a:fillRef>
                  <a:effectRef idx="2">
                    <a:schemeClr val="accent3"/>
                  </a:effectRef>
                  <a:fontRef idx="minor">
                    <a:schemeClr val="lt1"/>
                  </a:fontRef>
                </p:style>
                <p:txBody>
                  <a:bodyPr anchor="ctr"/>
                  <a:lstStyle/>
                  <a:p>
                    <a:pPr marL="0" marR="0" lvl="0" indent="0" algn="ctr" defTabSz="913737" rtl="0" eaLnBrk="0" fontAlgn="auto" latinLnBrk="0" hangingPunct="0">
                      <a:lnSpc>
                        <a:spcPct val="100000"/>
                      </a:lnSpc>
                      <a:spcBef>
                        <a:spcPts val="0"/>
                      </a:spcBef>
                      <a:spcAft>
                        <a:spcPts val="0"/>
                      </a:spcAft>
                      <a:buClrTx/>
                      <a:buSzTx/>
                      <a:buFontTx/>
                      <a:buNone/>
                      <a:tabLst/>
                      <a:defRPr/>
                    </a:pPr>
                    <a:endParaRPr kumimoji="0" lang="es-ES_tradnl" sz="12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sp>
                <p:nvSpPr>
                  <p:cNvPr id="134" name="42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688234B-61DA-4DD9-BCCD-20AA3570FAB1}"/>
                      </a:ext>
                    </a:extLst>
                  </p:cNvPr>
                  <p:cNvSpPr txBox="1">
                    <a:spLocks noChangeArrowheads="1"/>
                  </p:cNvSpPr>
                  <p:nvPr/>
                </p:nvSpPr>
                <p:spPr bwMode="auto">
                  <a:xfrm>
                    <a:off x="404943" y="4814220"/>
                    <a:ext cx="1000474" cy="304875"/>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defTabSz="912813" eaLnBrk="0" hangingPunct="0">
                      <a:spcBef>
                        <a:spcPct val="20000"/>
                      </a:spcBef>
                      <a:buFont typeface="Arial" charset="0"/>
                      <a:buChar char="•"/>
                      <a:defRPr sz="3200">
                        <a:solidFill>
                          <a:schemeClr val="tx1"/>
                        </a:solidFill>
                        <a:latin typeface="Calibri" pitchFamily="34" charset="0"/>
                      </a:defRPr>
                    </a:lvl1pPr>
                    <a:lvl2pPr marL="742950" indent="-285750" defTabSz="912813" eaLnBrk="0" hangingPunct="0">
                      <a:spcBef>
                        <a:spcPct val="20000"/>
                      </a:spcBef>
                      <a:buFont typeface="Arial" charset="0"/>
                      <a:buChar char="–"/>
                      <a:defRPr sz="2800">
                        <a:solidFill>
                          <a:schemeClr val="tx1"/>
                        </a:solidFill>
                        <a:latin typeface="Calibri" pitchFamily="34" charset="0"/>
                      </a:defRPr>
                    </a:lvl2pPr>
                    <a:lvl3pPr marL="1143000" indent="-228600" defTabSz="912813" eaLnBrk="0" hangingPunct="0">
                      <a:spcBef>
                        <a:spcPct val="20000"/>
                      </a:spcBef>
                      <a:buFont typeface="Arial" charset="0"/>
                      <a:buChar char="•"/>
                      <a:defRPr sz="2400">
                        <a:solidFill>
                          <a:schemeClr val="tx1"/>
                        </a:solidFill>
                        <a:latin typeface="Calibri" pitchFamily="34" charset="0"/>
                      </a:defRPr>
                    </a:lvl3pPr>
                    <a:lvl4pPr marL="1600200" indent="-228600" defTabSz="912813" eaLnBrk="0" hangingPunct="0">
                      <a:spcBef>
                        <a:spcPct val="20000"/>
                      </a:spcBef>
                      <a:buFont typeface="Arial" charset="0"/>
                      <a:buChar char="–"/>
                      <a:defRPr sz="2000">
                        <a:solidFill>
                          <a:schemeClr val="tx1"/>
                        </a:solidFill>
                        <a:latin typeface="Calibri" pitchFamily="34" charset="0"/>
                      </a:defRPr>
                    </a:lvl4pPr>
                    <a:lvl5pPr marL="2057400" indent="-228600" defTabSz="912813" eaLnBrk="0" hangingPunct="0">
                      <a:spcBef>
                        <a:spcPct val="20000"/>
                      </a:spcBef>
                      <a:buFont typeface="Arial" charset="0"/>
                      <a:buChar char="»"/>
                      <a:defRPr sz="2000">
                        <a:solidFill>
                          <a:schemeClr val="tx1"/>
                        </a:solidFill>
                        <a:latin typeface="Calibri" pitchFamily="34" charset="0"/>
                      </a:defRPr>
                    </a:lvl5pPr>
                    <a:lvl6pPr marL="25146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defRPr/>
                    </a:pPr>
                    <a:r>
                      <a:rPr kumimoji="0" lang="es-GT" altLang="es-GT" sz="1400" b="1" i="0" u="none" strike="noStrike" kern="1200" cap="none" spc="0" normalizeH="0" baseline="0" noProof="0" dirty="0">
                        <a:ln>
                          <a:noFill/>
                        </a:ln>
                        <a:solidFill>
                          <a:srgbClr val="000000"/>
                        </a:solidFill>
                        <a:effectLst/>
                        <a:uLnTx/>
                        <a:uFillTx/>
                        <a:latin typeface="Calibri"/>
                        <a:ea typeface="+mn-ea"/>
                        <a:cs typeface="+mn-cs"/>
                      </a:rPr>
                      <a:t>X</a:t>
                    </a:r>
                  </a:p>
                </p:txBody>
              </p:sp>
            </p:grpSp>
            <p:sp>
              <p:nvSpPr>
                <p:cNvPr id="132" name="42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E109F9D-2AB2-4B6D-9761-37CC87FDC1D7}"/>
                    </a:ext>
                  </a:extLst>
                </p:cNvPr>
                <p:cNvSpPr txBox="1">
                  <a:spLocks noChangeArrowheads="1"/>
                </p:cNvSpPr>
                <p:nvPr/>
              </p:nvSpPr>
              <p:spPr bwMode="auto">
                <a:xfrm>
                  <a:off x="3923928" y="3224017"/>
                  <a:ext cx="269968" cy="252047"/>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defTabSz="912813" eaLnBrk="0" hangingPunct="0">
                    <a:spcBef>
                      <a:spcPct val="20000"/>
                    </a:spcBef>
                    <a:buFont typeface="Arial" charset="0"/>
                    <a:buChar char="•"/>
                    <a:defRPr sz="3200">
                      <a:solidFill>
                        <a:schemeClr val="tx1"/>
                      </a:solidFill>
                      <a:latin typeface="Calibri" pitchFamily="34" charset="0"/>
                    </a:defRPr>
                  </a:lvl1pPr>
                  <a:lvl2pPr marL="742950" indent="-285750" defTabSz="912813" eaLnBrk="0" hangingPunct="0">
                    <a:spcBef>
                      <a:spcPct val="20000"/>
                    </a:spcBef>
                    <a:buFont typeface="Arial" charset="0"/>
                    <a:buChar char="–"/>
                    <a:defRPr sz="2800">
                      <a:solidFill>
                        <a:schemeClr val="tx1"/>
                      </a:solidFill>
                      <a:latin typeface="Calibri" pitchFamily="34" charset="0"/>
                    </a:defRPr>
                  </a:lvl2pPr>
                  <a:lvl3pPr marL="1143000" indent="-228600" defTabSz="912813" eaLnBrk="0" hangingPunct="0">
                    <a:spcBef>
                      <a:spcPct val="20000"/>
                    </a:spcBef>
                    <a:buFont typeface="Arial" charset="0"/>
                    <a:buChar char="•"/>
                    <a:defRPr sz="2400">
                      <a:solidFill>
                        <a:schemeClr val="tx1"/>
                      </a:solidFill>
                      <a:latin typeface="Calibri" pitchFamily="34" charset="0"/>
                    </a:defRPr>
                  </a:lvl3pPr>
                  <a:lvl4pPr marL="1600200" indent="-228600" defTabSz="912813" eaLnBrk="0" hangingPunct="0">
                    <a:spcBef>
                      <a:spcPct val="20000"/>
                    </a:spcBef>
                    <a:buFont typeface="Arial" charset="0"/>
                    <a:buChar char="–"/>
                    <a:defRPr sz="2000">
                      <a:solidFill>
                        <a:schemeClr val="tx1"/>
                      </a:solidFill>
                      <a:latin typeface="Calibri" pitchFamily="34" charset="0"/>
                    </a:defRPr>
                  </a:lvl4pPr>
                  <a:lvl5pPr marL="2057400" indent="-228600" defTabSz="912813" eaLnBrk="0" hangingPunct="0">
                    <a:spcBef>
                      <a:spcPct val="20000"/>
                    </a:spcBef>
                    <a:buFont typeface="Arial" charset="0"/>
                    <a:buChar char="»"/>
                    <a:defRPr sz="2000">
                      <a:solidFill>
                        <a:schemeClr val="tx1"/>
                      </a:solidFill>
                      <a:latin typeface="Calibri" pitchFamily="34" charset="0"/>
                    </a:defRPr>
                  </a:lvl5pPr>
                  <a:lvl6pPr marL="25146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defRPr/>
                  </a:pPr>
                  <a:endParaRPr kumimoji="0" lang="es-GT" altLang="es-GT" sz="1000" b="1"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30" name="Cerrar llave 112">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D2917DD-0EC7-4B32-BD71-80DEE8D89F41}"/>
                  </a:ext>
                </a:extLst>
              </p:cNvPr>
              <p:cNvSpPr/>
              <p:nvPr/>
            </p:nvSpPr>
            <p:spPr>
              <a:xfrm rot="16200000">
                <a:off x="10160112" y="1997009"/>
                <a:ext cx="146307" cy="321341"/>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3737" rtl="0" eaLnBrk="0" fontAlgn="auto" latinLnBrk="0" hangingPunct="0">
                  <a:lnSpc>
                    <a:spcPct val="100000"/>
                  </a:lnSpc>
                  <a:spcBef>
                    <a:spcPts val="0"/>
                  </a:spcBef>
                  <a:spcAft>
                    <a:spcPts val="0"/>
                  </a:spcAft>
                  <a:buClrTx/>
                  <a:buSzTx/>
                  <a:buFontTx/>
                  <a:buNone/>
                  <a:tabLst/>
                  <a:defRPr/>
                </a:pPr>
                <a:endParaRPr kumimoji="0" lang="es-GT"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36" name="Grupo 11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3170FF1-AE73-43AC-9D61-CD173593741A}"/>
                </a:ext>
              </a:extLst>
            </p:cNvPr>
            <p:cNvGrpSpPr>
              <a:grpSpLocks/>
            </p:cNvGrpSpPr>
            <p:nvPr/>
          </p:nvGrpSpPr>
          <p:grpSpPr bwMode="auto">
            <a:xfrm>
              <a:off x="4557714" y="4297376"/>
              <a:ext cx="1498600" cy="1362075"/>
              <a:chOff x="-1813084" y="4787915"/>
              <a:chExt cx="1485612" cy="1493946"/>
            </a:xfrm>
          </p:grpSpPr>
          <p:grpSp>
            <p:nvGrpSpPr>
              <p:cNvPr id="102" name="Grupo 51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0F7599B-8B9B-4174-A7A4-5A9B43D8C44D}"/>
                  </a:ext>
                </a:extLst>
              </p:cNvPr>
              <p:cNvGrpSpPr>
                <a:grpSpLocks/>
              </p:cNvGrpSpPr>
              <p:nvPr/>
            </p:nvGrpSpPr>
            <p:grpSpPr bwMode="auto">
              <a:xfrm>
                <a:off x="-1798989" y="5419989"/>
                <a:ext cx="1471517" cy="861872"/>
                <a:chOff x="9962505" y="4477772"/>
                <a:chExt cx="1471517" cy="861872"/>
              </a:xfrm>
            </p:grpSpPr>
            <p:grpSp>
              <p:nvGrpSpPr>
                <p:cNvPr id="121" name="20 Grup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7F0A3D0D-9475-4030-93C4-8F2F62B550A4}"/>
                    </a:ext>
                  </a:extLst>
                </p:cNvPr>
                <p:cNvGrpSpPr>
                  <a:grpSpLocks/>
                </p:cNvGrpSpPr>
                <p:nvPr/>
              </p:nvGrpSpPr>
              <p:grpSpPr bwMode="auto">
                <a:xfrm>
                  <a:off x="10136347" y="4477772"/>
                  <a:ext cx="477269" cy="554284"/>
                  <a:chOff x="384114" y="4919775"/>
                  <a:chExt cx="1021303" cy="738966"/>
                </a:xfrm>
              </p:grpSpPr>
              <p:grpSp>
                <p:nvGrpSpPr>
                  <p:cNvPr id="124" name="123 Grup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350D386-A8C7-497A-96DB-A893B90770BF}"/>
                      </a:ext>
                    </a:extLst>
                  </p:cNvPr>
                  <p:cNvGrpSpPr/>
                  <p:nvPr/>
                </p:nvGrpSpPr>
                <p:grpSpPr>
                  <a:xfrm>
                    <a:off x="384114" y="5221258"/>
                    <a:ext cx="966104" cy="437483"/>
                    <a:chOff x="2143108" y="5605766"/>
                    <a:chExt cx="1285884" cy="582288"/>
                  </a:xfrm>
                  <a:solidFill>
                    <a:schemeClr val="bg1"/>
                  </a:solidFill>
                </p:grpSpPr>
                <p:sp>
                  <p:nvSpPr>
                    <p:cNvPr id="126" name="43 Rectángul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96160D1A-215F-47FB-9E15-5D0D10ED6B13}"/>
                        </a:ext>
                      </a:extLst>
                    </p:cNvPr>
                    <p:cNvSpPr/>
                    <p:nvPr/>
                  </p:nvSpPr>
                  <p:spPr>
                    <a:xfrm>
                      <a:off x="2143108" y="5605766"/>
                      <a:ext cx="1285884" cy="571501"/>
                    </a:xfrm>
                    <a:prstGeom prst="rect">
                      <a:avLst/>
                    </a:prstGeom>
                    <a:solidFill>
                      <a:schemeClr val="accent3">
                        <a:lumMod val="50000"/>
                      </a:schemeClr>
                    </a:solidFill>
                    <a:ln>
                      <a:solidFill>
                        <a:schemeClr val="tx1"/>
                      </a:solidFill>
                    </a:ln>
                  </p:spPr>
                  <p:style>
                    <a:lnRef idx="1">
                      <a:schemeClr val="accent3"/>
                    </a:lnRef>
                    <a:fillRef idx="3">
                      <a:schemeClr val="accent3"/>
                    </a:fillRef>
                    <a:effectRef idx="2">
                      <a:schemeClr val="accent3"/>
                    </a:effectRef>
                    <a:fontRef idx="minor">
                      <a:schemeClr val="lt1"/>
                    </a:fontRef>
                  </p:style>
                  <p:txBody>
                    <a:bodyPr anchor="ctr"/>
                    <a:lstStyle/>
                    <a:p>
                      <a:pPr marL="0" marR="0" lvl="0" indent="0" algn="ctr" defTabSz="913737" rtl="0" eaLnBrk="0" fontAlgn="auto" latinLnBrk="0" hangingPunct="0">
                        <a:lnSpc>
                          <a:spcPct val="100000"/>
                        </a:lnSpc>
                        <a:spcBef>
                          <a:spcPts val="0"/>
                        </a:spcBef>
                        <a:spcAft>
                          <a:spcPts val="0"/>
                        </a:spcAft>
                        <a:buClrTx/>
                        <a:buSzTx/>
                        <a:buFontTx/>
                        <a:buNone/>
                        <a:tabLst/>
                        <a:defRPr/>
                      </a:pPr>
                      <a:endParaRPr kumimoji="0" lang="es-ES_tradnl" sz="12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cxnSp>
                  <p:nvCxnSpPr>
                    <p:cNvPr id="127" name="44 Conector rec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9318D5B9-2C5E-4F50-8F99-7B011E0530E9}"/>
                        </a:ext>
                      </a:extLst>
                    </p:cNvPr>
                    <p:cNvCxnSpPr/>
                    <p:nvPr/>
                  </p:nvCxnSpPr>
                  <p:spPr>
                    <a:xfrm flipV="1">
                      <a:off x="2143108" y="5616547"/>
                      <a:ext cx="1285884" cy="571505"/>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45 Conector rec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9024993-AFED-47F1-89BB-3D7705CB5252}"/>
                        </a:ext>
                      </a:extLst>
                    </p:cNvPr>
                    <p:cNvCxnSpPr/>
                    <p:nvPr/>
                  </p:nvCxnSpPr>
                  <p:spPr>
                    <a:xfrm>
                      <a:off x="2143108" y="5616549"/>
                      <a:ext cx="1285884" cy="57150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5" name="42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F9B00C5-F050-4046-B2B2-54B78B86A7A0}"/>
                      </a:ext>
                    </a:extLst>
                  </p:cNvPr>
                  <p:cNvSpPr txBox="1">
                    <a:spLocks noChangeArrowheads="1"/>
                  </p:cNvSpPr>
                  <p:nvPr/>
                </p:nvSpPr>
                <p:spPr bwMode="auto">
                  <a:xfrm>
                    <a:off x="402948" y="4919775"/>
                    <a:ext cx="1002469" cy="382543"/>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defTabSz="912813" eaLnBrk="0" hangingPunct="0">
                      <a:spcBef>
                        <a:spcPct val="20000"/>
                      </a:spcBef>
                      <a:buFont typeface="Arial" charset="0"/>
                      <a:buChar char="•"/>
                      <a:defRPr sz="3200">
                        <a:solidFill>
                          <a:schemeClr val="tx1"/>
                        </a:solidFill>
                        <a:latin typeface="Calibri" pitchFamily="34" charset="0"/>
                      </a:defRPr>
                    </a:lvl1pPr>
                    <a:lvl2pPr marL="742950" indent="-285750" defTabSz="912813" eaLnBrk="0" hangingPunct="0">
                      <a:spcBef>
                        <a:spcPct val="20000"/>
                      </a:spcBef>
                      <a:buFont typeface="Arial" charset="0"/>
                      <a:buChar char="–"/>
                      <a:defRPr sz="2800">
                        <a:solidFill>
                          <a:schemeClr val="tx1"/>
                        </a:solidFill>
                        <a:latin typeface="Calibri" pitchFamily="34" charset="0"/>
                      </a:defRPr>
                    </a:lvl2pPr>
                    <a:lvl3pPr marL="1143000" indent="-228600" defTabSz="912813" eaLnBrk="0" hangingPunct="0">
                      <a:spcBef>
                        <a:spcPct val="20000"/>
                      </a:spcBef>
                      <a:buFont typeface="Arial" charset="0"/>
                      <a:buChar char="•"/>
                      <a:defRPr sz="2400">
                        <a:solidFill>
                          <a:schemeClr val="tx1"/>
                        </a:solidFill>
                        <a:latin typeface="Calibri" pitchFamily="34" charset="0"/>
                      </a:defRPr>
                    </a:lvl3pPr>
                    <a:lvl4pPr marL="1600200" indent="-228600" defTabSz="912813" eaLnBrk="0" hangingPunct="0">
                      <a:spcBef>
                        <a:spcPct val="20000"/>
                      </a:spcBef>
                      <a:buFont typeface="Arial" charset="0"/>
                      <a:buChar char="–"/>
                      <a:defRPr sz="2000">
                        <a:solidFill>
                          <a:schemeClr val="tx1"/>
                        </a:solidFill>
                        <a:latin typeface="Calibri" pitchFamily="34" charset="0"/>
                      </a:defRPr>
                    </a:lvl4pPr>
                    <a:lvl5pPr marL="2057400" indent="-228600" defTabSz="912813" eaLnBrk="0" hangingPunct="0">
                      <a:spcBef>
                        <a:spcPct val="20000"/>
                      </a:spcBef>
                      <a:buFont typeface="Arial" charset="0"/>
                      <a:buChar char="»"/>
                      <a:defRPr sz="2000">
                        <a:solidFill>
                          <a:schemeClr val="tx1"/>
                        </a:solidFill>
                        <a:latin typeface="Calibri" pitchFamily="34" charset="0"/>
                      </a:defRPr>
                    </a:lvl5pPr>
                    <a:lvl6pPr marL="25146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defRPr/>
                    </a:pPr>
                    <a:r>
                      <a:rPr kumimoji="0" lang="es-GT" altLang="es-GT" sz="1100" b="1" i="0" u="none" strike="noStrike" kern="1200" cap="none" spc="0" normalizeH="0" baseline="0" noProof="0">
                        <a:ln>
                          <a:noFill/>
                        </a:ln>
                        <a:solidFill>
                          <a:srgbClr val="000000"/>
                        </a:solidFill>
                        <a:effectLst/>
                        <a:uLnTx/>
                        <a:uFillTx/>
                        <a:latin typeface="Arial" charset="0"/>
                        <a:ea typeface="+mn-ea"/>
                        <a:cs typeface="+mn-cs"/>
                      </a:rPr>
                      <a:t>X</a:t>
                    </a:r>
                  </a:p>
                </p:txBody>
              </p:sp>
            </p:grpSp>
            <p:sp>
              <p:nvSpPr>
                <p:cNvPr id="122" name="42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BCBB8AA-B4BA-4EAD-BE1A-DB52AFCC2611}"/>
                    </a:ext>
                  </a:extLst>
                </p:cNvPr>
                <p:cNvSpPr txBox="1">
                  <a:spLocks noChangeArrowheads="1"/>
                </p:cNvSpPr>
                <p:nvPr/>
              </p:nvSpPr>
              <p:spPr bwMode="auto">
                <a:xfrm>
                  <a:off x="10863404" y="5120182"/>
                  <a:ext cx="570618" cy="219462"/>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defTabSz="912813" eaLnBrk="0" hangingPunct="0">
                    <a:spcBef>
                      <a:spcPct val="20000"/>
                    </a:spcBef>
                    <a:buFont typeface="Arial" charset="0"/>
                    <a:buChar char="•"/>
                    <a:defRPr sz="3200">
                      <a:solidFill>
                        <a:schemeClr val="tx1"/>
                      </a:solidFill>
                      <a:latin typeface="Calibri" pitchFamily="34" charset="0"/>
                    </a:defRPr>
                  </a:lvl1pPr>
                  <a:lvl2pPr marL="742950" indent="-285750" defTabSz="912813" eaLnBrk="0" hangingPunct="0">
                    <a:spcBef>
                      <a:spcPct val="20000"/>
                    </a:spcBef>
                    <a:buFont typeface="Arial" charset="0"/>
                    <a:buChar char="–"/>
                    <a:defRPr sz="2800">
                      <a:solidFill>
                        <a:schemeClr val="tx1"/>
                      </a:solidFill>
                      <a:latin typeface="Calibri" pitchFamily="34" charset="0"/>
                    </a:defRPr>
                  </a:lvl2pPr>
                  <a:lvl3pPr marL="1143000" indent="-228600" defTabSz="912813" eaLnBrk="0" hangingPunct="0">
                    <a:spcBef>
                      <a:spcPct val="20000"/>
                    </a:spcBef>
                    <a:buFont typeface="Arial" charset="0"/>
                    <a:buChar char="•"/>
                    <a:defRPr sz="2400">
                      <a:solidFill>
                        <a:schemeClr val="tx1"/>
                      </a:solidFill>
                      <a:latin typeface="Calibri" pitchFamily="34" charset="0"/>
                    </a:defRPr>
                  </a:lvl3pPr>
                  <a:lvl4pPr marL="1600200" indent="-228600" defTabSz="912813" eaLnBrk="0" hangingPunct="0">
                    <a:spcBef>
                      <a:spcPct val="20000"/>
                    </a:spcBef>
                    <a:buFont typeface="Arial" charset="0"/>
                    <a:buChar char="–"/>
                    <a:defRPr sz="2000">
                      <a:solidFill>
                        <a:schemeClr val="tx1"/>
                      </a:solidFill>
                      <a:latin typeface="Calibri" pitchFamily="34" charset="0"/>
                    </a:defRPr>
                  </a:lvl4pPr>
                  <a:lvl5pPr marL="2057400" indent="-228600" defTabSz="912813" eaLnBrk="0" hangingPunct="0">
                    <a:spcBef>
                      <a:spcPct val="20000"/>
                    </a:spcBef>
                    <a:buFont typeface="Arial" charset="0"/>
                    <a:buChar char="»"/>
                    <a:defRPr sz="2000">
                      <a:solidFill>
                        <a:schemeClr val="tx1"/>
                      </a:solidFill>
                      <a:latin typeface="Calibri" pitchFamily="34" charset="0"/>
                    </a:defRPr>
                  </a:lvl5pPr>
                  <a:lvl6pPr marL="25146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defRPr/>
                  </a:pPr>
                  <a:r>
                    <a:rPr kumimoji="0" lang="es-GT" altLang="es-GT" sz="700" b="1" i="0" u="none" strike="noStrike" kern="1200" cap="none" spc="0" normalizeH="0" baseline="0" noProof="0">
                      <a:ln>
                        <a:noFill/>
                      </a:ln>
                      <a:solidFill>
                        <a:srgbClr val="000000"/>
                      </a:solidFill>
                      <a:effectLst/>
                      <a:uLnTx/>
                      <a:uFillTx/>
                      <a:latin typeface="Arial Black" pitchFamily="34" charset="0"/>
                      <a:ea typeface="+mn-ea"/>
                      <a:cs typeface="+mn-cs"/>
                    </a:rPr>
                    <a:t>PMGH</a:t>
                  </a:r>
                </a:p>
              </p:txBody>
            </p:sp>
            <p:sp>
              <p:nvSpPr>
                <p:cNvPr id="123" name="42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0D35B08-4F7D-40F0-9F3A-62357019D1F3}"/>
                    </a:ext>
                  </a:extLst>
                </p:cNvPr>
                <p:cNvSpPr txBox="1">
                  <a:spLocks noChangeArrowheads="1"/>
                </p:cNvSpPr>
                <p:nvPr/>
              </p:nvSpPr>
              <p:spPr bwMode="auto">
                <a:xfrm>
                  <a:off x="9962505" y="4709983"/>
                  <a:ext cx="158470" cy="270059"/>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defTabSz="912813" eaLnBrk="0" hangingPunct="0">
                    <a:spcBef>
                      <a:spcPct val="20000"/>
                    </a:spcBef>
                    <a:buFont typeface="Arial" charset="0"/>
                    <a:buChar char="•"/>
                    <a:defRPr sz="3200">
                      <a:solidFill>
                        <a:schemeClr val="tx1"/>
                      </a:solidFill>
                      <a:latin typeface="Calibri" pitchFamily="34" charset="0"/>
                    </a:defRPr>
                  </a:lvl1pPr>
                  <a:lvl2pPr marL="742950" indent="-285750" defTabSz="912813" eaLnBrk="0" hangingPunct="0">
                    <a:spcBef>
                      <a:spcPct val="20000"/>
                    </a:spcBef>
                    <a:buFont typeface="Arial" charset="0"/>
                    <a:buChar char="–"/>
                    <a:defRPr sz="2800">
                      <a:solidFill>
                        <a:schemeClr val="tx1"/>
                      </a:solidFill>
                      <a:latin typeface="Calibri" pitchFamily="34" charset="0"/>
                    </a:defRPr>
                  </a:lvl2pPr>
                  <a:lvl3pPr marL="1143000" indent="-228600" defTabSz="912813" eaLnBrk="0" hangingPunct="0">
                    <a:spcBef>
                      <a:spcPct val="20000"/>
                    </a:spcBef>
                    <a:buFont typeface="Arial" charset="0"/>
                    <a:buChar char="•"/>
                    <a:defRPr sz="2400">
                      <a:solidFill>
                        <a:schemeClr val="tx1"/>
                      </a:solidFill>
                      <a:latin typeface="Calibri" pitchFamily="34" charset="0"/>
                    </a:defRPr>
                  </a:lvl3pPr>
                  <a:lvl4pPr marL="1600200" indent="-228600" defTabSz="912813" eaLnBrk="0" hangingPunct="0">
                    <a:spcBef>
                      <a:spcPct val="20000"/>
                    </a:spcBef>
                    <a:buFont typeface="Arial" charset="0"/>
                    <a:buChar char="–"/>
                    <a:defRPr sz="2000">
                      <a:solidFill>
                        <a:schemeClr val="tx1"/>
                      </a:solidFill>
                      <a:latin typeface="Calibri" pitchFamily="34" charset="0"/>
                    </a:defRPr>
                  </a:lvl4pPr>
                  <a:lvl5pPr marL="2057400" indent="-228600" defTabSz="912813" eaLnBrk="0" hangingPunct="0">
                    <a:spcBef>
                      <a:spcPct val="20000"/>
                    </a:spcBef>
                    <a:buFont typeface="Arial" charset="0"/>
                    <a:buChar char="»"/>
                    <a:defRPr sz="2000">
                      <a:solidFill>
                        <a:schemeClr val="tx1"/>
                      </a:solidFill>
                      <a:latin typeface="Calibri" pitchFamily="34" charset="0"/>
                    </a:defRPr>
                  </a:lvl5pPr>
                  <a:lvl6pPr marL="25146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defRPr/>
                  </a:pPr>
                  <a:r>
                    <a:rPr kumimoji="0" lang="es-GT" altLang="es-GT" sz="1000" b="1" i="0" u="none" strike="noStrike" kern="1200" cap="none" spc="0" normalizeH="0" baseline="0" noProof="0">
                      <a:ln>
                        <a:noFill/>
                      </a:ln>
                      <a:solidFill>
                        <a:srgbClr val="000000"/>
                      </a:solidFill>
                      <a:effectLst/>
                      <a:uLnTx/>
                      <a:uFillTx/>
                      <a:latin typeface="Arial" charset="0"/>
                      <a:ea typeface="+mn-ea"/>
                      <a:cs typeface="+mn-cs"/>
                    </a:rPr>
                    <a:t>1</a:t>
                  </a:r>
                </a:p>
              </p:txBody>
            </p:sp>
          </p:grpSp>
          <p:grpSp>
            <p:nvGrpSpPr>
              <p:cNvPr id="103" name="Grupo 52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0A1C6E6-9703-4550-A1F7-B6D9C7BD79A3}"/>
                  </a:ext>
                </a:extLst>
              </p:cNvPr>
              <p:cNvGrpSpPr>
                <a:grpSpLocks/>
              </p:cNvGrpSpPr>
              <p:nvPr/>
            </p:nvGrpSpPr>
            <p:grpSpPr bwMode="auto">
              <a:xfrm>
                <a:off x="-1813084" y="5063190"/>
                <a:ext cx="1451834" cy="999202"/>
                <a:chOff x="9948410" y="4120973"/>
                <a:chExt cx="1451834" cy="999202"/>
              </a:xfrm>
            </p:grpSpPr>
            <p:grpSp>
              <p:nvGrpSpPr>
                <p:cNvPr id="113" name="20 Grup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C251719-EC24-401A-9823-3C0B6F526D10}"/>
                    </a:ext>
                  </a:extLst>
                </p:cNvPr>
                <p:cNvGrpSpPr>
                  <a:grpSpLocks/>
                </p:cNvGrpSpPr>
                <p:nvPr/>
              </p:nvGrpSpPr>
              <p:grpSpPr bwMode="auto">
                <a:xfrm>
                  <a:off x="10922509" y="4551988"/>
                  <a:ext cx="477735" cy="568187"/>
                  <a:chOff x="121770" y="5018718"/>
                  <a:chExt cx="1022300" cy="757501"/>
                </a:xfrm>
              </p:grpSpPr>
              <p:grpSp>
                <p:nvGrpSpPr>
                  <p:cNvPr id="116" name="123 Grup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2E3FFF7-C3E0-4AF4-A480-A3D6E1117EBE}"/>
                      </a:ext>
                    </a:extLst>
                  </p:cNvPr>
                  <p:cNvGrpSpPr/>
                  <p:nvPr/>
                </p:nvGrpSpPr>
                <p:grpSpPr>
                  <a:xfrm>
                    <a:off x="121770" y="5335328"/>
                    <a:ext cx="967106" cy="440891"/>
                    <a:chOff x="1793925" y="5757571"/>
                    <a:chExt cx="1287216" cy="586822"/>
                  </a:xfrm>
                  <a:solidFill>
                    <a:schemeClr val="bg1"/>
                  </a:solidFill>
                </p:grpSpPr>
                <p:sp>
                  <p:nvSpPr>
                    <p:cNvPr id="118" name="43 Rectángul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ED999D6-E2DA-465F-BB34-1A5EF8F2F5C6}"/>
                        </a:ext>
                      </a:extLst>
                    </p:cNvPr>
                    <p:cNvSpPr/>
                    <p:nvPr/>
                  </p:nvSpPr>
                  <p:spPr>
                    <a:xfrm>
                      <a:off x="1795257" y="5772890"/>
                      <a:ext cx="1285884" cy="571502"/>
                    </a:xfrm>
                    <a:prstGeom prst="rect">
                      <a:avLst/>
                    </a:prstGeom>
                    <a:solidFill>
                      <a:schemeClr val="accent3">
                        <a:lumMod val="75000"/>
                      </a:schemeClr>
                    </a:solidFill>
                    <a:ln>
                      <a:solidFill>
                        <a:schemeClr val="tx1"/>
                      </a:solidFill>
                    </a:ln>
                  </p:spPr>
                  <p:style>
                    <a:lnRef idx="1">
                      <a:schemeClr val="accent3"/>
                    </a:lnRef>
                    <a:fillRef idx="3">
                      <a:schemeClr val="accent3"/>
                    </a:fillRef>
                    <a:effectRef idx="2">
                      <a:schemeClr val="accent3"/>
                    </a:effectRef>
                    <a:fontRef idx="minor">
                      <a:schemeClr val="lt1"/>
                    </a:fontRef>
                  </p:style>
                  <p:txBody>
                    <a:bodyPr anchor="ctr"/>
                    <a:lstStyle/>
                    <a:p>
                      <a:pPr marL="0" marR="0" lvl="0" indent="0" algn="ctr" defTabSz="913737" rtl="0" eaLnBrk="0" fontAlgn="auto" latinLnBrk="0" hangingPunct="0">
                        <a:lnSpc>
                          <a:spcPct val="100000"/>
                        </a:lnSpc>
                        <a:spcBef>
                          <a:spcPts val="0"/>
                        </a:spcBef>
                        <a:spcAft>
                          <a:spcPts val="0"/>
                        </a:spcAft>
                        <a:buClrTx/>
                        <a:buSzTx/>
                        <a:buFontTx/>
                        <a:buNone/>
                        <a:tabLst/>
                        <a:defRPr/>
                      </a:pPr>
                      <a:endParaRPr kumimoji="0" lang="es-ES_tradnl" sz="12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cxnSp>
                  <p:nvCxnSpPr>
                    <p:cNvPr id="119" name="44 Conector rec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1F61AFF-ADCA-4A57-A44D-A772BA6DF708}"/>
                        </a:ext>
                      </a:extLst>
                    </p:cNvPr>
                    <p:cNvCxnSpPr/>
                    <p:nvPr/>
                  </p:nvCxnSpPr>
                  <p:spPr>
                    <a:xfrm flipV="1">
                      <a:off x="1793925" y="5757571"/>
                      <a:ext cx="1285884" cy="571505"/>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45 Conector rec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EED3D23-ECB5-4A8C-9EFC-9E3C65706F08}"/>
                        </a:ext>
                      </a:extLst>
                    </p:cNvPr>
                    <p:cNvCxnSpPr/>
                    <p:nvPr/>
                  </p:nvCxnSpPr>
                  <p:spPr>
                    <a:xfrm>
                      <a:off x="1795257" y="5772888"/>
                      <a:ext cx="1285884" cy="57150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7" name="42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27AEB37-971D-45CA-8F24-487F588321D8}"/>
                      </a:ext>
                    </a:extLst>
                  </p:cNvPr>
                  <p:cNvSpPr txBox="1">
                    <a:spLocks noChangeArrowheads="1"/>
                  </p:cNvSpPr>
                  <p:nvPr/>
                </p:nvSpPr>
                <p:spPr bwMode="auto">
                  <a:xfrm>
                    <a:off x="141603" y="5018718"/>
                    <a:ext cx="1002467" cy="382543"/>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defTabSz="912813" eaLnBrk="0" hangingPunct="0">
                      <a:spcBef>
                        <a:spcPct val="20000"/>
                      </a:spcBef>
                      <a:buFont typeface="Arial" charset="0"/>
                      <a:buChar char="•"/>
                      <a:defRPr sz="3200">
                        <a:solidFill>
                          <a:schemeClr val="tx1"/>
                        </a:solidFill>
                        <a:latin typeface="Calibri" pitchFamily="34" charset="0"/>
                      </a:defRPr>
                    </a:lvl1pPr>
                    <a:lvl2pPr marL="742950" indent="-285750" defTabSz="912813" eaLnBrk="0" hangingPunct="0">
                      <a:spcBef>
                        <a:spcPct val="20000"/>
                      </a:spcBef>
                      <a:buFont typeface="Arial" charset="0"/>
                      <a:buChar char="–"/>
                      <a:defRPr sz="2800">
                        <a:solidFill>
                          <a:schemeClr val="tx1"/>
                        </a:solidFill>
                        <a:latin typeface="Calibri" pitchFamily="34" charset="0"/>
                      </a:defRPr>
                    </a:lvl2pPr>
                    <a:lvl3pPr marL="1143000" indent="-228600" defTabSz="912813" eaLnBrk="0" hangingPunct="0">
                      <a:spcBef>
                        <a:spcPct val="20000"/>
                      </a:spcBef>
                      <a:buFont typeface="Arial" charset="0"/>
                      <a:buChar char="•"/>
                      <a:defRPr sz="2400">
                        <a:solidFill>
                          <a:schemeClr val="tx1"/>
                        </a:solidFill>
                        <a:latin typeface="Calibri" pitchFamily="34" charset="0"/>
                      </a:defRPr>
                    </a:lvl3pPr>
                    <a:lvl4pPr marL="1600200" indent="-228600" defTabSz="912813" eaLnBrk="0" hangingPunct="0">
                      <a:spcBef>
                        <a:spcPct val="20000"/>
                      </a:spcBef>
                      <a:buFont typeface="Arial" charset="0"/>
                      <a:buChar char="–"/>
                      <a:defRPr sz="2000">
                        <a:solidFill>
                          <a:schemeClr val="tx1"/>
                        </a:solidFill>
                        <a:latin typeface="Calibri" pitchFamily="34" charset="0"/>
                      </a:defRPr>
                    </a:lvl4pPr>
                    <a:lvl5pPr marL="2057400" indent="-228600" defTabSz="912813" eaLnBrk="0" hangingPunct="0">
                      <a:spcBef>
                        <a:spcPct val="20000"/>
                      </a:spcBef>
                      <a:buFont typeface="Arial" charset="0"/>
                      <a:buChar char="»"/>
                      <a:defRPr sz="2000">
                        <a:solidFill>
                          <a:schemeClr val="tx1"/>
                        </a:solidFill>
                        <a:latin typeface="Calibri" pitchFamily="34" charset="0"/>
                      </a:defRPr>
                    </a:lvl5pPr>
                    <a:lvl6pPr marL="25146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defRPr/>
                    </a:pPr>
                    <a:r>
                      <a:rPr kumimoji="0" lang="es-GT" altLang="es-GT" sz="1100" b="1" i="0" u="none" strike="noStrike" kern="1200" cap="none" spc="0" normalizeH="0" baseline="0" noProof="0">
                        <a:ln>
                          <a:noFill/>
                        </a:ln>
                        <a:solidFill>
                          <a:srgbClr val="000000"/>
                        </a:solidFill>
                        <a:effectLst/>
                        <a:uLnTx/>
                        <a:uFillTx/>
                        <a:latin typeface="Arial" charset="0"/>
                        <a:ea typeface="+mn-ea"/>
                        <a:cs typeface="+mn-cs"/>
                      </a:rPr>
                      <a:t>X</a:t>
                    </a:r>
                  </a:p>
                </p:txBody>
              </p:sp>
            </p:grpSp>
            <p:sp>
              <p:nvSpPr>
                <p:cNvPr id="114" name="42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85994BE-9707-4B76-8C1E-C7E2C8A56AD7}"/>
                    </a:ext>
                  </a:extLst>
                </p:cNvPr>
                <p:cNvSpPr txBox="1">
                  <a:spLocks noChangeArrowheads="1"/>
                </p:cNvSpPr>
                <p:nvPr/>
              </p:nvSpPr>
              <p:spPr bwMode="auto">
                <a:xfrm>
                  <a:off x="10521199" y="4155451"/>
                  <a:ext cx="369651" cy="219461"/>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defTabSz="912813" eaLnBrk="0" hangingPunct="0">
                    <a:spcBef>
                      <a:spcPct val="20000"/>
                    </a:spcBef>
                    <a:buFont typeface="Arial" charset="0"/>
                    <a:buChar char="•"/>
                    <a:defRPr sz="3200">
                      <a:solidFill>
                        <a:schemeClr val="tx1"/>
                      </a:solidFill>
                      <a:latin typeface="Calibri" pitchFamily="34" charset="0"/>
                    </a:defRPr>
                  </a:lvl1pPr>
                  <a:lvl2pPr marL="742950" indent="-285750" defTabSz="912813" eaLnBrk="0" hangingPunct="0">
                    <a:spcBef>
                      <a:spcPct val="20000"/>
                    </a:spcBef>
                    <a:buFont typeface="Arial" charset="0"/>
                    <a:buChar char="–"/>
                    <a:defRPr sz="2800">
                      <a:solidFill>
                        <a:schemeClr val="tx1"/>
                      </a:solidFill>
                      <a:latin typeface="Calibri" pitchFamily="34" charset="0"/>
                    </a:defRPr>
                  </a:lvl2pPr>
                  <a:lvl3pPr marL="1143000" indent="-228600" defTabSz="912813" eaLnBrk="0" hangingPunct="0">
                    <a:spcBef>
                      <a:spcPct val="20000"/>
                    </a:spcBef>
                    <a:buFont typeface="Arial" charset="0"/>
                    <a:buChar char="•"/>
                    <a:defRPr sz="2400">
                      <a:solidFill>
                        <a:schemeClr val="tx1"/>
                      </a:solidFill>
                      <a:latin typeface="Calibri" pitchFamily="34" charset="0"/>
                    </a:defRPr>
                  </a:lvl3pPr>
                  <a:lvl4pPr marL="1600200" indent="-228600" defTabSz="912813" eaLnBrk="0" hangingPunct="0">
                    <a:spcBef>
                      <a:spcPct val="20000"/>
                    </a:spcBef>
                    <a:buFont typeface="Arial" charset="0"/>
                    <a:buChar char="–"/>
                    <a:defRPr sz="2000">
                      <a:solidFill>
                        <a:schemeClr val="tx1"/>
                      </a:solidFill>
                      <a:latin typeface="Calibri" pitchFamily="34" charset="0"/>
                    </a:defRPr>
                  </a:lvl4pPr>
                  <a:lvl5pPr marL="2057400" indent="-228600" defTabSz="912813" eaLnBrk="0" hangingPunct="0">
                    <a:spcBef>
                      <a:spcPct val="20000"/>
                    </a:spcBef>
                    <a:buFont typeface="Arial" charset="0"/>
                    <a:buChar char="»"/>
                    <a:defRPr sz="2000">
                      <a:solidFill>
                        <a:schemeClr val="tx1"/>
                      </a:solidFill>
                      <a:latin typeface="Calibri" pitchFamily="34" charset="0"/>
                    </a:defRPr>
                  </a:lvl5pPr>
                  <a:lvl6pPr marL="25146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defRPr/>
                  </a:pPr>
                  <a:r>
                    <a:rPr kumimoji="0" lang="es-GT" altLang="es-GT" sz="700" b="1" i="0" u="none" strike="noStrike" kern="1200" cap="none" spc="0" normalizeH="0" baseline="0" noProof="0">
                      <a:ln>
                        <a:noFill/>
                      </a:ln>
                      <a:solidFill>
                        <a:srgbClr val="000000"/>
                      </a:solidFill>
                      <a:effectLst/>
                      <a:uLnTx/>
                      <a:uFillTx/>
                      <a:latin typeface="Arial Black" pitchFamily="34" charset="0"/>
                      <a:ea typeface="+mn-ea"/>
                      <a:cs typeface="+mn-cs"/>
                    </a:rPr>
                    <a:t>PM</a:t>
                  </a:r>
                </a:p>
              </p:txBody>
            </p:sp>
            <p:sp>
              <p:nvSpPr>
                <p:cNvPr id="115" name="42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83A3F67-30FA-41A0-AA26-DB01C59ADBF0}"/>
                    </a:ext>
                  </a:extLst>
                </p:cNvPr>
                <p:cNvSpPr txBox="1">
                  <a:spLocks noChangeArrowheads="1"/>
                </p:cNvSpPr>
                <p:nvPr/>
              </p:nvSpPr>
              <p:spPr bwMode="auto">
                <a:xfrm>
                  <a:off x="9948410" y="4120973"/>
                  <a:ext cx="158470" cy="270059"/>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defTabSz="912813" eaLnBrk="0" hangingPunct="0">
                    <a:spcBef>
                      <a:spcPct val="20000"/>
                    </a:spcBef>
                    <a:buFont typeface="Arial" charset="0"/>
                    <a:buChar char="•"/>
                    <a:defRPr sz="3200">
                      <a:solidFill>
                        <a:schemeClr val="tx1"/>
                      </a:solidFill>
                      <a:latin typeface="Calibri" pitchFamily="34" charset="0"/>
                    </a:defRPr>
                  </a:lvl1pPr>
                  <a:lvl2pPr marL="742950" indent="-285750" defTabSz="912813" eaLnBrk="0" hangingPunct="0">
                    <a:spcBef>
                      <a:spcPct val="20000"/>
                    </a:spcBef>
                    <a:buFont typeface="Arial" charset="0"/>
                    <a:buChar char="–"/>
                    <a:defRPr sz="2800">
                      <a:solidFill>
                        <a:schemeClr val="tx1"/>
                      </a:solidFill>
                      <a:latin typeface="Calibri" pitchFamily="34" charset="0"/>
                    </a:defRPr>
                  </a:lvl2pPr>
                  <a:lvl3pPr marL="1143000" indent="-228600" defTabSz="912813" eaLnBrk="0" hangingPunct="0">
                    <a:spcBef>
                      <a:spcPct val="20000"/>
                    </a:spcBef>
                    <a:buFont typeface="Arial" charset="0"/>
                    <a:buChar char="•"/>
                    <a:defRPr sz="2400">
                      <a:solidFill>
                        <a:schemeClr val="tx1"/>
                      </a:solidFill>
                      <a:latin typeface="Calibri" pitchFamily="34" charset="0"/>
                    </a:defRPr>
                  </a:lvl3pPr>
                  <a:lvl4pPr marL="1600200" indent="-228600" defTabSz="912813" eaLnBrk="0" hangingPunct="0">
                    <a:spcBef>
                      <a:spcPct val="20000"/>
                    </a:spcBef>
                    <a:buFont typeface="Arial" charset="0"/>
                    <a:buChar char="–"/>
                    <a:defRPr sz="2000">
                      <a:solidFill>
                        <a:schemeClr val="tx1"/>
                      </a:solidFill>
                      <a:latin typeface="Calibri" pitchFamily="34" charset="0"/>
                    </a:defRPr>
                  </a:lvl4pPr>
                  <a:lvl5pPr marL="2057400" indent="-228600" defTabSz="912813" eaLnBrk="0" hangingPunct="0">
                    <a:spcBef>
                      <a:spcPct val="20000"/>
                    </a:spcBef>
                    <a:buFont typeface="Arial" charset="0"/>
                    <a:buChar char="»"/>
                    <a:defRPr sz="2000">
                      <a:solidFill>
                        <a:schemeClr val="tx1"/>
                      </a:solidFill>
                      <a:latin typeface="Calibri" pitchFamily="34" charset="0"/>
                    </a:defRPr>
                  </a:lvl5pPr>
                  <a:lvl6pPr marL="25146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defRPr/>
                  </a:pPr>
                  <a:r>
                    <a:rPr kumimoji="0" lang="es-GT" altLang="es-GT" sz="1000" b="1" i="0" u="none" strike="noStrike" kern="1200" cap="none" spc="0" normalizeH="0" baseline="0" noProof="0">
                      <a:ln>
                        <a:noFill/>
                      </a:ln>
                      <a:solidFill>
                        <a:srgbClr val="000000"/>
                      </a:solidFill>
                      <a:effectLst/>
                      <a:uLnTx/>
                      <a:uFillTx/>
                      <a:latin typeface="Arial" charset="0"/>
                      <a:ea typeface="+mn-ea"/>
                      <a:cs typeface="+mn-cs"/>
                    </a:rPr>
                    <a:t>2</a:t>
                  </a:r>
                </a:p>
              </p:txBody>
            </p:sp>
          </p:grpSp>
          <p:grpSp>
            <p:nvGrpSpPr>
              <p:cNvPr id="104" name="Grupo 56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BAF520B-EEEC-4804-B1F0-62CC94001AA6}"/>
                  </a:ext>
                </a:extLst>
              </p:cNvPr>
              <p:cNvGrpSpPr>
                <a:grpSpLocks/>
              </p:cNvGrpSpPr>
              <p:nvPr/>
            </p:nvGrpSpPr>
            <p:grpSpPr bwMode="auto">
              <a:xfrm>
                <a:off x="-1667420" y="4787915"/>
                <a:ext cx="823609" cy="1399737"/>
                <a:chOff x="10094074" y="3884640"/>
                <a:chExt cx="823609" cy="1399737"/>
              </a:xfrm>
            </p:grpSpPr>
            <p:grpSp>
              <p:nvGrpSpPr>
                <p:cNvPr id="105" name="20 Grup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229E4D9-6869-4002-9AA8-761347ED5F0D}"/>
                    </a:ext>
                  </a:extLst>
                </p:cNvPr>
                <p:cNvGrpSpPr>
                  <a:grpSpLocks/>
                </p:cNvGrpSpPr>
                <p:nvPr/>
              </p:nvGrpSpPr>
              <p:grpSpPr bwMode="auto">
                <a:xfrm>
                  <a:off x="10136347" y="3884640"/>
                  <a:ext cx="477269" cy="568176"/>
                  <a:chOff x="384114" y="4814220"/>
                  <a:chExt cx="1021303" cy="757488"/>
                </a:xfrm>
              </p:grpSpPr>
              <p:grpSp>
                <p:nvGrpSpPr>
                  <p:cNvPr id="108" name="123 Grup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CD8E573-E100-4C84-A7D2-B7ED0588A49D}"/>
                      </a:ext>
                    </a:extLst>
                  </p:cNvPr>
                  <p:cNvGrpSpPr/>
                  <p:nvPr/>
                </p:nvGrpSpPr>
                <p:grpSpPr>
                  <a:xfrm>
                    <a:off x="384114" y="5142323"/>
                    <a:ext cx="966104" cy="429385"/>
                    <a:chOff x="2143108" y="5500697"/>
                    <a:chExt cx="1285884" cy="571509"/>
                  </a:xfrm>
                  <a:solidFill>
                    <a:schemeClr val="bg1"/>
                  </a:solidFill>
                </p:grpSpPr>
                <p:sp>
                  <p:nvSpPr>
                    <p:cNvPr id="110" name="43 Rectángul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468B580-6405-47B2-BC9D-A819A45E5C00}"/>
                        </a:ext>
                      </a:extLst>
                    </p:cNvPr>
                    <p:cNvSpPr/>
                    <p:nvPr/>
                  </p:nvSpPr>
                  <p:spPr>
                    <a:xfrm>
                      <a:off x="2143108" y="5500702"/>
                      <a:ext cx="1285884" cy="571504"/>
                    </a:xfrm>
                    <a:prstGeom prst="rect">
                      <a:avLst/>
                    </a:prstGeom>
                    <a:solidFill>
                      <a:schemeClr val="accent3">
                        <a:lumMod val="75000"/>
                      </a:schemeClr>
                    </a:solidFill>
                    <a:ln>
                      <a:solidFill>
                        <a:schemeClr val="tx1"/>
                      </a:solidFill>
                    </a:ln>
                  </p:spPr>
                  <p:style>
                    <a:lnRef idx="1">
                      <a:schemeClr val="accent3"/>
                    </a:lnRef>
                    <a:fillRef idx="3">
                      <a:schemeClr val="accent3"/>
                    </a:fillRef>
                    <a:effectRef idx="2">
                      <a:schemeClr val="accent3"/>
                    </a:effectRef>
                    <a:fontRef idx="minor">
                      <a:schemeClr val="lt1"/>
                    </a:fontRef>
                  </p:style>
                  <p:txBody>
                    <a:bodyPr anchor="ctr"/>
                    <a:lstStyle/>
                    <a:p>
                      <a:pPr marL="0" marR="0" lvl="0" indent="0" algn="ctr" defTabSz="913737" rtl="0" eaLnBrk="0" fontAlgn="auto" latinLnBrk="0" hangingPunct="0">
                        <a:lnSpc>
                          <a:spcPct val="100000"/>
                        </a:lnSpc>
                        <a:spcBef>
                          <a:spcPts val="0"/>
                        </a:spcBef>
                        <a:spcAft>
                          <a:spcPts val="0"/>
                        </a:spcAft>
                        <a:buClrTx/>
                        <a:buSzTx/>
                        <a:buFontTx/>
                        <a:buNone/>
                        <a:tabLst/>
                        <a:defRPr/>
                      </a:pPr>
                      <a:endParaRPr kumimoji="0" lang="es-ES_tradnl" sz="12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cxnSp>
                  <p:nvCxnSpPr>
                    <p:cNvPr id="111" name="44 Conector rec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125329F-87BF-4158-B1FA-D1E3E5098312}"/>
                        </a:ext>
                      </a:extLst>
                    </p:cNvPr>
                    <p:cNvCxnSpPr/>
                    <p:nvPr/>
                  </p:nvCxnSpPr>
                  <p:spPr>
                    <a:xfrm flipV="1">
                      <a:off x="2143108" y="5500697"/>
                      <a:ext cx="1285884" cy="571504"/>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45 Conector rec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3B30880-BEBE-42DE-BCF2-10CB9B4923F0}"/>
                        </a:ext>
                      </a:extLst>
                    </p:cNvPr>
                    <p:cNvCxnSpPr/>
                    <p:nvPr/>
                  </p:nvCxnSpPr>
                  <p:spPr>
                    <a:xfrm>
                      <a:off x="2143108" y="5500702"/>
                      <a:ext cx="1285884" cy="57150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42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8236981-C13E-499D-8458-C4494ECE1E1F}"/>
                      </a:ext>
                    </a:extLst>
                  </p:cNvPr>
                  <p:cNvSpPr txBox="1">
                    <a:spLocks noChangeArrowheads="1"/>
                  </p:cNvSpPr>
                  <p:nvPr/>
                </p:nvSpPr>
                <p:spPr bwMode="auto">
                  <a:xfrm>
                    <a:off x="402950" y="4814220"/>
                    <a:ext cx="1002467" cy="382544"/>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defTabSz="912813" eaLnBrk="0" hangingPunct="0">
                      <a:spcBef>
                        <a:spcPct val="20000"/>
                      </a:spcBef>
                      <a:buFont typeface="Arial" charset="0"/>
                      <a:buChar char="•"/>
                      <a:defRPr sz="3200">
                        <a:solidFill>
                          <a:schemeClr val="tx1"/>
                        </a:solidFill>
                        <a:latin typeface="Calibri" pitchFamily="34" charset="0"/>
                      </a:defRPr>
                    </a:lvl1pPr>
                    <a:lvl2pPr marL="742950" indent="-285750" defTabSz="912813" eaLnBrk="0" hangingPunct="0">
                      <a:spcBef>
                        <a:spcPct val="20000"/>
                      </a:spcBef>
                      <a:buFont typeface="Arial" charset="0"/>
                      <a:buChar char="–"/>
                      <a:defRPr sz="2800">
                        <a:solidFill>
                          <a:schemeClr val="tx1"/>
                        </a:solidFill>
                        <a:latin typeface="Calibri" pitchFamily="34" charset="0"/>
                      </a:defRPr>
                    </a:lvl2pPr>
                    <a:lvl3pPr marL="1143000" indent="-228600" defTabSz="912813" eaLnBrk="0" hangingPunct="0">
                      <a:spcBef>
                        <a:spcPct val="20000"/>
                      </a:spcBef>
                      <a:buFont typeface="Arial" charset="0"/>
                      <a:buChar char="•"/>
                      <a:defRPr sz="2400">
                        <a:solidFill>
                          <a:schemeClr val="tx1"/>
                        </a:solidFill>
                        <a:latin typeface="Calibri" pitchFamily="34" charset="0"/>
                      </a:defRPr>
                    </a:lvl3pPr>
                    <a:lvl4pPr marL="1600200" indent="-228600" defTabSz="912813" eaLnBrk="0" hangingPunct="0">
                      <a:spcBef>
                        <a:spcPct val="20000"/>
                      </a:spcBef>
                      <a:buFont typeface="Arial" charset="0"/>
                      <a:buChar char="–"/>
                      <a:defRPr sz="2000">
                        <a:solidFill>
                          <a:schemeClr val="tx1"/>
                        </a:solidFill>
                        <a:latin typeface="Calibri" pitchFamily="34" charset="0"/>
                      </a:defRPr>
                    </a:lvl4pPr>
                    <a:lvl5pPr marL="2057400" indent="-228600" defTabSz="912813" eaLnBrk="0" hangingPunct="0">
                      <a:spcBef>
                        <a:spcPct val="20000"/>
                      </a:spcBef>
                      <a:buFont typeface="Arial" charset="0"/>
                      <a:buChar char="»"/>
                      <a:defRPr sz="2000">
                        <a:solidFill>
                          <a:schemeClr val="tx1"/>
                        </a:solidFill>
                        <a:latin typeface="Calibri" pitchFamily="34" charset="0"/>
                      </a:defRPr>
                    </a:lvl5pPr>
                    <a:lvl6pPr marL="25146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defRPr/>
                    </a:pPr>
                    <a:r>
                      <a:rPr kumimoji="0" lang="es-GT" altLang="es-GT" sz="1100" b="1" i="0" u="none" strike="noStrike" kern="1200" cap="none" spc="0" normalizeH="0" baseline="0" noProof="0">
                        <a:ln>
                          <a:noFill/>
                        </a:ln>
                        <a:solidFill>
                          <a:srgbClr val="000000"/>
                        </a:solidFill>
                        <a:effectLst/>
                        <a:uLnTx/>
                        <a:uFillTx/>
                        <a:latin typeface="Arial" charset="0"/>
                        <a:ea typeface="+mn-ea"/>
                        <a:cs typeface="+mn-cs"/>
                      </a:rPr>
                      <a:t>X</a:t>
                    </a:r>
                  </a:p>
                </p:txBody>
              </p:sp>
            </p:grpSp>
            <p:sp>
              <p:nvSpPr>
                <p:cNvPr id="106" name="42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9140782-35C6-4B6A-AC54-3448A44AF531}"/>
                    </a:ext>
                  </a:extLst>
                </p:cNvPr>
                <p:cNvSpPr txBox="1">
                  <a:spLocks noChangeArrowheads="1"/>
                </p:cNvSpPr>
                <p:nvPr/>
              </p:nvSpPr>
              <p:spPr bwMode="auto">
                <a:xfrm>
                  <a:off x="10094074" y="5064915"/>
                  <a:ext cx="570618" cy="219462"/>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defTabSz="912813" eaLnBrk="0" hangingPunct="0">
                    <a:spcBef>
                      <a:spcPct val="20000"/>
                    </a:spcBef>
                    <a:buFont typeface="Arial" charset="0"/>
                    <a:buChar char="•"/>
                    <a:defRPr sz="3200">
                      <a:solidFill>
                        <a:schemeClr val="tx1"/>
                      </a:solidFill>
                      <a:latin typeface="Calibri" pitchFamily="34" charset="0"/>
                    </a:defRPr>
                  </a:lvl1pPr>
                  <a:lvl2pPr marL="742950" indent="-285750" defTabSz="912813" eaLnBrk="0" hangingPunct="0">
                    <a:spcBef>
                      <a:spcPct val="20000"/>
                    </a:spcBef>
                    <a:buFont typeface="Arial" charset="0"/>
                    <a:buChar char="–"/>
                    <a:defRPr sz="2800">
                      <a:solidFill>
                        <a:schemeClr val="tx1"/>
                      </a:solidFill>
                      <a:latin typeface="Calibri" pitchFamily="34" charset="0"/>
                    </a:defRPr>
                  </a:lvl2pPr>
                  <a:lvl3pPr marL="1143000" indent="-228600" defTabSz="912813" eaLnBrk="0" hangingPunct="0">
                    <a:spcBef>
                      <a:spcPct val="20000"/>
                    </a:spcBef>
                    <a:buFont typeface="Arial" charset="0"/>
                    <a:buChar char="•"/>
                    <a:defRPr sz="2400">
                      <a:solidFill>
                        <a:schemeClr val="tx1"/>
                      </a:solidFill>
                      <a:latin typeface="Calibri" pitchFamily="34" charset="0"/>
                    </a:defRPr>
                  </a:lvl3pPr>
                  <a:lvl4pPr marL="1600200" indent="-228600" defTabSz="912813" eaLnBrk="0" hangingPunct="0">
                    <a:spcBef>
                      <a:spcPct val="20000"/>
                    </a:spcBef>
                    <a:buFont typeface="Arial" charset="0"/>
                    <a:buChar char="–"/>
                    <a:defRPr sz="2000">
                      <a:solidFill>
                        <a:schemeClr val="tx1"/>
                      </a:solidFill>
                      <a:latin typeface="Calibri" pitchFamily="34" charset="0"/>
                    </a:defRPr>
                  </a:lvl4pPr>
                  <a:lvl5pPr marL="2057400" indent="-228600" defTabSz="912813" eaLnBrk="0" hangingPunct="0">
                    <a:spcBef>
                      <a:spcPct val="20000"/>
                    </a:spcBef>
                    <a:buFont typeface="Arial" charset="0"/>
                    <a:buChar char="»"/>
                    <a:defRPr sz="2000">
                      <a:solidFill>
                        <a:schemeClr val="tx1"/>
                      </a:solidFill>
                      <a:latin typeface="Calibri" pitchFamily="34" charset="0"/>
                    </a:defRPr>
                  </a:lvl5pPr>
                  <a:lvl6pPr marL="25146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defRPr/>
                  </a:pPr>
                  <a:r>
                    <a:rPr kumimoji="0" lang="es-GT" altLang="es-GT" sz="700" b="1" i="0" u="none" strike="noStrike" kern="1200" cap="none" spc="0" normalizeH="0" baseline="0" noProof="0">
                      <a:ln>
                        <a:noFill/>
                      </a:ln>
                      <a:solidFill>
                        <a:srgbClr val="000000"/>
                      </a:solidFill>
                      <a:effectLst/>
                      <a:uLnTx/>
                      <a:uFillTx/>
                      <a:latin typeface="Arial Black" pitchFamily="34" charset="0"/>
                      <a:ea typeface="+mn-ea"/>
                      <a:cs typeface="+mn-cs"/>
                    </a:rPr>
                    <a:t>BMMZ</a:t>
                  </a:r>
                </a:p>
              </p:txBody>
            </p:sp>
            <p:sp>
              <p:nvSpPr>
                <p:cNvPr id="107" name="42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D89E8EE-FD44-4F45-B54E-18E971322D47}"/>
                    </a:ext>
                  </a:extLst>
                </p:cNvPr>
                <p:cNvSpPr txBox="1">
                  <a:spLocks noChangeArrowheads="1"/>
                </p:cNvSpPr>
                <p:nvPr/>
              </p:nvSpPr>
              <p:spPr bwMode="auto">
                <a:xfrm>
                  <a:off x="10759213" y="4851633"/>
                  <a:ext cx="158470" cy="270059"/>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defTabSz="912813" eaLnBrk="0" hangingPunct="0">
                    <a:spcBef>
                      <a:spcPct val="20000"/>
                    </a:spcBef>
                    <a:buFont typeface="Arial" charset="0"/>
                    <a:buChar char="•"/>
                    <a:defRPr sz="3200">
                      <a:solidFill>
                        <a:schemeClr val="tx1"/>
                      </a:solidFill>
                      <a:latin typeface="Calibri" pitchFamily="34" charset="0"/>
                    </a:defRPr>
                  </a:lvl1pPr>
                  <a:lvl2pPr marL="742950" indent="-285750" defTabSz="912813" eaLnBrk="0" hangingPunct="0">
                    <a:spcBef>
                      <a:spcPct val="20000"/>
                    </a:spcBef>
                    <a:buFont typeface="Arial" charset="0"/>
                    <a:buChar char="–"/>
                    <a:defRPr sz="2800">
                      <a:solidFill>
                        <a:schemeClr val="tx1"/>
                      </a:solidFill>
                      <a:latin typeface="Calibri" pitchFamily="34" charset="0"/>
                    </a:defRPr>
                  </a:lvl2pPr>
                  <a:lvl3pPr marL="1143000" indent="-228600" defTabSz="912813" eaLnBrk="0" hangingPunct="0">
                    <a:spcBef>
                      <a:spcPct val="20000"/>
                    </a:spcBef>
                    <a:buFont typeface="Arial" charset="0"/>
                    <a:buChar char="•"/>
                    <a:defRPr sz="2400">
                      <a:solidFill>
                        <a:schemeClr val="tx1"/>
                      </a:solidFill>
                      <a:latin typeface="Calibri" pitchFamily="34" charset="0"/>
                    </a:defRPr>
                  </a:lvl3pPr>
                  <a:lvl4pPr marL="1600200" indent="-228600" defTabSz="912813" eaLnBrk="0" hangingPunct="0">
                    <a:spcBef>
                      <a:spcPct val="20000"/>
                    </a:spcBef>
                    <a:buFont typeface="Arial" charset="0"/>
                    <a:buChar char="–"/>
                    <a:defRPr sz="2000">
                      <a:solidFill>
                        <a:schemeClr val="tx1"/>
                      </a:solidFill>
                      <a:latin typeface="Calibri" pitchFamily="34" charset="0"/>
                    </a:defRPr>
                  </a:lvl4pPr>
                  <a:lvl5pPr marL="2057400" indent="-228600" defTabSz="912813" eaLnBrk="0" hangingPunct="0">
                    <a:spcBef>
                      <a:spcPct val="20000"/>
                    </a:spcBef>
                    <a:buFont typeface="Arial" charset="0"/>
                    <a:buChar char="»"/>
                    <a:defRPr sz="2000">
                      <a:solidFill>
                        <a:schemeClr val="tx1"/>
                      </a:solidFill>
                      <a:latin typeface="Calibri" pitchFamily="34" charset="0"/>
                    </a:defRPr>
                  </a:lvl5pPr>
                  <a:lvl6pPr marL="25146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defRPr/>
                  </a:pPr>
                  <a:r>
                    <a:rPr kumimoji="0" lang="es-GT" altLang="es-GT" sz="1000" b="1" i="0" u="none" strike="noStrike" kern="1200" cap="none" spc="0" normalizeH="0" baseline="0" noProof="0">
                      <a:ln>
                        <a:noFill/>
                      </a:ln>
                      <a:solidFill>
                        <a:srgbClr val="000000"/>
                      </a:solidFill>
                      <a:effectLst/>
                      <a:uLnTx/>
                      <a:uFillTx/>
                      <a:latin typeface="Arial" charset="0"/>
                      <a:ea typeface="+mn-ea"/>
                      <a:cs typeface="+mn-cs"/>
                    </a:rPr>
                    <a:t>1</a:t>
                  </a:r>
                </a:p>
              </p:txBody>
            </p:sp>
          </p:grpSp>
        </p:grpSp>
        <p:grpSp>
          <p:nvGrpSpPr>
            <p:cNvPr id="37" name="792 Grup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E27E9CF-DF97-4DCC-B282-8F3F54FC45E0}"/>
                </a:ext>
              </a:extLst>
            </p:cNvPr>
            <p:cNvGrpSpPr>
              <a:grpSpLocks/>
            </p:cNvGrpSpPr>
            <p:nvPr/>
          </p:nvGrpSpPr>
          <p:grpSpPr bwMode="auto">
            <a:xfrm>
              <a:off x="2614612" y="5589588"/>
              <a:ext cx="1057274" cy="742952"/>
              <a:chOff x="5587610" y="943770"/>
              <a:chExt cx="1000614" cy="724970"/>
            </a:xfrm>
          </p:grpSpPr>
          <p:grpSp>
            <p:nvGrpSpPr>
              <p:cNvPr id="94" name="779 Grup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8B6F72A-A4EC-411B-BBF8-31F4AE6F25B6}"/>
                  </a:ext>
                </a:extLst>
              </p:cNvPr>
              <p:cNvGrpSpPr>
                <a:grpSpLocks/>
              </p:cNvGrpSpPr>
              <p:nvPr/>
            </p:nvGrpSpPr>
            <p:grpSpPr bwMode="auto">
              <a:xfrm>
                <a:off x="5587610" y="980947"/>
                <a:ext cx="1000614" cy="687793"/>
                <a:chOff x="9885244" y="287"/>
                <a:chExt cx="1354997" cy="898939"/>
              </a:xfrm>
            </p:grpSpPr>
            <p:grpSp>
              <p:nvGrpSpPr>
                <p:cNvPr id="96" name="128 Grup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5CF03B1-139A-43E5-8FBC-05149F376088}"/>
                    </a:ext>
                  </a:extLst>
                </p:cNvPr>
                <p:cNvGrpSpPr>
                  <a:grpSpLocks/>
                </p:cNvGrpSpPr>
                <p:nvPr/>
              </p:nvGrpSpPr>
              <p:grpSpPr bwMode="auto">
                <a:xfrm>
                  <a:off x="9885244" y="287"/>
                  <a:ext cx="1354997" cy="898939"/>
                  <a:chOff x="4761617" y="4365455"/>
                  <a:chExt cx="1806662" cy="1110098"/>
                </a:xfrm>
              </p:grpSpPr>
              <p:grpSp>
                <p:nvGrpSpPr>
                  <p:cNvPr id="98" name="77 Grup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7FEFF455-529A-485F-9AFF-735D5DFB3A81}"/>
                      </a:ext>
                    </a:extLst>
                  </p:cNvPr>
                  <p:cNvGrpSpPr>
                    <a:grpSpLocks/>
                  </p:cNvGrpSpPr>
                  <p:nvPr/>
                </p:nvGrpSpPr>
                <p:grpSpPr bwMode="auto">
                  <a:xfrm>
                    <a:off x="5076290" y="4365455"/>
                    <a:ext cx="1491989" cy="792566"/>
                    <a:chOff x="6173131" y="5533477"/>
                    <a:chExt cx="1705830" cy="713836"/>
                  </a:xfrm>
                </p:grpSpPr>
                <p:sp>
                  <p:nvSpPr>
                    <p:cNvPr id="100" name="Rectangle 1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1C30DEB-0CED-4A5A-9F07-59C8A2B89099}"/>
                        </a:ext>
                      </a:extLst>
                    </p:cNvPr>
                    <p:cNvSpPr>
                      <a:spLocks noChangeArrowheads="1"/>
                    </p:cNvSpPr>
                    <p:nvPr/>
                  </p:nvSpPr>
                  <p:spPr bwMode="auto">
                    <a:xfrm>
                      <a:off x="6173131" y="5796943"/>
                      <a:ext cx="1144456" cy="450370"/>
                    </a:xfrm>
                    <a:prstGeom prst="rect">
                      <a:avLst/>
                    </a:prstGeom>
                    <a:solidFill>
                      <a:srgbClr val="00B0F0"/>
                    </a:solidFill>
                    <a:ln>
                      <a:solidFill>
                        <a:schemeClr val="tx1"/>
                      </a:solidFill>
                    </a:ln>
                  </p:spPr>
                  <p:style>
                    <a:lnRef idx="1">
                      <a:schemeClr val="accent3"/>
                    </a:lnRef>
                    <a:fillRef idx="3">
                      <a:schemeClr val="accent3"/>
                    </a:fillRef>
                    <a:effectRef idx="2">
                      <a:schemeClr val="accent3"/>
                    </a:effectRef>
                    <a:fontRef idx="minor">
                      <a:schemeClr val="lt1"/>
                    </a:fontRef>
                  </p:style>
                  <p:txBody>
                    <a:bodyPr anchor="ctr"/>
                    <a:lstStyle/>
                    <a:p>
                      <a:pPr marL="0" marR="0" lvl="0" indent="0" algn="ctr" defTabSz="913737" rtl="0" eaLnBrk="0" fontAlgn="auto" latinLnBrk="0" hangingPunct="0">
                        <a:lnSpc>
                          <a:spcPct val="100000"/>
                        </a:lnSpc>
                        <a:spcBef>
                          <a:spcPts val="0"/>
                        </a:spcBef>
                        <a:spcAft>
                          <a:spcPts val="0"/>
                        </a:spcAft>
                        <a:buClrTx/>
                        <a:buSzTx/>
                        <a:buFontTx/>
                        <a:buNone/>
                        <a:tabLst/>
                        <a:defRPr/>
                      </a:pPr>
                      <a:endParaRPr kumimoji="0" lang="es-ES_tradnl" sz="10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sp>
                  <p:nvSpPr>
                    <p:cNvPr id="101" name="84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2F17157-6719-4862-96CC-C0DCD683332E}"/>
                        </a:ext>
                      </a:extLst>
                    </p:cNvPr>
                    <p:cNvSpPr txBox="1"/>
                    <p:nvPr/>
                  </p:nvSpPr>
                  <p:spPr bwMode="auto">
                    <a:xfrm>
                      <a:off x="7364112" y="5533477"/>
                      <a:ext cx="514849" cy="436578"/>
                    </a:xfrm>
                    <a:prstGeom prst="rect">
                      <a:avLst/>
                    </a:prstGeom>
                    <a:noFill/>
                    <a:ln>
                      <a:noFill/>
                    </a:ln>
                  </p:spPr>
                  <p:style>
                    <a:lnRef idx="1">
                      <a:schemeClr val="accent3"/>
                    </a:lnRef>
                    <a:fillRef idx="3">
                      <a:schemeClr val="accent3"/>
                    </a:fillRef>
                    <a:effectRef idx="2">
                      <a:schemeClr val="accent3"/>
                    </a:effectRef>
                    <a:fontRef idx="minor">
                      <a:schemeClr val="lt1"/>
                    </a:fontRef>
                  </p:style>
                  <p:txBody>
                    <a:bodyPr>
                      <a:spAutoFit/>
                    </a:bodyPr>
                    <a:lstStyle/>
                    <a:p>
                      <a:pPr marL="0" marR="0" lvl="0" indent="0" algn="ctr" defTabSz="913737" rtl="0" eaLnBrk="0" fontAlgn="auto" latinLnBrk="0" hangingPunct="0">
                        <a:lnSpc>
                          <a:spcPct val="100000"/>
                        </a:lnSpc>
                        <a:spcBef>
                          <a:spcPts val="0"/>
                        </a:spcBef>
                        <a:spcAft>
                          <a:spcPts val="0"/>
                        </a:spcAft>
                        <a:buClrTx/>
                        <a:buSzTx/>
                        <a:buFontTx/>
                        <a:buNone/>
                        <a:tabLst/>
                        <a:defRPr/>
                      </a:pPr>
                      <a:endParaRPr kumimoji="0" lang="es-GT" sz="1400" b="0"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99" name="42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5361932-CE3C-4B22-BEB6-BEBC1F7F986D}"/>
                      </a:ext>
                    </a:extLst>
                  </p:cNvPr>
                  <p:cNvSpPr txBox="1">
                    <a:spLocks noChangeArrowheads="1"/>
                  </p:cNvSpPr>
                  <p:nvPr/>
                </p:nvSpPr>
                <p:spPr bwMode="auto">
                  <a:xfrm>
                    <a:off x="4761617" y="5136419"/>
                    <a:ext cx="1652041" cy="339134"/>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defTabSz="912813" eaLnBrk="0" hangingPunct="0">
                      <a:spcBef>
                        <a:spcPct val="20000"/>
                      </a:spcBef>
                      <a:buFont typeface="Arial" charset="0"/>
                      <a:buChar char="•"/>
                      <a:defRPr sz="3200">
                        <a:solidFill>
                          <a:schemeClr val="tx1"/>
                        </a:solidFill>
                        <a:latin typeface="Calibri" pitchFamily="34" charset="0"/>
                      </a:defRPr>
                    </a:lvl1pPr>
                    <a:lvl2pPr marL="742950" indent="-285750" defTabSz="912813" eaLnBrk="0" hangingPunct="0">
                      <a:spcBef>
                        <a:spcPct val="20000"/>
                      </a:spcBef>
                      <a:buFont typeface="Arial" charset="0"/>
                      <a:buChar char="–"/>
                      <a:defRPr sz="2800">
                        <a:solidFill>
                          <a:schemeClr val="tx1"/>
                        </a:solidFill>
                        <a:latin typeface="Calibri" pitchFamily="34" charset="0"/>
                      </a:defRPr>
                    </a:lvl2pPr>
                    <a:lvl3pPr marL="1143000" indent="-228600" defTabSz="912813" eaLnBrk="0" hangingPunct="0">
                      <a:spcBef>
                        <a:spcPct val="20000"/>
                      </a:spcBef>
                      <a:buFont typeface="Arial" charset="0"/>
                      <a:buChar char="•"/>
                      <a:defRPr sz="2400">
                        <a:solidFill>
                          <a:schemeClr val="tx1"/>
                        </a:solidFill>
                        <a:latin typeface="Calibri" pitchFamily="34" charset="0"/>
                      </a:defRPr>
                    </a:lvl3pPr>
                    <a:lvl4pPr marL="1600200" indent="-228600" defTabSz="912813" eaLnBrk="0" hangingPunct="0">
                      <a:spcBef>
                        <a:spcPct val="20000"/>
                      </a:spcBef>
                      <a:buFont typeface="Arial" charset="0"/>
                      <a:buChar char="–"/>
                      <a:defRPr sz="2000">
                        <a:solidFill>
                          <a:schemeClr val="tx1"/>
                        </a:solidFill>
                        <a:latin typeface="Calibri" pitchFamily="34" charset="0"/>
                      </a:defRPr>
                    </a:lvl4pPr>
                    <a:lvl5pPr marL="2057400" indent="-228600" defTabSz="912813" eaLnBrk="0" hangingPunct="0">
                      <a:spcBef>
                        <a:spcPct val="20000"/>
                      </a:spcBef>
                      <a:buFont typeface="Arial" charset="0"/>
                      <a:buChar char="»"/>
                      <a:defRPr sz="2000">
                        <a:solidFill>
                          <a:schemeClr val="tx1"/>
                        </a:solidFill>
                        <a:latin typeface="Calibri" pitchFamily="34" charset="0"/>
                      </a:defRPr>
                    </a:lvl5pPr>
                    <a:lvl6pPr marL="25146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defRPr/>
                    </a:pPr>
                    <a:r>
                      <a:rPr kumimoji="0" lang="es-GT" altLang="es-GT" sz="800" b="1" i="0" u="none" strike="noStrike" kern="1200" cap="none" spc="0" normalizeH="0" baseline="0" noProof="0">
                        <a:ln>
                          <a:noFill/>
                        </a:ln>
                        <a:solidFill>
                          <a:srgbClr val="000000"/>
                        </a:solidFill>
                        <a:effectLst/>
                        <a:uLnTx/>
                        <a:uFillTx/>
                        <a:latin typeface="Arial Black" pitchFamily="34" charset="0"/>
                        <a:ea typeface="+mn-ea"/>
                        <a:cs typeface="+mn-cs"/>
                      </a:rPr>
                      <a:t>CASUR</a:t>
                    </a:r>
                  </a:p>
                </p:txBody>
              </p:sp>
            </p:grpSp>
            <p:pic>
              <p:nvPicPr>
                <p:cNvPr id="97" name="Picture 2" descr="http://previews.123rf.com/images/tribalium123/tribalium1231208/tribalium123120800392/14974404-estrella-y-alas-Foto-de-archivo.jp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C5D67A3-452F-447E-AF44-8C8C56C62319}"/>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10188622" y="275362"/>
                  <a:ext cx="593494" cy="284902"/>
                </a:xfrm>
                <a:prstGeom prst="ellipse">
                  <a:avLst/>
                </a:prstGeom>
                <a:ln>
                  <a:noFill/>
                </a:ln>
                <a:effectLst>
                  <a:softEdge rad="112500"/>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grpSp>
          <p:sp>
            <p:nvSpPr>
              <p:cNvPr id="95" name="42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8E55873-6106-415F-8719-AD2330905049}"/>
                  </a:ext>
                </a:extLst>
              </p:cNvPr>
              <p:cNvSpPr txBox="1">
                <a:spLocks noChangeArrowheads="1"/>
              </p:cNvSpPr>
              <p:nvPr/>
            </p:nvSpPr>
            <p:spPr bwMode="auto">
              <a:xfrm>
                <a:off x="5937678" y="943770"/>
                <a:ext cx="214847" cy="247852"/>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defTabSz="912813" eaLnBrk="0" hangingPunct="0">
                  <a:spcBef>
                    <a:spcPct val="20000"/>
                  </a:spcBef>
                  <a:buFont typeface="Arial" charset="0"/>
                  <a:buChar char="•"/>
                  <a:defRPr sz="3200">
                    <a:solidFill>
                      <a:schemeClr val="tx1"/>
                    </a:solidFill>
                    <a:latin typeface="Calibri" pitchFamily="34" charset="0"/>
                  </a:defRPr>
                </a:lvl1pPr>
                <a:lvl2pPr marL="742950" indent="-285750" defTabSz="912813" eaLnBrk="0" hangingPunct="0">
                  <a:spcBef>
                    <a:spcPct val="20000"/>
                  </a:spcBef>
                  <a:buFont typeface="Arial" charset="0"/>
                  <a:buChar char="–"/>
                  <a:defRPr sz="2800">
                    <a:solidFill>
                      <a:schemeClr val="tx1"/>
                    </a:solidFill>
                    <a:latin typeface="Calibri" pitchFamily="34" charset="0"/>
                  </a:defRPr>
                </a:lvl2pPr>
                <a:lvl3pPr marL="1143000" indent="-228600" defTabSz="912813" eaLnBrk="0" hangingPunct="0">
                  <a:spcBef>
                    <a:spcPct val="20000"/>
                  </a:spcBef>
                  <a:buFont typeface="Arial" charset="0"/>
                  <a:buChar char="•"/>
                  <a:defRPr sz="2400">
                    <a:solidFill>
                      <a:schemeClr val="tx1"/>
                    </a:solidFill>
                    <a:latin typeface="Calibri" pitchFamily="34" charset="0"/>
                  </a:defRPr>
                </a:lvl3pPr>
                <a:lvl4pPr marL="1600200" indent="-228600" defTabSz="912813" eaLnBrk="0" hangingPunct="0">
                  <a:spcBef>
                    <a:spcPct val="20000"/>
                  </a:spcBef>
                  <a:buFont typeface="Arial" charset="0"/>
                  <a:buChar char="–"/>
                  <a:defRPr sz="2000">
                    <a:solidFill>
                      <a:schemeClr val="tx1"/>
                    </a:solidFill>
                    <a:latin typeface="Calibri" pitchFamily="34" charset="0"/>
                  </a:defRPr>
                </a:lvl4pPr>
                <a:lvl5pPr marL="2057400" indent="-228600" defTabSz="912813" eaLnBrk="0" hangingPunct="0">
                  <a:spcBef>
                    <a:spcPct val="20000"/>
                  </a:spcBef>
                  <a:buFont typeface="Arial" charset="0"/>
                  <a:buChar char="»"/>
                  <a:defRPr sz="2000">
                    <a:solidFill>
                      <a:schemeClr val="tx1"/>
                    </a:solidFill>
                    <a:latin typeface="Calibri" pitchFamily="34" charset="0"/>
                  </a:defRPr>
                </a:lvl5pPr>
                <a:lvl6pPr marL="25146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defRPr/>
                </a:pPr>
                <a:r>
                  <a:rPr kumimoji="0" lang="es-GT" altLang="es-GT" sz="1050" b="1" i="0" u="none" strike="noStrike" kern="1200" cap="none" spc="0" normalizeH="0" baseline="0" noProof="0" dirty="0">
                    <a:ln>
                      <a:noFill/>
                    </a:ln>
                    <a:solidFill>
                      <a:srgbClr val="000000"/>
                    </a:solidFill>
                    <a:effectLst/>
                    <a:uLnTx/>
                    <a:uFillTx/>
                    <a:latin typeface="Arial Black" pitchFamily="34" charset="0"/>
                    <a:ea typeface="+mn-ea"/>
                    <a:cs typeface="+mn-cs"/>
                  </a:rPr>
                  <a:t>X</a:t>
                </a:r>
              </a:p>
            </p:txBody>
          </p:sp>
        </p:grpSp>
        <p:sp>
          <p:nvSpPr>
            <p:cNvPr id="38" name="42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19558C9-A81A-44B5-A25E-174A46B6493E}"/>
                </a:ext>
              </a:extLst>
            </p:cNvPr>
            <p:cNvSpPr txBox="1">
              <a:spLocks noChangeArrowheads="1"/>
            </p:cNvSpPr>
            <p:nvPr/>
          </p:nvSpPr>
          <p:spPr bwMode="auto">
            <a:xfrm>
              <a:off x="3332171" y="6308738"/>
              <a:ext cx="1395413" cy="213103"/>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square">
              <a:spAutoFit/>
            </a:bodyPr>
            <a:lstStyle>
              <a:lvl1pPr defTabSz="912813" eaLnBrk="0" hangingPunct="0">
                <a:spcBef>
                  <a:spcPct val="20000"/>
                </a:spcBef>
                <a:buFont typeface="Arial" charset="0"/>
                <a:buChar char="•"/>
                <a:defRPr sz="3200">
                  <a:solidFill>
                    <a:schemeClr val="tx1"/>
                  </a:solidFill>
                  <a:latin typeface="Calibri" pitchFamily="34" charset="0"/>
                </a:defRPr>
              </a:lvl1pPr>
              <a:lvl2pPr marL="742950" indent="-285750" defTabSz="912813" eaLnBrk="0" hangingPunct="0">
                <a:spcBef>
                  <a:spcPct val="20000"/>
                </a:spcBef>
                <a:buFont typeface="Arial" charset="0"/>
                <a:buChar char="–"/>
                <a:defRPr sz="2800">
                  <a:solidFill>
                    <a:schemeClr val="tx1"/>
                  </a:solidFill>
                  <a:latin typeface="Calibri" pitchFamily="34" charset="0"/>
                </a:defRPr>
              </a:lvl2pPr>
              <a:lvl3pPr marL="1143000" indent="-228600" defTabSz="912813" eaLnBrk="0" hangingPunct="0">
                <a:spcBef>
                  <a:spcPct val="20000"/>
                </a:spcBef>
                <a:buFont typeface="Arial" charset="0"/>
                <a:buChar char="•"/>
                <a:defRPr sz="2400">
                  <a:solidFill>
                    <a:schemeClr val="tx1"/>
                  </a:solidFill>
                  <a:latin typeface="Calibri" pitchFamily="34" charset="0"/>
                </a:defRPr>
              </a:lvl3pPr>
              <a:lvl4pPr marL="1600200" indent="-228600" defTabSz="912813" eaLnBrk="0" hangingPunct="0">
                <a:spcBef>
                  <a:spcPct val="20000"/>
                </a:spcBef>
                <a:buFont typeface="Arial" charset="0"/>
                <a:buChar char="–"/>
                <a:defRPr sz="2000">
                  <a:solidFill>
                    <a:schemeClr val="tx1"/>
                  </a:solidFill>
                  <a:latin typeface="Calibri" pitchFamily="34" charset="0"/>
                </a:defRPr>
              </a:lvl4pPr>
              <a:lvl5pPr marL="2057400" indent="-228600" defTabSz="912813" eaLnBrk="0" hangingPunct="0">
                <a:spcBef>
                  <a:spcPct val="20000"/>
                </a:spcBef>
                <a:buFont typeface="Arial" charset="0"/>
                <a:buChar char="»"/>
                <a:defRPr sz="2000">
                  <a:solidFill>
                    <a:schemeClr val="tx1"/>
                  </a:solidFill>
                  <a:latin typeface="Calibri" pitchFamily="34" charset="0"/>
                </a:defRPr>
              </a:lvl5pPr>
              <a:lvl6pPr marL="25146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defRPr/>
              </a:pPr>
              <a:r>
                <a:rPr kumimoji="0" lang="es-GT" altLang="es-GT" sz="700" b="1" i="0" u="none" strike="noStrike" kern="1200" cap="none" spc="0" normalizeH="0" baseline="0" noProof="0" dirty="0">
                  <a:ln>
                    <a:noFill/>
                  </a:ln>
                  <a:solidFill>
                    <a:srgbClr val="000000"/>
                  </a:solidFill>
                  <a:effectLst/>
                  <a:uLnTx/>
                  <a:uFillTx/>
                  <a:latin typeface="Arial Black" pitchFamily="34" charset="0"/>
                  <a:ea typeface="+mn-ea"/>
                  <a:cs typeface="+mn-cs"/>
                </a:rPr>
                <a:t>PARACAIDISTAS</a:t>
              </a:r>
              <a:endParaRPr kumimoji="0" lang="es-GT" altLang="es-GT" sz="400" b="1" i="0" u="none" strike="noStrike" kern="1200" cap="none" spc="0" normalizeH="0" baseline="0" noProof="0" dirty="0">
                <a:ln>
                  <a:noFill/>
                </a:ln>
                <a:solidFill>
                  <a:srgbClr val="000000"/>
                </a:solidFill>
                <a:effectLst/>
                <a:uLnTx/>
                <a:uFillTx/>
                <a:latin typeface="Arial Black" pitchFamily="34" charset="0"/>
                <a:ea typeface="+mn-ea"/>
                <a:cs typeface="+mn-cs"/>
              </a:endParaRPr>
            </a:p>
          </p:txBody>
        </p:sp>
        <p:grpSp>
          <p:nvGrpSpPr>
            <p:cNvPr id="40" name="155 Grup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DC7FDD9-0E74-484E-B588-FF864C5D3A62}"/>
                </a:ext>
              </a:extLst>
            </p:cNvPr>
            <p:cNvGrpSpPr>
              <a:grpSpLocks/>
            </p:cNvGrpSpPr>
            <p:nvPr/>
          </p:nvGrpSpPr>
          <p:grpSpPr bwMode="auto">
            <a:xfrm>
              <a:off x="9107915" y="3370943"/>
              <a:ext cx="936000" cy="877766"/>
              <a:chOff x="2510120" y="2784457"/>
              <a:chExt cx="822179" cy="1007032"/>
            </a:xfrm>
          </p:grpSpPr>
          <p:grpSp>
            <p:nvGrpSpPr>
              <p:cNvPr id="80" name="130 Grup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BD77DE6-5817-4FC2-8152-B5825BD8CD84}"/>
                  </a:ext>
                </a:extLst>
              </p:cNvPr>
              <p:cNvGrpSpPr>
                <a:grpSpLocks/>
              </p:cNvGrpSpPr>
              <p:nvPr/>
            </p:nvGrpSpPr>
            <p:grpSpPr bwMode="auto">
              <a:xfrm>
                <a:off x="2510120" y="2784457"/>
                <a:ext cx="822179" cy="1007032"/>
                <a:chOff x="6518000" y="5229206"/>
                <a:chExt cx="1264893" cy="1243582"/>
              </a:xfrm>
            </p:grpSpPr>
            <p:grpSp>
              <p:nvGrpSpPr>
                <p:cNvPr id="82" name="128 Grup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77462C6-D1D2-47C9-BE0C-FC88C776EA7D}"/>
                    </a:ext>
                  </a:extLst>
                </p:cNvPr>
                <p:cNvGrpSpPr>
                  <a:grpSpLocks/>
                </p:cNvGrpSpPr>
                <p:nvPr/>
              </p:nvGrpSpPr>
              <p:grpSpPr bwMode="auto">
                <a:xfrm>
                  <a:off x="6518000" y="5229206"/>
                  <a:ext cx="1264893" cy="1243582"/>
                  <a:chOff x="4807870" y="4725149"/>
                  <a:chExt cx="1264893" cy="1243582"/>
                </a:xfrm>
              </p:grpSpPr>
              <p:sp>
                <p:nvSpPr>
                  <p:cNvPr id="84" name="Rectangle 1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DCF11EB-E3B1-4E06-8786-627DA50D218F}"/>
                      </a:ext>
                    </a:extLst>
                  </p:cNvPr>
                  <p:cNvSpPr>
                    <a:spLocks noChangeArrowheads="1"/>
                  </p:cNvSpPr>
                  <p:nvPr/>
                </p:nvSpPr>
                <p:spPr bwMode="auto">
                  <a:xfrm>
                    <a:off x="4963635" y="5199538"/>
                    <a:ext cx="772313" cy="463315"/>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anchor="ctr"/>
                  <a:lstStyle/>
                  <a:p>
                    <a:pPr marL="0" marR="0" lvl="0" indent="0" algn="ctr" defTabSz="913737" rtl="0" eaLnBrk="0" fontAlgn="auto" latinLnBrk="0" hangingPunct="0">
                      <a:lnSpc>
                        <a:spcPct val="100000"/>
                      </a:lnSpc>
                      <a:spcBef>
                        <a:spcPts val="0"/>
                      </a:spcBef>
                      <a:spcAft>
                        <a:spcPts val="0"/>
                      </a:spcAft>
                      <a:buClrTx/>
                      <a:buSzTx/>
                      <a:buFontTx/>
                      <a:buNone/>
                      <a:tabLst/>
                      <a:defRPr/>
                    </a:pPr>
                    <a:endParaRPr kumimoji="0" lang="es-ES_tradnl" sz="10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sp>
                <p:nvSpPr>
                  <p:cNvPr id="85" name="42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99661113-F8D8-40C6-9878-E4739431F3D8}"/>
                      </a:ext>
                    </a:extLst>
                  </p:cNvPr>
                  <p:cNvSpPr txBox="1">
                    <a:spLocks noChangeArrowheads="1"/>
                  </p:cNvSpPr>
                  <p:nvPr/>
                </p:nvSpPr>
                <p:spPr bwMode="auto">
                  <a:xfrm>
                    <a:off x="4807870" y="5663428"/>
                    <a:ext cx="1264893" cy="305303"/>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defTabSz="912813" eaLnBrk="0" hangingPunct="0">
                      <a:spcBef>
                        <a:spcPct val="20000"/>
                      </a:spcBef>
                      <a:buFont typeface="Arial" charset="0"/>
                      <a:buChar char="•"/>
                      <a:defRPr sz="3200">
                        <a:solidFill>
                          <a:schemeClr val="tx1"/>
                        </a:solidFill>
                        <a:latin typeface="Calibri" pitchFamily="34" charset="0"/>
                      </a:defRPr>
                    </a:lvl1pPr>
                    <a:lvl2pPr marL="742950" indent="-285750" defTabSz="912813" eaLnBrk="0" hangingPunct="0">
                      <a:spcBef>
                        <a:spcPct val="20000"/>
                      </a:spcBef>
                      <a:buFont typeface="Arial" charset="0"/>
                      <a:buChar char="–"/>
                      <a:defRPr sz="2800">
                        <a:solidFill>
                          <a:schemeClr val="tx1"/>
                        </a:solidFill>
                        <a:latin typeface="Calibri" pitchFamily="34" charset="0"/>
                      </a:defRPr>
                    </a:lvl2pPr>
                    <a:lvl3pPr marL="1143000" indent="-228600" defTabSz="912813" eaLnBrk="0" hangingPunct="0">
                      <a:spcBef>
                        <a:spcPct val="20000"/>
                      </a:spcBef>
                      <a:buFont typeface="Arial" charset="0"/>
                      <a:buChar char="•"/>
                      <a:defRPr sz="2400">
                        <a:solidFill>
                          <a:schemeClr val="tx1"/>
                        </a:solidFill>
                        <a:latin typeface="Calibri" pitchFamily="34" charset="0"/>
                      </a:defRPr>
                    </a:lvl3pPr>
                    <a:lvl4pPr marL="1600200" indent="-228600" defTabSz="912813" eaLnBrk="0" hangingPunct="0">
                      <a:spcBef>
                        <a:spcPct val="20000"/>
                      </a:spcBef>
                      <a:buFont typeface="Arial" charset="0"/>
                      <a:buChar char="–"/>
                      <a:defRPr sz="2000">
                        <a:solidFill>
                          <a:schemeClr val="tx1"/>
                        </a:solidFill>
                        <a:latin typeface="Calibri" pitchFamily="34" charset="0"/>
                      </a:defRPr>
                    </a:lvl4pPr>
                    <a:lvl5pPr marL="2057400" indent="-228600" defTabSz="912813" eaLnBrk="0" hangingPunct="0">
                      <a:spcBef>
                        <a:spcPct val="20000"/>
                      </a:spcBef>
                      <a:buFont typeface="Arial" charset="0"/>
                      <a:buChar char="»"/>
                      <a:defRPr sz="2000">
                        <a:solidFill>
                          <a:schemeClr val="tx1"/>
                        </a:solidFill>
                        <a:latin typeface="Calibri" pitchFamily="34" charset="0"/>
                      </a:defRPr>
                    </a:lvl5pPr>
                    <a:lvl6pPr marL="25146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defRPr/>
                    </a:pPr>
                    <a:r>
                      <a:rPr kumimoji="0" lang="es-GT" altLang="es-GT" sz="800" b="1" i="0" u="none" strike="noStrike" kern="1200" cap="none" spc="0" normalizeH="0" baseline="0" noProof="0">
                        <a:ln>
                          <a:noFill/>
                        </a:ln>
                        <a:solidFill>
                          <a:srgbClr val="000000"/>
                        </a:solidFill>
                        <a:effectLst/>
                        <a:uLnTx/>
                        <a:uFillTx/>
                        <a:latin typeface="Arial Black" pitchFamily="34" charset="0"/>
                        <a:ea typeface="+mn-ea"/>
                        <a:cs typeface="+mn-cs"/>
                      </a:rPr>
                      <a:t>CONACAR</a:t>
                    </a:r>
                    <a:endParaRPr kumimoji="0" lang="es-GT" altLang="es-GT" sz="700" b="1" i="0" u="none" strike="noStrike" kern="1200" cap="none" spc="0" normalizeH="0" baseline="0" noProof="0">
                      <a:ln>
                        <a:noFill/>
                      </a:ln>
                      <a:solidFill>
                        <a:srgbClr val="000000"/>
                      </a:solidFill>
                      <a:effectLst/>
                      <a:uLnTx/>
                      <a:uFillTx/>
                      <a:latin typeface="Arial Black" pitchFamily="34" charset="0"/>
                      <a:ea typeface="+mn-ea"/>
                      <a:cs typeface="+mn-cs"/>
                    </a:endParaRPr>
                  </a:p>
                </p:txBody>
              </p:sp>
              <p:sp>
                <p:nvSpPr>
                  <p:cNvPr id="86" name="42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737ED28-3C48-4607-82EF-25A9DFA2B0EF}"/>
                      </a:ext>
                    </a:extLst>
                  </p:cNvPr>
                  <p:cNvSpPr txBox="1">
                    <a:spLocks noChangeArrowheads="1"/>
                  </p:cNvSpPr>
                  <p:nvPr/>
                </p:nvSpPr>
                <p:spPr bwMode="auto">
                  <a:xfrm>
                    <a:off x="4878097" y="4725149"/>
                    <a:ext cx="269969" cy="348836"/>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defTabSz="912813" eaLnBrk="0" hangingPunct="0">
                      <a:spcBef>
                        <a:spcPct val="20000"/>
                      </a:spcBef>
                      <a:buFont typeface="Arial" charset="0"/>
                      <a:buChar char="•"/>
                      <a:defRPr sz="3200">
                        <a:solidFill>
                          <a:schemeClr val="tx1"/>
                        </a:solidFill>
                        <a:latin typeface="Calibri" pitchFamily="34" charset="0"/>
                      </a:defRPr>
                    </a:lvl1pPr>
                    <a:lvl2pPr marL="742950" indent="-285750" defTabSz="912813" eaLnBrk="0" hangingPunct="0">
                      <a:spcBef>
                        <a:spcPct val="20000"/>
                      </a:spcBef>
                      <a:buFont typeface="Arial" charset="0"/>
                      <a:buChar char="–"/>
                      <a:defRPr sz="2800">
                        <a:solidFill>
                          <a:schemeClr val="tx1"/>
                        </a:solidFill>
                        <a:latin typeface="Calibri" pitchFamily="34" charset="0"/>
                      </a:defRPr>
                    </a:lvl2pPr>
                    <a:lvl3pPr marL="1143000" indent="-228600" defTabSz="912813" eaLnBrk="0" hangingPunct="0">
                      <a:spcBef>
                        <a:spcPct val="20000"/>
                      </a:spcBef>
                      <a:buFont typeface="Arial" charset="0"/>
                      <a:buChar char="•"/>
                      <a:defRPr sz="2400">
                        <a:solidFill>
                          <a:schemeClr val="tx1"/>
                        </a:solidFill>
                        <a:latin typeface="Calibri" pitchFamily="34" charset="0"/>
                      </a:defRPr>
                    </a:lvl3pPr>
                    <a:lvl4pPr marL="1600200" indent="-228600" defTabSz="912813" eaLnBrk="0" hangingPunct="0">
                      <a:spcBef>
                        <a:spcPct val="20000"/>
                      </a:spcBef>
                      <a:buFont typeface="Arial" charset="0"/>
                      <a:buChar char="–"/>
                      <a:defRPr sz="2000">
                        <a:solidFill>
                          <a:schemeClr val="tx1"/>
                        </a:solidFill>
                        <a:latin typeface="Calibri" pitchFamily="34" charset="0"/>
                      </a:defRPr>
                    </a:lvl4pPr>
                    <a:lvl5pPr marL="2057400" indent="-228600" defTabSz="912813" eaLnBrk="0" hangingPunct="0">
                      <a:spcBef>
                        <a:spcPct val="20000"/>
                      </a:spcBef>
                      <a:buFont typeface="Arial" charset="0"/>
                      <a:buChar char="»"/>
                      <a:defRPr sz="2000">
                        <a:solidFill>
                          <a:schemeClr val="tx1"/>
                        </a:solidFill>
                        <a:latin typeface="Calibri" pitchFamily="34" charset="0"/>
                      </a:defRPr>
                    </a:lvl5pPr>
                    <a:lvl6pPr marL="25146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defRPr/>
                    </a:pPr>
                    <a:endParaRPr kumimoji="0" lang="es-GT" altLang="es-GT" sz="1000" b="1" i="0" u="none" strike="noStrike" kern="1200" cap="none" spc="0" normalizeH="0" baseline="0" noProof="0">
                      <a:ln>
                        <a:noFill/>
                      </a:ln>
                      <a:solidFill>
                        <a:srgbClr val="000000"/>
                      </a:solidFill>
                      <a:effectLst/>
                      <a:uLnTx/>
                      <a:uFillTx/>
                      <a:latin typeface="Arial" charset="0"/>
                      <a:ea typeface="+mn-ea"/>
                      <a:cs typeface="+mn-cs"/>
                    </a:endParaRPr>
                  </a:p>
                </p:txBody>
              </p:sp>
            </p:grpSp>
            <p:pic>
              <p:nvPicPr>
                <p:cNvPr id="83" name="Picture 6" descr="Resultado de imagen para anchor">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6602128-E550-431F-86A4-88F8BAA41183}"/>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17812" t="5608" r="19852" b="10274"/>
                <a:stretch>
                  <a:fillRect/>
                </a:stretch>
              </p:blipFill>
              <p:spPr bwMode="auto">
                <a:xfrm>
                  <a:off x="7033226" y="5229206"/>
                  <a:ext cx="297030" cy="360034"/>
                </a:xfrm>
                <a:prstGeom prst="ellipse">
                  <a:avLst/>
                </a:prstGeom>
                <a:ln>
                  <a:noFill/>
                </a:ln>
                <a:effectLst>
                  <a:softEdge rad="112500"/>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grpSp>
          <p:sp>
            <p:nvSpPr>
              <p:cNvPr id="81" name="42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5D58AA5-4F82-4FF5-AC17-F44ABD57111A}"/>
                  </a:ext>
                </a:extLst>
              </p:cNvPr>
              <p:cNvSpPr txBox="1">
                <a:spLocks noChangeArrowheads="1"/>
              </p:cNvSpPr>
              <p:nvPr/>
            </p:nvSpPr>
            <p:spPr bwMode="auto">
              <a:xfrm>
                <a:off x="2651805" y="2904521"/>
                <a:ext cx="421125" cy="291406"/>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defTabSz="912813" eaLnBrk="0" hangingPunct="0">
                  <a:spcBef>
                    <a:spcPct val="20000"/>
                  </a:spcBef>
                  <a:buFont typeface="Arial" charset="0"/>
                  <a:buChar char="•"/>
                  <a:defRPr sz="3200">
                    <a:solidFill>
                      <a:schemeClr val="tx1"/>
                    </a:solidFill>
                    <a:latin typeface="Calibri" pitchFamily="34" charset="0"/>
                  </a:defRPr>
                </a:lvl1pPr>
                <a:lvl2pPr marL="742950" indent="-285750" defTabSz="912813" eaLnBrk="0" hangingPunct="0">
                  <a:spcBef>
                    <a:spcPct val="20000"/>
                  </a:spcBef>
                  <a:buFont typeface="Arial" charset="0"/>
                  <a:buChar char="–"/>
                  <a:defRPr sz="2800">
                    <a:solidFill>
                      <a:schemeClr val="tx1"/>
                    </a:solidFill>
                    <a:latin typeface="Calibri" pitchFamily="34" charset="0"/>
                  </a:defRPr>
                </a:lvl2pPr>
                <a:lvl3pPr marL="1143000" indent="-228600" defTabSz="912813" eaLnBrk="0" hangingPunct="0">
                  <a:spcBef>
                    <a:spcPct val="20000"/>
                  </a:spcBef>
                  <a:buFont typeface="Arial" charset="0"/>
                  <a:buChar char="•"/>
                  <a:defRPr sz="2400">
                    <a:solidFill>
                      <a:schemeClr val="tx1"/>
                    </a:solidFill>
                    <a:latin typeface="Calibri" pitchFamily="34" charset="0"/>
                  </a:defRPr>
                </a:lvl3pPr>
                <a:lvl4pPr marL="1600200" indent="-228600" defTabSz="912813" eaLnBrk="0" hangingPunct="0">
                  <a:spcBef>
                    <a:spcPct val="20000"/>
                  </a:spcBef>
                  <a:buFont typeface="Arial" charset="0"/>
                  <a:buChar char="–"/>
                  <a:defRPr sz="2000">
                    <a:solidFill>
                      <a:schemeClr val="tx1"/>
                    </a:solidFill>
                    <a:latin typeface="Calibri" pitchFamily="34" charset="0"/>
                  </a:defRPr>
                </a:lvl4pPr>
                <a:lvl5pPr marL="2057400" indent="-228600" defTabSz="912813" eaLnBrk="0" hangingPunct="0">
                  <a:spcBef>
                    <a:spcPct val="20000"/>
                  </a:spcBef>
                  <a:buFont typeface="Arial" charset="0"/>
                  <a:buChar char="»"/>
                  <a:defRPr sz="2000">
                    <a:solidFill>
                      <a:schemeClr val="tx1"/>
                    </a:solidFill>
                    <a:latin typeface="Calibri" pitchFamily="34" charset="0"/>
                  </a:defRPr>
                </a:lvl5pPr>
                <a:lvl6pPr marL="25146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defRPr/>
                </a:pPr>
                <a:r>
                  <a:rPr kumimoji="0" lang="es-GT" altLang="es-GT" sz="1050" b="1" i="0" u="none" strike="noStrike" kern="1200" cap="none" spc="0" normalizeH="0" baseline="0" noProof="0" dirty="0">
                    <a:ln>
                      <a:noFill/>
                    </a:ln>
                    <a:solidFill>
                      <a:srgbClr val="000000"/>
                    </a:solidFill>
                    <a:effectLst/>
                    <a:uLnTx/>
                    <a:uFillTx/>
                    <a:latin typeface="Arial Black" pitchFamily="34" charset="0"/>
                    <a:ea typeface="+mn-ea"/>
                    <a:cs typeface="+mn-cs"/>
                  </a:rPr>
                  <a:t>X</a:t>
                </a:r>
              </a:p>
            </p:txBody>
          </p:sp>
        </p:grpSp>
        <p:grpSp>
          <p:nvGrpSpPr>
            <p:cNvPr id="41" name="178 Grup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92D2EE3-7060-4621-9F19-88D07190D7E4}"/>
                </a:ext>
              </a:extLst>
            </p:cNvPr>
            <p:cNvGrpSpPr>
              <a:grpSpLocks/>
            </p:cNvGrpSpPr>
            <p:nvPr/>
          </p:nvGrpSpPr>
          <p:grpSpPr bwMode="auto">
            <a:xfrm>
              <a:off x="8328250" y="3673526"/>
              <a:ext cx="939800" cy="763586"/>
              <a:chOff x="2555770" y="2466782"/>
              <a:chExt cx="715854" cy="904730"/>
            </a:xfrm>
          </p:grpSpPr>
          <p:grpSp>
            <p:nvGrpSpPr>
              <p:cNvPr id="73" name="130 Grup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9F5C47E-DF94-45AD-BD1E-A31D677BF0C3}"/>
                  </a:ext>
                </a:extLst>
              </p:cNvPr>
              <p:cNvGrpSpPr>
                <a:grpSpLocks/>
              </p:cNvGrpSpPr>
              <p:nvPr/>
            </p:nvGrpSpPr>
            <p:grpSpPr bwMode="auto">
              <a:xfrm>
                <a:off x="2555770" y="2730112"/>
                <a:ext cx="715854" cy="641400"/>
                <a:chOff x="6588227" y="5162083"/>
                <a:chExt cx="1101315" cy="792062"/>
              </a:xfrm>
            </p:grpSpPr>
            <p:grpSp>
              <p:nvGrpSpPr>
                <p:cNvPr id="75" name="128 Grup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7E3278A9-58EA-4D96-B53E-86C15743C0A4}"/>
                    </a:ext>
                  </a:extLst>
                </p:cNvPr>
                <p:cNvGrpSpPr>
                  <a:grpSpLocks/>
                </p:cNvGrpSpPr>
                <p:nvPr/>
              </p:nvGrpSpPr>
              <p:grpSpPr bwMode="auto">
                <a:xfrm>
                  <a:off x="6588227" y="5162083"/>
                  <a:ext cx="1101315" cy="792062"/>
                  <a:chOff x="4878097" y="4658026"/>
                  <a:chExt cx="1101315" cy="792062"/>
                </a:xfrm>
              </p:grpSpPr>
              <p:sp>
                <p:nvSpPr>
                  <p:cNvPr id="77" name="Rectangle 1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2186361-593B-489A-9651-B02329BD8797}"/>
                      </a:ext>
                    </a:extLst>
                  </p:cNvPr>
                  <p:cNvSpPr>
                    <a:spLocks noChangeArrowheads="1"/>
                  </p:cNvSpPr>
                  <p:nvPr/>
                </p:nvSpPr>
                <p:spPr bwMode="auto">
                  <a:xfrm>
                    <a:off x="5077750" y="4658026"/>
                    <a:ext cx="710352" cy="454609"/>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anchor="ctr"/>
                  <a:lstStyle/>
                  <a:p>
                    <a:pPr marL="0" marR="0" lvl="0" indent="0" algn="ctr" defTabSz="913737" rtl="0" eaLnBrk="0" fontAlgn="auto" latinLnBrk="0" hangingPunct="0">
                      <a:lnSpc>
                        <a:spcPct val="100000"/>
                      </a:lnSpc>
                      <a:spcBef>
                        <a:spcPts val="0"/>
                      </a:spcBef>
                      <a:spcAft>
                        <a:spcPts val="0"/>
                      </a:spcAft>
                      <a:buClrTx/>
                      <a:buSzTx/>
                      <a:buFontTx/>
                      <a:buNone/>
                      <a:tabLst/>
                      <a:defRPr/>
                    </a:pPr>
                    <a:endParaRPr kumimoji="0" lang="es-ES_tradnl" sz="10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sp>
                <p:nvSpPr>
                  <p:cNvPr id="78" name="42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31439D1-6BB4-441B-A8DE-CBF066AF2A75}"/>
                      </a:ext>
                    </a:extLst>
                  </p:cNvPr>
                  <p:cNvSpPr txBox="1">
                    <a:spLocks noChangeArrowheads="1"/>
                  </p:cNvSpPr>
                  <p:nvPr/>
                </p:nvSpPr>
                <p:spPr bwMode="auto">
                  <a:xfrm>
                    <a:off x="4975452" y="5112636"/>
                    <a:ext cx="1003960" cy="337452"/>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defTabSz="912813" eaLnBrk="0" hangingPunct="0">
                      <a:spcBef>
                        <a:spcPct val="20000"/>
                      </a:spcBef>
                      <a:buFont typeface="Arial" charset="0"/>
                      <a:buChar char="•"/>
                      <a:defRPr sz="3200">
                        <a:solidFill>
                          <a:schemeClr val="tx1"/>
                        </a:solidFill>
                        <a:latin typeface="Calibri" pitchFamily="34" charset="0"/>
                      </a:defRPr>
                    </a:lvl1pPr>
                    <a:lvl2pPr marL="742950" indent="-285750" defTabSz="912813" eaLnBrk="0" hangingPunct="0">
                      <a:spcBef>
                        <a:spcPct val="20000"/>
                      </a:spcBef>
                      <a:buFont typeface="Arial" charset="0"/>
                      <a:buChar char="–"/>
                      <a:defRPr sz="2800">
                        <a:solidFill>
                          <a:schemeClr val="tx1"/>
                        </a:solidFill>
                        <a:latin typeface="Calibri" pitchFamily="34" charset="0"/>
                      </a:defRPr>
                    </a:lvl2pPr>
                    <a:lvl3pPr marL="1143000" indent="-228600" defTabSz="912813" eaLnBrk="0" hangingPunct="0">
                      <a:spcBef>
                        <a:spcPct val="20000"/>
                      </a:spcBef>
                      <a:buFont typeface="Arial" charset="0"/>
                      <a:buChar char="•"/>
                      <a:defRPr sz="2400">
                        <a:solidFill>
                          <a:schemeClr val="tx1"/>
                        </a:solidFill>
                        <a:latin typeface="Calibri" pitchFamily="34" charset="0"/>
                      </a:defRPr>
                    </a:lvl3pPr>
                    <a:lvl4pPr marL="1600200" indent="-228600" defTabSz="912813" eaLnBrk="0" hangingPunct="0">
                      <a:spcBef>
                        <a:spcPct val="20000"/>
                      </a:spcBef>
                      <a:buFont typeface="Arial" charset="0"/>
                      <a:buChar char="–"/>
                      <a:defRPr sz="2000">
                        <a:solidFill>
                          <a:schemeClr val="tx1"/>
                        </a:solidFill>
                        <a:latin typeface="Calibri" pitchFamily="34" charset="0"/>
                      </a:defRPr>
                    </a:lvl4pPr>
                    <a:lvl5pPr marL="2057400" indent="-228600" defTabSz="912813" eaLnBrk="0" hangingPunct="0">
                      <a:spcBef>
                        <a:spcPct val="20000"/>
                      </a:spcBef>
                      <a:buFont typeface="Arial" charset="0"/>
                      <a:buChar char="»"/>
                      <a:defRPr sz="2000">
                        <a:solidFill>
                          <a:schemeClr val="tx1"/>
                        </a:solidFill>
                        <a:latin typeface="Calibri" pitchFamily="34" charset="0"/>
                      </a:defRPr>
                    </a:lvl5pPr>
                    <a:lvl6pPr marL="25146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defRPr/>
                    </a:pPr>
                    <a:r>
                      <a:rPr kumimoji="0" lang="es-GT" altLang="es-GT" sz="900" b="1" i="0" u="none" strike="noStrike" kern="1200" cap="none" spc="0" normalizeH="0" baseline="0" noProof="0">
                        <a:ln>
                          <a:noFill/>
                        </a:ln>
                        <a:solidFill>
                          <a:srgbClr val="000000"/>
                        </a:solidFill>
                        <a:effectLst/>
                        <a:uLnTx/>
                        <a:uFillTx/>
                        <a:latin typeface="Arial Black" pitchFamily="34" charset="0"/>
                        <a:ea typeface="+mn-ea"/>
                        <a:cs typeface="+mn-cs"/>
                      </a:rPr>
                      <a:t>BIM</a:t>
                    </a:r>
                  </a:p>
                </p:txBody>
              </p:sp>
              <p:sp>
                <p:nvSpPr>
                  <p:cNvPr id="79" name="42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597BA1F-3661-4A76-B888-81AF539EDAB5}"/>
                      </a:ext>
                    </a:extLst>
                  </p:cNvPr>
                  <p:cNvSpPr txBox="1">
                    <a:spLocks noChangeArrowheads="1"/>
                  </p:cNvSpPr>
                  <p:nvPr/>
                </p:nvSpPr>
                <p:spPr bwMode="auto">
                  <a:xfrm>
                    <a:off x="4878097" y="4725147"/>
                    <a:ext cx="269968" cy="36026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defTabSz="912813" eaLnBrk="0" hangingPunct="0">
                      <a:spcBef>
                        <a:spcPct val="20000"/>
                      </a:spcBef>
                      <a:buFont typeface="Arial" charset="0"/>
                      <a:buChar char="•"/>
                      <a:defRPr sz="3200">
                        <a:solidFill>
                          <a:schemeClr val="tx1"/>
                        </a:solidFill>
                        <a:latin typeface="Calibri" pitchFamily="34" charset="0"/>
                      </a:defRPr>
                    </a:lvl1pPr>
                    <a:lvl2pPr marL="742950" indent="-285750" defTabSz="912813" eaLnBrk="0" hangingPunct="0">
                      <a:spcBef>
                        <a:spcPct val="20000"/>
                      </a:spcBef>
                      <a:buFont typeface="Arial" charset="0"/>
                      <a:buChar char="–"/>
                      <a:defRPr sz="2800">
                        <a:solidFill>
                          <a:schemeClr val="tx1"/>
                        </a:solidFill>
                        <a:latin typeface="Calibri" pitchFamily="34" charset="0"/>
                      </a:defRPr>
                    </a:lvl2pPr>
                    <a:lvl3pPr marL="1143000" indent="-228600" defTabSz="912813" eaLnBrk="0" hangingPunct="0">
                      <a:spcBef>
                        <a:spcPct val="20000"/>
                      </a:spcBef>
                      <a:buFont typeface="Arial" charset="0"/>
                      <a:buChar char="•"/>
                      <a:defRPr sz="2400">
                        <a:solidFill>
                          <a:schemeClr val="tx1"/>
                        </a:solidFill>
                        <a:latin typeface="Calibri" pitchFamily="34" charset="0"/>
                      </a:defRPr>
                    </a:lvl3pPr>
                    <a:lvl4pPr marL="1600200" indent="-228600" defTabSz="912813" eaLnBrk="0" hangingPunct="0">
                      <a:spcBef>
                        <a:spcPct val="20000"/>
                      </a:spcBef>
                      <a:buFont typeface="Arial" charset="0"/>
                      <a:buChar char="–"/>
                      <a:defRPr sz="2000">
                        <a:solidFill>
                          <a:schemeClr val="tx1"/>
                        </a:solidFill>
                        <a:latin typeface="Calibri" pitchFamily="34" charset="0"/>
                      </a:defRPr>
                    </a:lvl4pPr>
                    <a:lvl5pPr marL="2057400" indent="-228600" defTabSz="912813" eaLnBrk="0" hangingPunct="0">
                      <a:spcBef>
                        <a:spcPct val="20000"/>
                      </a:spcBef>
                      <a:buFont typeface="Arial" charset="0"/>
                      <a:buChar char="»"/>
                      <a:defRPr sz="2000">
                        <a:solidFill>
                          <a:schemeClr val="tx1"/>
                        </a:solidFill>
                        <a:latin typeface="Calibri" pitchFamily="34" charset="0"/>
                      </a:defRPr>
                    </a:lvl5pPr>
                    <a:lvl6pPr marL="25146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defRPr/>
                    </a:pPr>
                    <a:endParaRPr kumimoji="0" lang="es-GT" altLang="es-GT" sz="1000" b="1" i="0" u="none" strike="noStrike" kern="1200" cap="none" spc="0" normalizeH="0" baseline="0" noProof="0">
                      <a:ln>
                        <a:noFill/>
                      </a:ln>
                      <a:solidFill>
                        <a:srgbClr val="000000"/>
                      </a:solidFill>
                      <a:effectLst/>
                      <a:uLnTx/>
                      <a:uFillTx/>
                      <a:latin typeface="Arial" charset="0"/>
                      <a:ea typeface="+mn-ea"/>
                      <a:cs typeface="+mn-cs"/>
                    </a:endParaRPr>
                  </a:p>
                </p:txBody>
              </p:sp>
            </p:grpSp>
            <p:pic>
              <p:nvPicPr>
                <p:cNvPr id="76" name="Picture 6" descr="Resultado de imagen para anchor">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7BD1AA0-AAC5-4355-A8D0-36F6B18376F6}"/>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17812" t="5608" r="19852" b="10274"/>
                <a:stretch>
                  <a:fillRect/>
                </a:stretch>
              </p:blipFill>
              <p:spPr bwMode="auto">
                <a:xfrm>
                  <a:off x="7023804" y="5236609"/>
                  <a:ext cx="277624" cy="336510"/>
                </a:xfrm>
                <a:prstGeom prst="ellipse">
                  <a:avLst/>
                </a:prstGeom>
                <a:ln>
                  <a:noFill/>
                </a:ln>
                <a:effectLst>
                  <a:softEdge rad="112500"/>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grpSp>
          <p:sp>
            <p:nvSpPr>
              <p:cNvPr id="74" name="42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17FAA67-73B7-455D-8291-5AFE13AB5304}"/>
                  </a:ext>
                </a:extLst>
              </p:cNvPr>
              <p:cNvSpPr txBox="1">
                <a:spLocks noChangeArrowheads="1"/>
              </p:cNvSpPr>
              <p:nvPr/>
            </p:nvSpPr>
            <p:spPr bwMode="auto">
              <a:xfrm>
                <a:off x="2726025" y="2466782"/>
                <a:ext cx="421248" cy="291733"/>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defTabSz="912813" eaLnBrk="0" hangingPunct="0">
                  <a:spcBef>
                    <a:spcPct val="20000"/>
                  </a:spcBef>
                  <a:buFont typeface="Arial" charset="0"/>
                  <a:buChar char="•"/>
                  <a:defRPr sz="3200">
                    <a:solidFill>
                      <a:schemeClr val="tx1"/>
                    </a:solidFill>
                    <a:latin typeface="Calibri" pitchFamily="34" charset="0"/>
                  </a:defRPr>
                </a:lvl1pPr>
                <a:lvl2pPr marL="742950" indent="-285750" defTabSz="912813" eaLnBrk="0" hangingPunct="0">
                  <a:spcBef>
                    <a:spcPct val="20000"/>
                  </a:spcBef>
                  <a:buFont typeface="Arial" charset="0"/>
                  <a:buChar char="–"/>
                  <a:defRPr sz="2800">
                    <a:solidFill>
                      <a:schemeClr val="tx1"/>
                    </a:solidFill>
                    <a:latin typeface="Calibri" pitchFamily="34" charset="0"/>
                  </a:defRPr>
                </a:lvl2pPr>
                <a:lvl3pPr marL="1143000" indent="-228600" defTabSz="912813" eaLnBrk="0" hangingPunct="0">
                  <a:spcBef>
                    <a:spcPct val="20000"/>
                  </a:spcBef>
                  <a:buFont typeface="Arial" charset="0"/>
                  <a:buChar char="•"/>
                  <a:defRPr sz="2400">
                    <a:solidFill>
                      <a:schemeClr val="tx1"/>
                    </a:solidFill>
                    <a:latin typeface="Calibri" pitchFamily="34" charset="0"/>
                  </a:defRPr>
                </a:lvl3pPr>
                <a:lvl4pPr marL="1600200" indent="-228600" defTabSz="912813" eaLnBrk="0" hangingPunct="0">
                  <a:spcBef>
                    <a:spcPct val="20000"/>
                  </a:spcBef>
                  <a:buFont typeface="Arial" charset="0"/>
                  <a:buChar char="–"/>
                  <a:defRPr sz="2000">
                    <a:solidFill>
                      <a:schemeClr val="tx1"/>
                    </a:solidFill>
                    <a:latin typeface="Calibri" pitchFamily="34" charset="0"/>
                  </a:defRPr>
                </a:lvl4pPr>
                <a:lvl5pPr marL="2057400" indent="-228600" defTabSz="912813" eaLnBrk="0" hangingPunct="0">
                  <a:spcBef>
                    <a:spcPct val="20000"/>
                  </a:spcBef>
                  <a:buFont typeface="Arial" charset="0"/>
                  <a:buChar char="»"/>
                  <a:defRPr sz="2000">
                    <a:solidFill>
                      <a:schemeClr val="tx1"/>
                    </a:solidFill>
                    <a:latin typeface="Calibri" pitchFamily="34" charset="0"/>
                  </a:defRPr>
                </a:lvl5pPr>
                <a:lvl6pPr marL="25146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defRPr/>
                </a:pPr>
                <a:r>
                  <a:rPr kumimoji="0" lang="es-GT" altLang="es-GT" sz="1000" b="1" i="0" u="none" strike="noStrike" kern="1200" cap="none" spc="0" normalizeH="0" baseline="0" noProof="0">
                    <a:ln>
                      <a:noFill/>
                    </a:ln>
                    <a:solidFill>
                      <a:srgbClr val="000000"/>
                    </a:solidFill>
                    <a:effectLst/>
                    <a:uLnTx/>
                    <a:uFillTx/>
                    <a:latin typeface="Arial Black" pitchFamily="34" charset="0"/>
                    <a:ea typeface="+mn-ea"/>
                    <a:cs typeface="+mn-cs"/>
                  </a:rPr>
                  <a:t>X</a:t>
                </a:r>
              </a:p>
            </p:txBody>
          </p:sp>
        </p:grpSp>
        <p:grpSp>
          <p:nvGrpSpPr>
            <p:cNvPr id="42" name="792 Grup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6B292B7-DEA3-4D9D-8DB2-F3E82B7FDA40}"/>
                </a:ext>
              </a:extLst>
            </p:cNvPr>
            <p:cNvGrpSpPr>
              <a:grpSpLocks/>
            </p:cNvGrpSpPr>
            <p:nvPr/>
          </p:nvGrpSpPr>
          <p:grpSpPr bwMode="auto">
            <a:xfrm>
              <a:off x="6059488" y="4506913"/>
              <a:ext cx="1057274" cy="742952"/>
              <a:chOff x="5587610" y="943770"/>
              <a:chExt cx="1000614" cy="724970"/>
            </a:xfrm>
          </p:grpSpPr>
          <p:grpSp>
            <p:nvGrpSpPr>
              <p:cNvPr id="65" name="779 Grup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6667E13-2A6E-4997-9146-9704CDE5EBE5}"/>
                  </a:ext>
                </a:extLst>
              </p:cNvPr>
              <p:cNvGrpSpPr>
                <a:grpSpLocks/>
              </p:cNvGrpSpPr>
              <p:nvPr/>
            </p:nvGrpSpPr>
            <p:grpSpPr bwMode="auto">
              <a:xfrm>
                <a:off x="5587610" y="980947"/>
                <a:ext cx="1000614" cy="687793"/>
                <a:chOff x="9885244" y="287"/>
                <a:chExt cx="1354997" cy="898939"/>
              </a:xfrm>
            </p:grpSpPr>
            <p:grpSp>
              <p:nvGrpSpPr>
                <p:cNvPr id="67" name="128 Grup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BD32886-6D5B-40C9-A79E-B53FBFDF3239}"/>
                    </a:ext>
                  </a:extLst>
                </p:cNvPr>
                <p:cNvGrpSpPr>
                  <a:grpSpLocks/>
                </p:cNvGrpSpPr>
                <p:nvPr/>
              </p:nvGrpSpPr>
              <p:grpSpPr bwMode="auto">
                <a:xfrm>
                  <a:off x="9885244" y="287"/>
                  <a:ext cx="1354997" cy="898939"/>
                  <a:chOff x="4761617" y="4365455"/>
                  <a:chExt cx="1806662" cy="1110098"/>
                </a:xfrm>
              </p:grpSpPr>
              <p:grpSp>
                <p:nvGrpSpPr>
                  <p:cNvPr id="69" name="77 Grup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4E4F7B2-B633-4134-B29B-7999601F287F}"/>
                      </a:ext>
                    </a:extLst>
                  </p:cNvPr>
                  <p:cNvGrpSpPr>
                    <a:grpSpLocks/>
                  </p:cNvGrpSpPr>
                  <p:nvPr/>
                </p:nvGrpSpPr>
                <p:grpSpPr bwMode="auto">
                  <a:xfrm>
                    <a:off x="5076290" y="4365455"/>
                    <a:ext cx="1491989" cy="792566"/>
                    <a:chOff x="6173131" y="5533477"/>
                    <a:chExt cx="1705830" cy="713836"/>
                  </a:xfrm>
                </p:grpSpPr>
                <p:sp>
                  <p:nvSpPr>
                    <p:cNvPr id="71" name="Rectangle 1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09DE037-1F05-4571-BA95-6C3C306300D1}"/>
                        </a:ext>
                      </a:extLst>
                    </p:cNvPr>
                    <p:cNvSpPr>
                      <a:spLocks noChangeArrowheads="1"/>
                    </p:cNvSpPr>
                    <p:nvPr/>
                  </p:nvSpPr>
                  <p:spPr bwMode="auto">
                    <a:xfrm>
                      <a:off x="6173131" y="5796943"/>
                      <a:ext cx="1144456" cy="450370"/>
                    </a:xfrm>
                    <a:prstGeom prst="rect">
                      <a:avLst/>
                    </a:prstGeom>
                    <a:solidFill>
                      <a:srgbClr val="00B0F0"/>
                    </a:solidFill>
                    <a:ln>
                      <a:solidFill>
                        <a:schemeClr val="tx1"/>
                      </a:solidFill>
                    </a:ln>
                  </p:spPr>
                  <p:style>
                    <a:lnRef idx="1">
                      <a:schemeClr val="accent3"/>
                    </a:lnRef>
                    <a:fillRef idx="3">
                      <a:schemeClr val="accent3"/>
                    </a:fillRef>
                    <a:effectRef idx="2">
                      <a:schemeClr val="accent3"/>
                    </a:effectRef>
                    <a:fontRef idx="minor">
                      <a:schemeClr val="lt1"/>
                    </a:fontRef>
                  </p:style>
                  <p:txBody>
                    <a:bodyPr anchor="ctr"/>
                    <a:lstStyle/>
                    <a:p>
                      <a:pPr marL="0" marR="0" lvl="0" indent="0" algn="ctr" defTabSz="913737" rtl="0" eaLnBrk="0" fontAlgn="auto" latinLnBrk="0" hangingPunct="0">
                        <a:lnSpc>
                          <a:spcPct val="100000"/>
                        </a:lnSpc>
                        <a:spcBef>
                          <a:spcPts val="0"/>
                        </a:spcBef>
                        <a:spcAft>
                          <a:spcPts val="0"/>
                        </a:spcAft>
                        <a:buClrTx/>
                        <a:buSzTx/>
                        <a:buFontTx/>
                        <a:buNone/>
                        <a:tabLst/>
                        <a:defRPr/>
                      </a:pPr>
                      <a:endParaRPr kumimoji="0" lang="es-ES_tradnl" sz="10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sp>
                  <p:nvSpPr>
                    <p:cNvPr id="72" name="84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76E51CB-4A3A-4236-B065-E2CE80465B77}"/>
                        </a:ext>
                      </a:extLst>
                    </p:cNvPr>
                    <p:cNvSpPr txBox="1"/>
                    <p:nvPr/>
                  </p:nvSpPr>
                  <p:spPr bwMode="auto">
                    <a:xfrm>
                      <a:off x="7364112" y="5533477"/>
                      <a:ext cx="514849" cy="436578"/>
                    </a:xfrm>
                    <a:prstGeom prst="rect">
                      <a:avLst/>
                    </a:prstGeom>
                    <a:noFill/>
                    <a:ln>
                      <a:noFill/>
                    </a:ln>
                  </p:spPr>
                  <p:style>
                    <a:lnRef idx="1">
                      <a:schemeClr val="accent3"/>
                    </a:lnRef>
                    <a:fillRef idx="3">
                      <a:schemeClr val="accent3"/>
                    </a:fillRef>
                    <a:effectRef idx="2">
                      <a:schemeClr val="accent3"/>
                    </a:effectRef>
                    <a:fontRef idx="minor">
                      <a:schemeClr val="lt1"/>
                    </a:fontRef>
                  </p:style>
                  <p:txBody>
                    <a:bodyPr>
                      <a:spAutoFit/>
                    </a:bodyPr>
                    <a:lstStyle/>
                    <a:p>
                      <a:pPr marL="0" marR="0" lvl="0" indent="0" algn="ctr" defTabSz="913737" rtl="0" eaLnBrk="0" fontAlgn="auto" latinLnBrk="0" hangingPunct="0">
                        <a:lnSpc>
                          <a:spcPct val="100000"/>
                        </a:lnSpc>
                        <a:spcBef>
                          <a:spcPts val="0"/>
                        </a:spcBef>
                        <a:spcAft>
                          <a:spcPts val="0"/>
                        </a:spcAft>
                        <a:buClrTx/>
                        <a:buSzTx/>
                        <a:buFontTx/>
                        <a:buNone/>
                        <a:tabLst/>
                        <a:defRPr/>
                      </a:pPr>
                      <a:endParaRPr kumimoji="0" lang="es-GT" sz="1400" b="0"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70" name="42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960EB82E-CE77-4FC7-B318-A7D6EBE7959A}"/>
                      </a:ext>
                    </a:extLst>
                  </p:cNvPr>
                  <p:cNvSpPr txBox="1">
                    <a:spLocks noChangeArrowheads="1"/>
                  </p:cNvSpPr>
                  <p:nvPr/>
                </p:nvSpPr>
                <p:spPr bwMode="auto">
                  <a:xfrm>
                    <a:off x="4761617" y="5136419"/>
                    <a:ext cx="1652041" cy="339134"/>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defTabSz="912813" eaLnBrk="0" hangingPunct="0">
                      <a:spcBef>
                        <a:spcPct val="20000"/>
                      </a:spcBef>
                      <a:buFont typeface="Arial" charset="0"/>
                      <a:buChar char="•"/>
                      <a:defRPr sz="3200">
                        <a:solidFill>
                          <a:schemeClr val="tx1"/>
                        </a:solidFill>
                        <a:latin typeface="Calibri" pitchFamily="34" charset="0"/>
                      </a:defRPr>
                    </a:lvl1pPr>
                    <a:lvl2pPr marL="742950" indent="-285750" defTabSz="912813" eaLnBrk="0" hangingPunct="0">
                      <a:spcBef>
                        <a:spcPct val="20000"/>
                      </a:spcBef>
                      <a:buFont typeface="Arial" charset="0"/>
                      <a:buChar char="–"/>
                      <a:defRPr sz="2800">
                        <a:solidFill>
                          <a:schemeClr val="tx1"/>
                        </a:solidFill>
                        <a:latin typeface="Calibri" pitchFamily="34" charset="0"/>
                      </a:defRPr>
                    </a:lvl2pPr>
                    <a:lvl3pPr marL="1143000" indent="-228600" defTabSz="912813" eaLnBrk="0" hangingPunct="0">
                      <a:spcBef>
                        <a:spcPct val="20000"/>
                      </a:spcBef>
                      <a:buFont typeface="Arial" charset="0"/>
                      <a:buChar char="•"/>
                      <a:defRPr sz="2400">
                        <a:solidFill>
                          <a:schemeClr val="tx1"/>
                        </a:solidFill>
                        <a:latin typeface="Calibri" pitchFamily="34" charset="0"/>
                      </a:defRPr>
                    </a:lvl3pPr>
                    <a:lvl4pPr marL="1600200" indent="-228600" defTabSz="912813" eaLnBrk="0" hangingPunct="0">
                      <a:spcBef>
                        <a:spcPct val="20000"/>
                      </a:spcBef>
                      <a:buFont typeface="Arial" charset="0"/>
                      <a:buChar char="–"/>
                      <a:defRPr sz="2000">
                        <a:solidFill>
                          <a:schemeClr val="tx1"/>
                        </a:solidFill>
                        <a:latin typeface="Calibri" pitchFamily="34" charset="0"/>
                      </a:defRPr>
                    </a:lvl4pPr>
                    <a:lvl5pPr marL="2057400" indent="-228600" defTabSz="912813" eaLnBrk="0" hangingPunct="0">
                      <a:spcBef>
                        <a:spcPct val="20000"/>
                      </a:spcBef>
                      <a:buFont typeface="Arial" charset="0"/>
                      <a:buChar char="»"/>
                      <a:defRPr sz="2000">
                        <a:solidFill>
                          <a:schemeClr val="tx1"/>
                        </a:solidFill>
                        <a:latin typeface="Calibri" pitchFamily="34" charset="0"/>
                      </a:defRPr>
                    </a:lvl5pPr>
                    <a:lvl6pPr marL="25146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defRPr/>
                    </a:pPr>
                    <a:r>
                      <a:rPr kumimoji="0" lang="es-GT" altLang="es-GT" sz="800" b="1" i="0" u="none" strike="noStrike" kern="1200" cap="none" spc="0" normalizeH="0" baseline="0" noProof="0">
                        <a:ln>
                          <a:noFill/>
                        </a:ln>
                        <a:solidFill>
                          <a:srgbClr val="000000"/>
                        </a:solidFill>
                        <a:effectLst/>
                        <a:uLnTx/>
                        <a:uFillTx/>
                        <a:latin typeface="Arial Black" pitchFamily="34" charset="0"/>
                        <a:ea typeface="+mn-ea"/>
                        <a:cs typeface="+mn-cs"/>
                      </a:rPr>
                      <a:t>CACEN</a:t>
                    </a:r>
                  </a:p>
                </p:txBody>
              </p:sp>
            </p:grpSp>
            <p:pic>
              <p:nvPicPr>
                <p:cNvPr id="68" name="Picture 2" descr="http://previews.123rf.com/images/tribalium123/tribalium1231208/tribalium123120800392/14974404-estrella-y-alas-Foto-de-archivo.jp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271DEF3-E46F-4656-9421-62CFDD9607FF}"/>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10188622" y="275362"/>
                  <a:ext cx="593494" cy="284902"/>
                </a:xfrm>
                <a:prstGeom prst="ellipse">
                  <a:avLst/>
                </a:prstGeom>
                <a:ln>
                  <a:noFill/>
                </a:ln>
                <a:effectLst>
                  <a:softEdge rad="112500"/>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grpSp>
          <p:sp>
            <p:nvSpPr>
              <p:cNvPr id="66" name="42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F9AD2A6-406F-4B84-9C18-262CCB1E35F6}"/>
                  </a:ext>
                </a:extLst>
              </p:cNvPr>
              <p:cNvSpPr txBox="1">
                <a:spLocks noChangeArrowheads="1"/>
              </p:cNvSpPr>
              <p:nvPr/>
            </p:nvSpPr>
            <p:spPr bwMode="auto">
              <a:xfrm>
                <a:off x="5937678" y="943770"/>
                <a:ext cx="214847" cy="247852"/>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defTabSz="912813" eaLnBrk="0" hangingPunct="0">
                  <a:spcBef>
                    <a:spcPct val="20000"/>
                  </a:spcBef>
                  <a:buFont typeface="Arial" charset="0"/>
                  <a:buChar char="•"/>
                  <a:defRPr sz="3200">
                    <a:solidFill>
                      <a:schemeClr val="tx1"/>
                    </a:solidFill>
                    <a:latin typeface="Calibri" pitchFamily="34" charset="0"/>
                  </a:defRPr>
                </a:lvl1pPr>
                <a:lvl2pPr marL="742950" indent="-285750" defTabSz="912813" eaLnBrk="0" hangingPunct="0">
                  <a:spcBef>
                    <a:spcPct val="20000"/>
                  </a:spcBef>
                  <a:buFont typeface="Arial" charset="0"/>
                  <a:buChar char="–"/>
                  <a:defRPr sz="2800">
                    <a:solidFill>
                      <a:schemeClr val="tx1"/>
                    </a:solidFill>
                    <a:latin typeface="Calibri" pitchFamily="34" charset="0"/>
                  </a:defRPr>
                </a:lvl2pPr>
                <a:lvl3pPr marL="1143000" indent="-228600" defTabSz="912813" eaLnBrk="0" hangingPunct="0">
                  <a:spcBef>
                    <a:spcPct val="20000"/>
                  </a:spcBef>
                  <a:buFont typeface="Arial" charset="0"/>
                  <a:buChar char="•"/>
                  <a:defRPr sz="2400">
                    <a:solidFill>
                      <a:schemeClr val="tx1"/>
                    </a:solidFill>
                    <a:latin typeface="Calibri" pitchFamily="34" charset="0"/>
                  </a:defRPr>
                </a:lvl3pPr>
                <a:lvl4pPr marL="1600200" indent="-228600" defTabSz="912813" eaLnBrk="0" hangingPunct="0">
                  <a:spcBef>
                    <a:spcPct val="20000"/>
                  </a:spcBef>
                  <a:buFont typeface="Arial" charset="0"/>
                  <a:buChar char="–"/>
                  <a:defRPr sz="2000">
                    <a:solidFill>
                      <a:schemeClr val="tx1"/>
                    </a:solidFill>
                    <a:latin typeface="Calibri" pitchFamily="34" charset="0"/>
                  </a:defRPr>
                </a:lvl4pPr>
                <a:lvl5pPr marL="2057400" indent="-228600" defTabSz="912813" eaLnBrk="0" hangingPunct="0">
                  <a:spcBef>
                    <a:spcPct val="20000"/>
                  </a:spcBef>
                  <a:buFont typeface="Arial" charset="0"/>
                  <a:buChar char="»"/>
                  <a:defRPr sz="2000">
                    <a:solidFill>
                      <a:schemeClr val="tx1"/>
                    </a:solidFill>
                    <a:latin typeface="Calibri" pitchFamily="34" charset="0"/>
                  </a:defRPr>
                </a:lvl5pPr>
                <a:lvl6pPr marL="25146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defRPr/>
                </a:pPr>
                <a:r>
                  <a:rPr kumimoji="0" lang="es-GT" altLang="es-GT" sz="1050" b="1" i="0" u="none" strike="noStrike" kern="1200" cap="none" spc="0" normalizeH="0" baseline="0" noProof="0" dirty="0">
                    <a:ln>
                      <a:noFill/>
                    </a:ln>
                    <a:solidFill>
                      <a:srgbClr val="000000"/>
                    </a:solidFill>
                    <a:effectLst/>
                    <a:uLnTx/>
                    <a:uFillTx/>
                    <a:latin typeface="Arial Black" pitchFamily="34" charset="0"/>
                    <a:ea typeface="+mn-ea"/>
                    <a:cs typeface="+mn-cs"/>
                  </a:rPr>
                  <a:t>X</a:t>
                </a:r>
              </a:p>
            </p:txBody>
          </p:sp>
        </p:grpSp>
        <p:grpSp>
          <p:nvGrpSpPr>
            <p:cNvPr id="43" name="155 Grup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7F5C365D-F517-42EE-8979-0D5FC980EA29}"/>
                </a:ext>
              </a:extLst>
            </p:cNvPr>
            <p:cNvGrpSpPr>
              <a:grpSpLocks/>
            </p:cNvGrpSpPr>
            <p:nvPr/>
          </p:nvGrpSpPr>
          <p:grpSpPr bwMode="auto">
            <a:xfrm>
              <a:off x="4511682" y="6040451"/>
              <a:ext cx="936625" cy="773115"/>
              <a:chOff x="2555021" y="2466782"/>
              <a:chExt cx="822179" cy="886970"/>
            </a:xfrm>
          </p:grpSpPr>
          <p:grpSp>
            <p:nvGrpSpPr>
              <p:cNvPr id="58" name="130 Grup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697D4B4-CDA2-4EC2-9616-0EB4DF0A7336}"/>
                  </a:ext>
                </a:extLst>
              </p:cNvPr>
              <p:cNvGrpSpPr>
                <a:grpSpLocks/>
              </p:cNvGrpSpPr>
              <p:nvPr/>
            </p:nvGrpSpPr>
            <p:grpSpPr bwMode="auto">
              <a:xfrm>
                <a:off x="2555021" y="2730871"/>
                <a:ext cx="822179" cy="622881"/>
                <a:chOff x="6587078" y="5163035"/>
                <a:chExt cx="1264893" cy="769195"/>
              </a:xfrm>
            </p:grpSpPr>
            <p:grpSp>
              <p:nvGrpSpPr>
                <p:cNvPr id="60" name="128 Grup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6733E1D-5697-4C22-AF8B-44AD85A8F71D}"/>
                    </a:ext>
                  </a:extLst>
                </p:cNvPr>
                <p:cNvGrpSpPr>
                  <a:grpSpLocks/>
                </p:cNvGrpSpPr>
                <p:nvPr/>
              </p:nvGrpSpPr>
              <p:grpSpPr bwMode="auto">
                <a:xfrm>
                  <a:off x="6587078" y="5163035"/>
                  <a:ext cx="1264893" cy="769195"/>
                  <a:chOff x="4876948" y="4658978"/>
                  <a:chExt cx="1264893" cy="769195"/>
                </a:xfrm>
              </p:grpSpPr>
              <p:sp>
                <p:nvSpPr>
                  <p:cNvPr id="62" name="Rectangle 1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07A6E92-67F7-4E52-9E03-24EF6F032EA0}"/>
                      </a:ext>
                    </a:extLst>
                  </p:cNvPr>
                  <p:cNvSpPr>
                    <a:spLocks noChangeArrowheads="1"/>
                  </p:cNvSpPr>
                  <p:nvPr/>
                </p:nvSpPr>
                <p:spPr bwMode="auto">
                  <a:xfrm>
                    <a:off x="5076330" y="4658978"/>
                    <a:ext cx="773942" cy="463316"/>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anchor="ctr"/>
                  <a:lstStyle/>
                  <a:p>
                    <a:pPr marL="0" marR="0" lvl="0" indent="0" algn="ctr" defTabSz="913737" rtl="0" eaLnBrk="0" fontAlgn="auto" latinLnBrk="0" hangingPunct="0">
                      <a:lnSpc>
                        <a:spcPct val="100000"/>
                      </a:lnSpc>
                      <a:spcBef>
                        <a:spcPts val="0"/>
                      </a:spcBef>
                      <a:spcAft>
                        <a:spcPts val="0"/>
                      </a:spcAft>
                      <a:buClrTx/>
                      <a:buSzTx/>
                      <a:buFontTx/>
                      <a:buNone/>
                      <a:tabLst/>
                      <a:defRPr/>
                    </a:pPr>
                    <a:endParaRPr kumimoji="0" lang="es-ES_tradnl" sz="10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sp>
                <p:nvSpPr>
                  <p:cNvPr id="63" name="42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970FE5D-7B40-4955-BC35-11B85F4D370D}"/>
                      </a:ext>
                    </a:extLst>
                  </p:cNvPr>
                  <p:cNvSpPr txBox="1">
                    <a:spLocks noChangeArrowheads="1"/>
                  </p:cNvSpPr>
                  <p:nvPr/>
                </p:nvSpPr>
                <p:spPr bwMode="auto">
                  <a:xfrm>
                    <a:off x="4876948" y="5122869"/>
                    <a:ext cx="1264893" cy="305304"/>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defTabSz="912813" eaLnBrk="0" hangingPunct="0">
                      <a:spcBef>
                        <a:spcPct val="20000"/>
                      </a:spcBef>
                      <a:buFont typeface="Arial" charset="0"/>
                      <a:buChar char="•"/>
                      <a:defRPr sz="3200">
                        <a:solidFill>
                          <a:schemeClr val="tx1"/>
                        </a:solidFill>
                        <a:latin typeface="Calibri" pitchFamily="34" charset="0"/>
                      </a:defRPr>
                    </a:lvl1pPr>
                    <a:lvl2pPr marL="742950" indent="-285750" defTabSz="912813" eaLnBrk="0" hangingPunct="0">
                      <a:spcBef>
                        <a:spcPct val="20000"/>
                      </a:spcBef>
                      <a:buFont typeface="Arial" charset="0"/>
                      <a:buChar char="–"/>
                      <a:defRPr sz="2800">
                        <a:solidFill>
                          <a:schemeClr val="tx1"/>
                        </a:solidFill>
                        <a:latin typeface="Calibri" pitchFamily="34" charset="0"/>
                      </a:defRPr>
                    </a:lvl2pPr>
                    <a:lvl3pPr marL="1143000" indent="-228600" defTabSz="912813" eaLnBrk="0" hangingPunct="0">
                      <a:spcBef>
                        <a:spcPct val="20000"/>
                      </a:spcBef>
                      <a:buFont typeface="Arial" charset="0"/>
                      <a:buChar char="•"/>
                      <a:defRPr sz="2400">
                        <a:solidFill>
                          <a:schemeClr val="tx1"/>
                        </a:solidFill>
                        <a:latin typeface="Calibri" pitchFamily="34" charset="0"/>
                      </a:defRPr>
                    </a:lvl3pPr>
                    <a:lvl4pPr marL="1600200" indent="-228600" defTabSz="912813" eaLnBrk="0" hangingPunct="0">
                      <a:spcBef>
                        <a:spcPct val="20000"/>
                      </a:spcBef>
                      <a:buFont typeface="Arial" charset="0"/>
                      <a:buChar char="–"/>
                      <a:defRPr sz="2000">
                        <a:solidFill>
                          <a:schemeClr val="tx1"/>
                        </a:solidFill>
                        <a:latin typeface="Calibri" pitchFamily="34" charset="0"/>
                      </a:defRPr>
                    </a:lvl4pPr>
                    <a:lvl5pPr marL="2057400" indent="-228600" defTabSz="912813" eaLnBrk="0" hangingPunct="0">
                      <a:spcBef>
                        <a:spcPct val="20000"/>
                      </a:spcBef>
                      <a:buFont typeface="Arial" charset="0"/>
                      <a:buChar char="»"/>
                      <a:defRPr sz="2000">
                        <a:solidFill>
                          <a:schemeClr val="tx1"/>
                        </a:solidFill>
                        <a:latin typeface="Calibri" pitchFamily="34" charset="0"/>
                      </a:defRPr>
                    </a:lvl5pPr>
                    <a:lvl6pPr marL="25146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defRPr/>
                    </a:pPr>
                    <a:r>
                      <a:rPr kumimoji="0" lang="es-GT" altLang="es-GT" sz="800" b="1" i="0" u="none" strike="noStrike" kern="1200" cap="none" spc="0" normalizeH="0" baseline="0" noProof="0">
                        <a:ln>
                          <a:noFill/>
                        </a:ln>
                        <a:solidFill>
                          <a:srgbClr val="000000"/>
                        </a:solidFill>
                        <a:effectLst/>
                        <a:uLnTx/>
                        <a:uFillTx/>
                        <a:latin typeface="Arial Black" pitchFamily="34" charset="0"/>
                        <a:ea typeface="+mn-ea"/>
                        <a:cs typeface="+mn-cs"/>
                      </a:rPr>
                      <a:t>CONAPAC</a:t>
                    </a:r>
                    <a:endParaRPr kumimoji="0" lang="es-GT" altLang="es-GT" sz="700" b="1" i="0" u="none" strike="noStrike" kern="1200" cap="none" spc="0" normalizeH="0" baseline="0" noProof="0">
                      <a:ln>
                        <a:noFill/>
                      </a:ln>
                      <a:solidFill>
                        <a:srgbClr val="000000"/>
                      </a:solidFill>
                      <a:effectLst/>
                      <a:uLnTx/>
                      <a:uFillTx/>
                      <a:latin typeface="Arial Black" pitchFamily="34" charset="0"/>
                      <a:ea typeface="+mn-ea"/>
                      <a:cs typeface="+mn-cs"/>
                    </a:endParaRPr>
                  </a:p>
                </p:txBody>
              </p:sp>
              <p:sp>
                <p:nvSpPr>
                  <p:cNvPr id="64" name="42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ED4B63F-A109-4085-BFAC-AC6302870C1F}"/>
                      </a:ext>
                    </a:extLst>
                  </p:cNvPr>
                  <p:cNvSpPr txBox="1">
                    <a:spLocks noChangeArrowheads="1"/>
                  </p:cNvSpPr>
                  <p:nvPr/>
                </p:nvSpPr>
                <p:spPr bwMode="auto">
                  <a:xfrm>
                    <a:off x="4878097" y="4725149"/>
                    <a:ext cx="269969" cy="348836"/>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defTabSz="912813" eaLnBrk="0" hangingPunct="0">
                      <a:spcBef>
                        <a:spcPct val="20000"/>
                      </a:spcBef>
                      <a:buFont typeface="Arial" charset="0"/>
                      <a:buChar char="•"/>
                      <a:defRPr sz="3200">
                        <a:solidFill>
                          <a:schemeClr val="tx1"/>
                        </a:solidFill>
                        <a:latin typeface="Calibri" pitchFamily="34" charset="0"/>
                      </a:defRPr>
                    </a:lvl1pPr>
                    <a:lvl2pPr marL="742950" indent="-285750" defTabSz="912813" eaLnBrk="0" hangingPunct="0">
                      <a:spcBef>
                        <a:spcPct val="20000"/>
                      </a:spcBef>
                      <a:buFont typeface="Arial" charset="0"/>
                      <a:buChar char="–"/>
                      <a:defRPr sz="2800">
                        <a:solidFill>
                          <a:schemeClr val="tx1"/>
                        </a:solidFill>
                        <a:latin typeface="Calibri" pitchFamily="34" charset="0"/>
                      </a:defRPr>
                    </a:lvl2pPr>
                    <a:lvl3pPr marL="1143000" indent="-228600" defTabSz="912813" eaLnBrk="0" hangingPunct="0">
                      <a:spcBef>
                        <a:spcPct val="20000"/>
                      </a:spcBef>
                      <a:buFont typeface="Arial" charset="0"/>
                      <a:buChar char="•"/>
                      <a:defRPr sz="2400">
                        <a:solidFill>
                          <a:schemeClr val="tx1"/>
                        </a:solidFill>
                        <a:latin typeface="Calibri" pitchFamily="34" charset="0"/>
                      </a:defRPr>
                    </a:lvl3pPr>
                    <a:lvl4pPr marL="1600200" indent="-228600" defTabSz="912813" eaLnBrk="0" hangingPunct="0">
                      <a:spcBef>
                        <a:spcPct val="20000"/>
                      </a:spcBef>
                      <a:buFont typeface="Arial" charset="0"/>
                      <a:buChar char="–"/>
                      <a:defRPr sz="2000">
                        <a:solidFill>
                          <a:schemeClr val="tx1"/>
                        </a:solidFill>
                        <a:latin typeface="Calibri" pitchFamily="34" charset="0"/>
                      </a:defRPr>
                    </a:lvl4pPr>
                    <a:lvl5pPr marL="2057400" indent="-228600" defTabSz="912813" eaLnBrk="0" hangingPunct="0">
                      <a:spcBef>
                        <a:spcPct val="20000"/>
                      </a:spcBef>
                      <a:buFont typeface="Arial" charset="0"/>
                      <a:buChar char="»"/>
                      <a:defRPr sz="2000">
                        <a:solidFill>
                          <a:schemeClr val="tx1"/>
                        </a:solidFill>
                        <a:latin typeface="Calibri" pitchFamily="34" charset="0"/>
                      </a:defRPr>
                    </a:lvl5pPr>
                    <a:lvl6pPr marL="25146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defRPr/>
                    </a:pPr>
                    <a:endParaRPr kumimoji="0" lang="es-GT" altLang="es-GT" sz="1000" b="1" i="0" u="none" strike="noStrike" kern="1200" cap="none" spc="0" normalizeH="0" baseline="0" noProof="0">
                      <a:ln>
                        <a:noFill/>
                      </a:ln>
                      <a:solidFill>
                        <a:srgbClr val="000000"/>
                      </a:solidFill>
                      <a:effectLst/>
                      <a:uLnTx/>
                      <a:uFillTx/>
                      <a:latin typeface="Arial" charset="0"/>
                      <a:ea typeface="+mn-ea"/>
                      <a:cs typeface="+mn-cs"/>
                    </a:endParaRPr>
                  </a:p>
                </p:txBody>
              </p:sp>
            </p:grpSp>
            <p:pic>
              <p:nvPicPr>
                <p:cNvPr id="61" name="Picture 6" descr="Resultado de imagen para anchor">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7352D5F-F898-4822-B22A-534C9437975E}"/>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17812" t="5608" r="19852" b="10274"/>
                <a:stretch>
                  <a:fillRect/>
                </a:stretch>
              </p:blipFill>
              <p:spPr bwMode="auto">
                <a:xfrm>
                  <a:off x="7033226" y="5229206"/>
                  <a:ext cx="297030" cy="360034"/>
                </a:xfrm>
                <a:prstGeom prst="ellipse">
                  <a:avLst/>
                </a:prstGeom>
                <a:ln>
                  <a:noFill/>
                </a:ln>
                <a:effectLst>
                  <a:softEdge rad="112500"/>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grpSp>
          <p:sp>
            <p:nvSpPr>
              <p:cNvPr id="59" name="42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38B768A-48F2-4214-BF77-439D4560E5E5}"/>
                  </a:ext>
                </a:extLst>
              </p:cNvPr>
              <p:cNvSpPr txBox="1">
                <a:spLocks noChangeArrowheads="1"/>
              </p:cNvSpPr>
              <p:nvPr/>
            </p:nvSpPr>
            <p:spPr bwMode="auto">
              <a:xfrm>
                <a:off x="2726425" y="2466782"/>
                <a:ext cx="420844" cy="291406"/>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defTabSz="912813" eaLnBrk="0" hangingPunct="0">
                  <a:spcBef>
                    <a:spcPct val="20000"/>
                  </a:spcBef>
                  <a:buFont typeface="Arial" charset="0"/>
                  <a:buChar char="•"/>
                  <a:defRPr sz="3200">
                    <a:solidFill>
                      <a:schemeClr val="tx1"/>
                    </a:solidFill>
                    <a:latin typeface="Calibri" pitchFamily="34" charset="0"/>
                  </a:defRPr>
                </a:lvl1pPr>
                <a:lvl2pPr marL="742950" indent="-285750" defTabSz="912813" eaLnBrk="0" hangingPunct="0">
                  <a:spcBef>
                    <a:spcPct val="20000"/>
                  </a:spcBef>
                  <a:buFont typeface="Arial" charset="0"/>
                  <a:buChar char="–"/>
                  <a:defRPr sz="2800">
                    <a:solidFill>
                      <a:schemeClr val="tx1"/>
                    </a:solidFill>
                    <a:latin typeface="Calibri" pitchFamily="34" charset="0"/>
                  </a:defRPr>
                </a:lvl2pPr>
                <a:lvl3pPr marL="1143000" indent="-228600" defTabSz="912813" eaLnBrk="0" hangingPunct="0">
                  <a:spcBef>
                    <a:spcPct val="20000"/>
                  </a:spcBef>
                  <a:buFont typeface="Arial" charset="0"/>
                  <a:buChar char="•"/>
                  <a:defRPr sz="2400">
                    <a:solidFill>
                      <a:schemeClr val="tx1"/>
                    </a:solidFill>
                    <a:latin typeface="Calibri" pitchFamily="34" charset="0"/>
                  </a:defRPr>
                </a:lvl3pPr>
                <a:lvl4pPr marL="1600200" indent="-228600" defTabSz="912813" eaLnBrk="0" hangingPunct="0">
                  <a:spcBef>
                    <a:spcPct val="20000"/>
                  </a:spcBef>
                  <a:buFont typeface="Arial" charset="0"/>
                  <a:buChar char="–"/>
                  <a:defRPr sz="2000">
                    <a:solidFill>
                      <a:schemeClr val="tx1"/>
                    </a:solidFill>
                    <a:latin typeface="Calibri" pitchFamily="34" charset="0"/>
                  </a:defRPr>
                </a:lvl4pPr>
                <a:lvl5pPr marL="2057400" indent="-228600" defTabSz="912813" eaLnBrk="0" hangingPunct="0">
                  <a:spcBef>
                    <a:spcPct val="20000"/>
                  </a:spcBef>
                  <a:buFont typeface="Arial" charset="0"/>
                  <a:buChar char="»"/>
                  <a:defRPr sz="2000">
                    <a:solidFill>
                      <a:schemeClr val="tx1"/>
                    </a:solidFill>
                    <a:latin typeface="Calibri" pitchFamily="34" charset="0"/>
                  </a:defRPr>
                </a:lvl5pPr>
                <a:lvl6pPr marL="25146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defRPr/>
                </a:pPr>
                <a:r>
                  <a:rPr kumimoji="0" lang="es-GT" altLang="es-GT" sz="1050" b="1" i="0" u="none" strike="noStrike" kern="1200" cap="none" spc="0" normalizeH="0" baseline="0" noProof="0" dirty="0">
                    <a:ln>
                      <a:noFill/>
                    </a:ln>
                    <a:solidFill>
                      <a:srgbClr val="000000"/>
                    </a:solidFill>
                    <a:effectLst/>
                    <a:uLnTx/>
                    <a:uFillTx/>
                    <a:latin typeface="Arial Black" pitchFamily="34" charset="0"/>
                    <a:ea typeface="+mn-ea"/>
                    <a:cs typeface="+mn-cs"/>
                  </a:rPr>
                  <a:t>X</a:t>
                </a:r>
              </a:p>
            </p:txBody>
          </p:sp>
        </p:grpSp>
        <p:cxnSp>
          <p:nvCxnSpPr>
            <p:cNvPr id="44" name="44 Conector rec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A71B6B2-29E0-432F-BB5E-9708AEE5C36B}"/>
                </a:ext>
              </a:extLst>
            </p:cNvPr>
            <p:cNvCxnSpPr/>
            <p:nvPr/>
          </p:nvCxnSpPr>
          <p:spPr bwMode="auto">
            <a:xfrm flipH="1" flipV="1">
              <a:off x="4743450" y="5070488"/>
              <a:ext cx="12700" cy="519113"/>
            </a:xfrm>
            <a:prstGeom prst="line">
              <a:avLst/>
            </a:prstGeom>
            <a:solidFill>
              <a:schemeClr val="bg1"/>
            </a:solidFill>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44 Conector rec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B2ABE2A-6BDB-4848-B2BB-A5D4A64A9E56}"/>
                </a:ext>
              </a:extLst>
            </p:cNvPr>
            <p:cNvCxnSpPr/>
            <p:nvPr/>
          </p:nvCxnSpPr>
          <p:spPr bwMode="auto">
            <a:xfrm flipV="1">
              <a:off x="2844802" y="3500445"/>
              <a:ext cx="6350" cy="446087"/>
            </a:xfrm>
            <a:prstGeom prst="line">
              <a:avLst/>
            </a:prstGeom>
            <a:solidFill>
              <a:schemeClr val="bg1"/>
            </a:solidFill>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44 Conector rec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0E666AB-CF4F-4AC7-916E-647FF89784A8}"/>
                </a:ext>
              </a:extLst>
            </p:cNvPr>
            <p:cNvCxnSpPr/>
            <p:nvPr/>
          </p:nvCxnSpPr>
          <p:spPr bwMode="auto">
            <a:xfrm flipV="1">
              <a:off x="6989763" y="1752603"/>
              <a:ext cx="0" cy="454025"/>
            </a:xfrm>
            <a:prstGeom prst="line">
              <a:avLst/>
            </a:prstGeom>
            <a:solidFill>
              <a:schemeClr val="bg1"/>
            </a:solidFill>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44 Conector rec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EF19E30-3734-4E5E-887A-0D2B2C699374}"/>
                </a:ext>
              </a:extLst>
            </p:cNvPr>
            <p:cNvCxnSpPr/>
            <p:nvPr/>
          </p:nvCxnSpPr>
          <p:spPr bwMode="auto">
            <a:xfrm flipH="1" flipV="1">
              <a:off x="7886700" y="4941901"/>
              <a:ext cx="12700" cy="503237"/>
            </a:xfrm>
            <a:prstGeom prst="line">
              <a:avLst/>
            </a:prstGeom>
            <a:solidFill>
              <a:schemeClr val="bg1"/>
            </a:solidFill>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 name="184 Grup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736AA10-1B6C-4DAD-94A6-5189AA8A2F79}"/>
                </a:ext>
              </a:extLst>
            </p:cNvPr>
            <p:cNvGrpSpPr/>
            <p:nvPr/>
          </p:nvGrpSpPr>
          <p:grpSpPr>
            <a:xfrm>
              <a:off x="5340654" y="3501008"/>
              <a:ext cx="755349" cy="570302"/>
              <a:chOff x="4479947" y="3990641"/>
              <a:chExt cx="565150" cy="448584"/>
            </a:xfrm>
          </p:grpSpPr>
          <p:grpSp>
            <p:nvGrpSpPr>
              <p:cNvPr id="52" name="69 Grup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20EBD76-AE21-4001-80ED-6AD8D3C434D5}"/>
                  </a:ext>
                </a:extLst>
              </p:cNvPr>
              <p:cNvGrpSpPr>
                <a:grpSpLocks/>
              </p:cNvGrpSpPr>
              <p:nvPr/>
            </p:nvGrpSpPr>
            <p:grpSpPr bwMode="auto">
              <a:xfrm>
                <a:off x="4479947" y="3990641"/>
                <a:ext cx="565150" cy="448584"/>
                <a:chOff x="1620004" y="5069912"/>
                <a:chExt cx="566200" cy="447995"/>
              </a:xfrm>
            </p:grpSpPr>
            <p:grpSp>
              <p:nvGrpSpPr>
                <p:cNvPr id="54" name="20 Grup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F90BCD1-6573-45B5-A2E4-B3F76A5B56BC}"/>
                    </a:ext>
                  </a:extLst>
                </p:cNvPr>
                <p:cNvGrpSpPr>
                  <a:grpSpLocks/>
                </p:cNvGrpSpPr>
                <p:nvPr/>
              </p:nvGrpSpPr>
              <p:grpSpPr bwMode="auto">
                <a:xfrm>
                  <a:off x="1726843" y="5069912"/>
                  <a:ext cx="459361" cy="447995"/>
                  <a:chOff x="1899489" y="6903731"/>
                  <a:chExt cx="1110365" cy="673093"/>
                </a:xfrm>
              </p:grpSpPr>
              <p:sp>
                <p:nvSpPr>
                  <p:cNvPr id="56" name="43 Rectángul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B19C01F-497C-4C0D-8205-84ADDE25EBEC}"/>
                      </a:ext>
                    </a:extLst>
                  </p:cNvPr>
                  <p:cNvSpPr/>
                  <p:nvPr/>
                </p:nvSpPr>
                <p:spPr>
                  <a:xfrm>
                    <a:off x="1899489" y="7145414"/>
                    <a:ext cx="1055167" cy="431410"/>
                  </a:xfrm>
                  <a:prstGeom prst="rect">
                    <a:avLst/>
                  </a:prstGeom>
                  <a:solidFill>
                    <a:schemeClr val="accent3">
                      <a:lumMod val="75000"/>
                    </a:schemeClr>
                  </a:solidFill>
                  <a:ln>
                    <a:solidFill>
                      <a:schemeClr val="tx1"/>
                    </a:solidFill>
                  </a:ln>
                </p:spPr>
                <p:style>
                  <a:lnRef idx="1">
                    <a:schemeClr val="accent3"/>
                  </a:lnRef>
                  <a:fillRef idx="3">
                    <a:schemeClr val="accent3"/>
                  </a:fillRef>
                  <a:effectRef idx="2">
                    <a:schemeClr val="accent3"/>
                  </a:effectRef>
                  <a:fontRef idx="minor">
                    <a:schemeClr val="lt1"/>
                  </a:fontRef>
                </p:style>
                <p:txBody>
                  <a:bodyPr anchor="ctr"/>
                  <a:lstStyle/>
                  <a:p>
                    <a:pPr marL="0" marR="0" lvl="0" indent="0" algn="ctr" defTabSz="913737" rtl="0" eaLnBrk="0" fontAlgn="auto" latinLnBrk="0" hangingPunct="0">
                      <a:lnSpc>
                        <a:spcPct val="100000"/>
                      </a:lnSpc>
                      <a:spcBef>
                        <a:spcPts val="0"/>
                      </a:spcBef>
                      <a:spcAft>
                        <a:spcPts val="0"/>
                      </a:spcAft>
                      <a:buClrTx/>
                      <a:buSzTx/>
                      <a:buFontTx/>
                      <a:buNone/>
                      <a:tabLst/>
                      <a:defRPr/>
                    </a:pPr>
                    <a:endParaRPr kumimoji="0" lang="es-ES_tradnl" sz="14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sp>
                <p:nvSpPr>
                  <p:cNvPr id="57" name="42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A0A8C1B-CBCC-4E0D-80F3-D465C1CA588B}"/>
                      </a:ext>
                    </a:extLst>
                  </p:cNvPr>
                  <p:cNvSpPr txBox="1">
                    <a:spLocks noChangeArrowheads="1"/>
                  </p:cNvSpPr>
                  <p:nvPr/>
                </p:nvSpPr>
                <p:spPr bwMode="auto">
                  <a:xfrm>
                    <a:off x="2007388" y="6903731"/>
                    <a:ext cx="1002466" cy="326925"/>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defTabSz="912813" eaLnBrk="0" hangingPunct="0">
                      <a:spcBef>
                        <a:spcPct val="20000"/>
                      </a:spcBef>
                      <a:buFont typeface="Arial" pitchFamily="34" charset="0"/>
                      <a:buChar char="•"/>
                      <a:defRPr sz="3200">
                        <a:solidFill>
                          <a:schemeClr val="tx1"/>
                        </a:solidFill>
                        <a:latin typeface="Calibri" pitchFamily="34" charset="0"/>
                      </a:defRPr>
                    </a:lvl1pPr>
                    <a:lvl2pPr marL="742950" indent="-285750" defTabSz="912813" eaLnBrk="0" hangingPunct="0">
                      <a:spcBef>
                        <a:spcPct val="20000"/>
                      </a:spcBef>
                      <a:buFont typeface="Arial" pitchFamily="34" charset="0"/>
                      <a:buChar char="–"/>
                      <a:defRPr sz="2800">
                        <a:solidFill>
                          <a:schemeClr val="tx1"/>
                        </a:solidFill>
                        <a:latin typeface="Calibri" pitchFamily="34" charset="0"/>
                      </a:defRPr>
                    </a:lvl2pPr>
                    <a:lvl3pPr marL="1143000" indent="-228600" defTabSz="912813" eaLnBrk="0" hangingPunct="0">
                      <a:spcBef>
                        <a:spcPct val="20000"/>
                      </a:spcBef>
                      <a:buFont typeface="Arial" pitchFamily="34" charset="0"/>
                      <a:buChar char="•"/>
                      <a:defRPr sz="2400">
                        <a:solidFill>
                          <a:schemeClr val="tx1"/>
                        </a:solidFill>
                        <a:latin typeface="Calibri" pitchFamily="34" charset="0"/>
                      </a:defRPr>
                    </a:lvl3pPr>
                    <a:lvl4pPr marL="1600200" indent="-228600" defTabSz="912813" eaLnBrk="0" hangingPunct="0">
                      <a:spcBef>
                        <a:spcPct val="20000"/>
                      </a:spcBef>
                      <a:buFont typeface="Arial" pitchFamily="34" charset="0"/>
                      <a:buChar char="–"/>
                      <a:defRPr sz="2000">
                        <a:solidFill>
                          <a:schemeClr val="tx1"/>
                        </a:solidFill>
                        <a:latin typeface="Calibri" pitchFamily="34" charset="0"/>
                      </a:defRPr>
                    </a:lvl4pPr>
                    <a:lvl5pPr marL="2057400" indent="-228600" defTabSz="912813" eaLnBrk="0" hangingPunct="0">
                      <a:spcBef>
                        <a:spcPct val="20000"/>
                      </a:spcBef>
                      <a:buFont typeface="Arial" pitchFamily="34" charset="0"/>
                      <a:buChar char="»"/>
                      <a:defRPr sz="2000">
                        <a:solidFill>
                          <a:schemeClr val="tx1"/>
                        </a:solidFill>
                        <a:latin typeface="Calibri" pitchFamily="34" charset="0"/>
                      </a:defRPr>
                    </a:lvl5pPr>
                    <a:lvl6pPr marL="2514600" indent="-228600" defTabSz="91281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91281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91281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91281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defRPr/>
                    </a:pPr>
                    <a:r>
                      <a:rPr kumimoji="0" lang="es-GT" altLang="es-GT" sz="1200" b="1" i="0" u="none" strike="noStrike" kern="1200" cap="none" spc="0" normalizeH="0" baseline="0" noProof="0" dirty="0">
                        <a:ln>
                          <a:noFill/>
                        </a:ln>
                        <a:solidFill>
                          <a:srgbClr val="000000"/>
                        </a:solidFill>
                        <a:effectLst/>
                        <a:uLnTx/>
                        <a:uFillTx/>
                        <a:latin typeface="Arial" pitchFamily="34" charset="0"/>
                        <a:ea typeface="+mn-ea"/>
                        <a:cs typeface="+mn-cs"/>
                      </a:rPr>
                      <a:t>X</a:t>
                    </a:r>
                  </a:p>
                </p:txBody>
              </p:sp>
            </p:grpSp>
            <p:sp>
              <p:nvSpPr>
                <p:cNvPr id="55" name="42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FC06888-818B-4775-9166-816467D19B41}"/>
                    </a:ext>
                  </a:extLst>
                </p:cNvPr>
                <p:cNvSpPr txBox="1">
                  <a:spLocks noChangeArrowheads="1"/>
                </p:cNvSpPr>
                <p:nvPr/>
              </p:nvSpPr>
              <p:spPr bwMode="auto">
                <a:xfrm>
                  <a:off x="1620004" y="5228809"/>
                  <a:ext cx="140288" cy="199461"/>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defTabSz="912813" eaLnBrk="0" hangingPunct="0">
                    <a:spcBef>
                      <a:spcPct val="20000"/>
                    </a:spcBef>
                    <a:buFont typeface="Arial" pitchFamily="34" charset="0"/>
                    <a:buChar char="•"/>
                    <a:defRPr sz="3200">
                      <a:solidFill>
                        <a:schemeClr val="tx1"/>
                      </a:solidFill>
                      <a:latin typeface="Calibri" pitchFamily="34" charset="0"/>
                    </a:defRPr>
                  </a:lvl1pPr>
                  <a:lvl2pPr marL="742950" indent="-285750" defTabSz="912813" eaLnBrk="0" hangingPunct="0">
                    <a:spcBef>
                      <a:spcPct val="20000"/>
                    </a:spcBef>
                    <a:buFont typeface="Arial" pitchFamily="34" charset="0"/>
                    <a:buChar char="–"/>
                    <a:defRPr sz="2800">
                      <a:solidFill>
                        <a:schemeClr val="tx1"/>
                      </a:solidFill>
                      <a:latin typeface="Calibri" pitchFamily="34" charset="0"/>
                    </a:defRPr>
                  </a:lvl2pPr>
                  <a:lvl3pPr marL="1143000" indent="-228600" defTabSz="912813" eaLnBrk="0" hangingPunct="0">
                    <a:spcBef>
                      <a:spcPct val="20000"/>
                    </a:spcBef>
                    <a:buFont typeface="Arial" pitchFamily="34" charset="0"/>
                    <a:buChar char="•"/>
                    <a:defRPr sz="2400">
                      <a:solidFill>
                        <a:schemeClr val="tx1"/>
                      </a:solidFill>
                      <a:latin typeface="Calibri" pitchFamily="34" charset="0"/>
                    </a:defRPr>
                  </a:lvl3pPr>
                  <a:lvl4pPr marL="1600200" indent="-228600" defTabSz="912813" eaLnBrk="0" hangingPunct="0">
                    <a:spcBef>
                      <a:spcPct val="20000"/>
                    </a:spcBef>
                    <a:buFont typeface="Arial" pitchFamily="34" charset="0"/>
                    <a:buChar char="–"/>
                    <a:defRPr sz="2000">
                      <a:solidFill>
                        <a:schemeClr val="tx1"/>
                      </a:solidFill>
                      <a:latin typeface="Calibri" pitchFamily="34" charset="0"/>
                    </a:defRPr>
                  </a:lvl4pPr>
                  <a:lvl5pPr marL="2057400" indent="-228600" defTabSz="912813" eaLnBrk="0" hangingPunct="0">
                    <a:spcBef>
                      <a:spcPct val="20000"/>
                    </a:spcBef>
                    <a:buFont typeface="Arial" pitchFamily="34" charset="0"/>
                    <a:buChar char="»"/>
                    <a:defRPr sz="2000">
                      <a:solidFill>
                        <a:schemeClr val="tx1"/>
                      </a:solidFill>
                      <a:latin typeface="Calibri" pitchFamily="34" charset="0"/>
                    </a:defRPr>
                  </a:lvl5pPr>
                  <a:lvl6pPr marL="2514600" indent="-228600" defTabSz="91281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91281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91281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91281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defRPr/>
                  </a:pPr>
                  <a:endParaRPr kumimoji="0" lang="es-GT" altLang="es-GT" sz="1050" b="1" i="0" u="none" strike="noStrike" kern="1200" cap="none" spc="0" normalizeH="0" baseline="0" noProof="0" dirty="0">
                    <a:ln>
                      <a:noFill/>
                    </a:ln>
                    <a:solidFill>
                      <a:srgbClr val="000000"/>
                    </a:solidFill>
                    <a:effectLst/>
                    <a:uLnTx/>
                    <a:uFillTx/>
                    <a:latin typeface="Arial" pitchFamily="34" charset="0"/>
                    <a:ea typeface="+mn-ea"/>
                    <a:cs typeface="+mn-cs"/>
                  </a:endParaRPr>
                </a:p>
              </p:txBody>
            </p:sp>
          </p:grpSp>
          <p:sp>
            <p:nvSpPr>
              <p:cNvPr id="53" name="186 Elips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DB5CD5B-177E-49EB-B4E1-87991220EAC6}"/>
                  </a:ext>
                </a:extLst>
              </p:cNvPr>
              <p:cNvSpPr/>
              <p:nvPr/>
            </p:nvSpPr>
            <p:spPr>
              <a:xfrm>
                <a:off x="4687736" y="4202324"/>
                <a:ext cx="270197" cy="18494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s-GT" sz="2000" b="0" i="0" u="none" strike="noStrike" kern="1200" cap="none" spc="0" normalizeH="0" baseline="0" noProof="0">
                  <a:ln>
                    <a:noFill/>
                  </a:ln>
                  <a:solidFill>
                    <a:prstClr val="white"/>
                  </a:solidFill>
                  <a:effectLst/>
                  <a:uLnTx/>
                  <a:uFillTx/>
                  <a:latin typeface="Calibri"/>
                  <a:ea typeface="+mn-ea"/>
                  <a:cs typeface="+mn-cs"/>
                </a:endParaRPr>
              </a:p>
            </p:txBody>
          </p:sp>
        </p:grpSp>
      </p:grpSp>
      <p:cxnSp>
        <p:nvCxnSpPr>
          <p:cNvPr id="16" name="Conector recto 1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DA43EB0-F525-4FC8-890E-D00E5FF79A1D}"/>
              </a:ext>
            </a:extLst>
          </p:cNvPr>
          <p:cNvCxnSpPr>
            <a:cxnSpLocks/>
          </p:cNvCxnSpPr>
          <p:nvPr/>
        </p:nvCxnSpPr>
        <p:spPr>
          <a:xfrm flipH="1">
            <a:off x="148165" y="549619"/>
            <a:ext cx="11877672" cy="9279"/>
          </a:xfrm>
          <a:prstGeom prst="line">
            <a:avLst/>
          </a:prstGeom>
          <a:ln w="317500" cap="sq" cmpd="tri">
            <a:solidFill>
              <a:srgbClr val="00B0F0"/>
            </a:solidFill>
            <a:miter lim="800000"/>
            <a:tailEnd w="lg" len="lg"/>
          </a:ln>
        </p:spPr>
        <p:style>
          <a:lnRef idx="3">
            <a:schemeClr val="accent1"/>
          </a:lnRef>
          <a:fillRef idx="0">
            <a:schemeClr val="accent1"/>
          </a:fillRef>
          <a:effectRef idx="2">
            <a:schemeClr val="accent1"/>
          </a:effectRef>
          <a:fontRef idx="minor">
            <a:schemeClr val="tx1"/>
          </a:fontRef>
        </p:style>
      </p:cxnSp>
      <p:grpSp>
        <p:nvGrpSpPr>
          <p:cNvPr id="17" name="Grupo 1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85B79A4-67D7-4267-B096-DE7F4CFD5306}"/>
              </a:ext>
            </a:extLst>
          </p:cNvPr>
          <p:cNvGrpSpPr/>
          <p:nvPr/>
        </p:nvGrpSpPr>
        <p:grpSpPr>
          <a:xfrm>
            <a:off x="10831157" y="50662"/>
            <a:ext cx="1144955" cy="1016472"/>
            <a:chOff x="0" y="0"/>
            <a:chExt cx="2706370" cy="2851785"/>
          </a:xfrm>
        </p:grpSpPr>
        <p:pic>
          <p:nvPicPr>
            <p:cNvPr id="18" name="Imagen 17"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C09A44F-AB02-40CB-A319-E9FDBF87F63F}"/>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0" y="0"/>
              <a:ext cx="2706370" cy="2851785"/>
            </a:xfrm>
            <a:prstGeom prst="rect">
              <a:avLst/>
            </a:prstGeom>
            <a:noFill/>
            <a:ln>
              <a:noFill/>
            </a:ln>
          </p:spPr>
        </p:pic>
        <p:grpSp>
          <p:nvGrpSpPr>
            <p:cNvPr id="19" name="Grupo 1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F49C58A-D2B6-4F8E-9A8B-BD17D0D28A5E}"/>
                </a:ext>
              </a:extLst>
            </p:cNvPr>
            <p:cNvGrpSpPr/>
            <p:nvPr/>
          </p:nvGrpSpPr>
          <p:grpSpPr>
            <a:xfrm>
              <a:off x="469784" y="528506"/>
              <a:ext cx="1701800" cy="501149"/>
              <a:chOff x="0" y="8389"/>
              <a:chExt cx="1701800" cy="501149"/>
            </a:xfrm>
          </p:grpSpPr>
          <p:pic>
            <p:nvPicPr>
              <p:cNvPr id="20" name="Imagen 19"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45EB7C5-B20B-4A67-8184-D7382EFCD0CB}"/>
                  </a:ext>
                </a:extLst>
              </p:cNvPr>
              <p:cNvPicPr>
                <a:picLocks noChangeAspect="1"/>
              </p:cNvPicPr>
              <p:nvPr/>
            </p:nvPicPr>
            <p:blipFill rotWithShape="1">
              <a:blip r:embed="rId8"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822122" y="8389"/>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1" name="Imagen 20"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D5B2139-1455-4E96-B92A-9E49E21FCF11}"/>
                  </a:ext>
                </a:extLst>
              </p:cNvPr>
              <p:cNvPicPr>
                <a:picLocks noChangeAspect="1"/>
              </p:cNvPicPr>
              <p:nvPr/>
            </p:nvPicPr>
            <p:blipFill rotWithShape="1">
              <a:blip r:embed="rId9"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3" t="18842" r="42279" b="65297"/>
              <a:stretch/>
            </p:blipFill>
            <p:spPr bwMode="auto">
              <a:xfrm>
                <a:off x="1241464" y="41945"/>
                <a:ext cx="460336" cy="450556"/>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2" name="Imagen 21"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6B87993-E859-46B1-8029-B8D5C71B0010}"/>
                  </a:ext>
                </a:extLst>
              </p:cNvPr>
              <p:cNvPicPr>
                <a:picLocks noChangeAspect="1"/>
              </p:cNvPicPr>
              <p:nvPr/>
            </p:nvPicPr>
            <p:blipFill rotWithShape="1">
              <a:blip r:embed="rId8"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419450" y="16778"/>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3" name="Imagen 22"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46B7FA1-3A95-4EB9-8359-3E72F6574141}"/>
                  </a:ext>
                </a:extLst>
              </p:cNvPr>
              <p:cNvPicPr>
                <a:picLocks noChangeAspect="1"/>
              </p:cNvPicPr>
              <p:nvPr/>
            </p:nvPicPr>
            <p:blipFill rotWithShape="1">
              <a:blip r:embed="rId10"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5" r="42275" b="67278"/>
              <a:stretch/>
            </p:blipFill>
            <p:spPr bwMode="auto">
              <a:xfrm>
                <a:off x="0" y="33522"/>
                <a:ext cx="460336" cy="436262"/>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grpSp>
      </p:grpSp>
      <p:sp>
        <p:nvSpPr>
          <p:cNvPr id="24" name="5 Rectángulo redondead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3DA3A27-7409-406A-BD93-B9E21DE88F65}"/>
              </a:ext>
            </a:extLst>
          </p:cNvPr>
          <p:cNvSpPr/>
          <p:nvPr/>
        </p:nvSpPr>
        <p:spPr>
          <a:xfrm>
            <a:off x="789879" y="121518"/>
            <a:ext cx="9533916" cy="950069"/>
          </a:xfrm>
          <a:prstGeom prst="roundRect">
            <a:avLst/>
          </a:prstGeom>
          <a:solidFill>
            <a:srgbClr val="002060"/>
          </a:solidFill>
          <a:ln>
            <a:noFill/>
          </a:ln>
          <a:effectLst>
            <a:glow rad="101600">
              <a:schemeClr val="bg1">
                <a:alpha val="6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sz="1800" b="1" i="0" u="none" strike="noStrike" kern="1200" baseline="0">
                <a:solidFill>
                  <a:sysClr val="windowText" lastClr="000000"/>
                </a:solidFill>
                <a:latin typeface="+mn-lt"/>
                <a:ea typeface="+mn-ea"/>
                <a:cs typeface="+mn-cs"/>
              </a:defRPr>
            </a:pPr>
            <a:r>
              <a:rPr kumimoji="0" lang="es-GT" sz="3200" b="1" i="0" u="none" strike="noStrike" kern="0" cap="none" spc="0" normalizeH="0" baseline="0" noProof="0" dirty="0">
                <a:ln w="12700" cmpd="sng">
                  <a:solidFill>
                    <a:srgbClr val="FFC000"/>
                  </a:solidFill>
                  <a:prstDash val="solid"/>
                </a:ln>
                <a:solidFill>
                  <a:srgbClr val="FFFF00"/>
                </a:solidFill>
                <a:effectLst/>
                <a:uLnTx/>
                <a:uFillTx/>
                <a:latin typeface="Arial Black" panose="020B0A04020102020204" pitchFamily="34" charset="0"/>
                <a:ea typeface="+mn-ea"/>
                <a:cs typeface="Narkisim" pitchFamily="34" charset="-79"/>
              </a:rPr>
              <a:t>DESPLIEGUE DE UNIDADES BAJO EL PROGRAMA 11</a:t>
            </a:r>
          </a:p>
        </p:txBody>
      </p:sp>
      <p:sp>
        <p:nvSpPr>
          <p:cNvPr id="3" name="CuadroTexto 2">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860FC75-60E4-45DA-88DD-12CDFF1138D0}"/>
              </a:ext>
            </a:extLst>
          </p:cNvPr>
          <p:cNvSpPr txBox="1"/>
          <p:nvPr/>
        </p:nvSpPr>
        <p:spPr>
          <a:xfrm>
            <a:off x="739837" y="2223841"/>
            <a:ext cx="3583674" cy="2062103"/>
          </a:xfrm>
          <a:prstGeom prst="rect">
            <a:avLst/>
          </a:prstGeom>
          <a:ln w="38100"/>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GT" sz="3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DESPLIEGUE DE UNIDADES DEL EJÉRCITO DE GUATEMALA</a:t>
            </a:r>
          </a:p>
        </p:txBody>
      </p:sp>
      <p:grpSp>
        <p:nvGrpSpPr>
          <p:cNvPr id="2" name="Grupo 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4168A2C-72DF-4278-8121-741B53672F11}"/>
              </a:ext>
            </a:extLst>
          </p:cNvPr>
          <p:cNvGrpSpPr/>
          <p:nvPr/>
        </p:nvGrpSpPr>
        <p:grpSpPr>
          <a:xfrm>
            <a:off x="5340348" y="5241481"/>
            <a:ext cx="1629295" cy="1370722"/>
            <a:chOff x="2211354" y="5483283"/>
            <a:chExt cx="1629295" cy="1370722"/>
          </a:xfrm>
        </p:grpSpPr>
        <p:sp>
          <p:nvSpPr>
            <p:cNvPr id="211" name="186 Elips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C36DA65-8EEE-4A1A-98A8-9271B1505043}"/>
                </a:ext>
              </a:extLst>
            </p:cNvPr>
            <p:cNvSpPr/>
            <p:nvPr/>
          </p:nvSpPr>
          <p:spPr>
            <a:xfrm>
              <a:off x="2211354" y="5483283"/>
              <a:ext cx="1629295" cy="137072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s-GT" sz="1350">
                <a:ln>
                  <a:solidFill>
                    <a:sysClr val="windowText" lastClr="000000"/>
                  </a:solidFill>
                </a:ln>
                <a:solidFill>
                  <a:sysClr val="windowText" lastClr="000000"/>
                </a:solidFill>
                <a:latin typeface="Rockwell"/>
              </a:endParaRPr>
            </a:p>
          </p:txBody>
        </p:sp>
        <p:pic>
          <p:nvPicPr>
            <p:cNvPr id="212" name="Picture 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CCB1245-27A6-44AF-90A8-C815BD39A252}"/>
                </a:ext>
              </a:extLst>
            </p:cNvPr>
            <p:cNvPicPr>
              <a:picLocks noChangeAspect="1"/>
            </p:cNvPicPr>
            <p:nvPr/>
          </p:nvPicPr>
          <p:blipFill>
            <a:blip r:embed="rId11"/>
            <a:stretch>
              <a:fillRect/>
            </a:stretch>
          </p:blipFill>
          <p:spPr>
            <a:xfrm>
              <a:off x="2898229" y="5820853"/>
              <a:ext cx="340117" cy="623991"/>
            </a:xfrm>
            <a:prstGeom prst="rect">
              <a:avLst/>
            </a:prstGeom>
          </p:spPr>
        </p:pic>
      </p:grpSp>
      <p:grpSp>
        <p:nvGrpSpPr>
          <p:cNvPr id="213" name="Grupo 212">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73C5E8DD-1718-441D-80C6-C25B42E65585}"/>
              </a:ext>
            </a:extLst>
          </p:cNvPr>
          <p:cNvGrpSpPr/>
          <p:nvPr/>
        </p:nvGrpSpPr>
        <p:grpSpPr>
          <a:xfrm>
            <a:off x="8457667" y="1451985"/>
            <a:ext cx="1629295" cy="1370722"/>
            <a:chOff x="2211354" y="5483283"/>
            <a:chExt cx="1629295" cy="1370722"/>
          </a:xfrm>
        </p:grpSpPr>
        <p:sp>
          <p:nvSpPr>
            <p:cNvPr id="214" name="186 Elips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7AEF847-1A86-47B3-9DD6-173A27B32DCC}"/>
                </a:ext>
              </a:extLst>
            </p:cNvPr>
            <p:cNvSpPr/>
            <p:nvPr/>
          </p:nvSpPr>
          <p:spPr>
            <a:xfrm>
              <a:off x="2211354" y="5483283"/>
              <a:ext cx="1629295" cy="137072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s-GT" sz="1350">
                <a:ln>
                  <a:solidFill>
                    <a:sysClr val="windowText" lastClr="000000"/>
                  </a:solidFill>
                </a:ln>
                <a:solidFill>
                  <a:sysClr val="windowText" lastClr="000000"/>
                </a:solidFill>
                <a:latin typeface="Rockwell"/>
              </a:endParaRPr>
            </a:p>
          </p:txBody>
        </p:sp>
        <p:pic>
          <p:nvPicPr>
            <p:cNvPr id="215" name="Picture 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8903F5E-5AB6-4790-A4CF-1939515F0B53}"/>
                </a:ext>
              </a:extLst>
            </p:cNvPr>
            <p:cNvPicPr>
              <a:picLocks noChangeAspect="1"/>
            </p:cNvPicPr>
            <p:nvPr/>
          </p:nvPicPr>
          <p:blipFill>
            <a:blip r:embed="rId11"/>
            <a:stretch>
              <a:fillRect/>
            </a:stretch>
          </p:blipFill>
          <p:spPr>
            <a:xfrm>
              <a:off x="2898229" y="5820853"/>
              <a:ext cx="340117" cy="623991"/>
            </a:xfrm>
            <a:prstGeom prst="rect">
              <a:avLst/>
            </a:prstGeom>
          </p:spPr>
        </p:pic>
      </p:grpSp>
      <p:grpSp>
        <p:nvGrpSpPr>
          <p:cNvPr id="216" name="Grupo 21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B8FF540-1B77-43E6-AD85-31029BF2A318}"/>
              </a:ext>
            </a:extLst>
          </p:cNvPr>
          <p:cNvGrpSpPr/>
          <p:nvPr/>
        </p:nvGrpSpPr>
        <p:grpSpPr>
          <a:xfrm>
            <a:off x="9822868" y="2869534"/>
            <a:ext cx="1629295" cy="1370722"/>
            <a:chOff x="2211354" y="5483283"/>
            <a:chExt cx="1629295" cy="1370722"/>
          </a:xfrm>
        </p:grpSpPr>
        <p:sp>
          <p:nvSpPr>
            <p:cNvPr id="217" name="186 Elips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D5C782F-6655-41B7-BF27-3D8075C73525}"/>
                </a:ext>
              </a:extLst>
            </p:cNvPr>
            <p:cNvSpPr/>
            <p:nvPr/>
          </p:nvSpPr>
          <p:spPr>
            <a:xfrm>
              <a:off x="2211354" y="5483283"/>
              <a:ext cx="1629295" cy="137072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s-GT" sz="1350">
                <a:ln>
                  <a:solidFill>
                    <a:sysClr val="windowText" lastClr="000000"/>
                  </a:solidFill>
                </a:ln>
                <a:solidFill>
                  <a:sysClr val="windowText" lastClr="000000"/>
                </a:solidFill>
                <a:latin typeface="Rockwell"/>
              </a:endParaRPr>
            </a:p>
          </p:txBody>
        </p:sp>
        <p:pic>
          <p:nvPicPr>
            <p:cNvPr id="218" name="Picture 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779A68F-7F77-4FA2-94D9-BEF70388A75F}"/>
                </a:ext>
              </a:extLst>
            </p:cNvPr>
            <p:cNvPicPr>
              <a:picLocks noChangeAspect="1"/>
            </p:cNvPicPr>
            <p:nvPr/>
          </p:nvPicPr>
          <p:blipFill>
            <a:blip r:embed="rId11"/>
            <a:stretch>
              <a:fillRect/>
            </a:stretch>
          </p:blipFill>
          <p:spPr>
            <a:xfrm>
              <a:off x="2898229" y="5820853"/>
              <a:ext cx="340117" cy="623991"/>
            </a:xfrm>
            <a:prstGeom prst="rect">
              <a:avLst/>
            </a:prstGeom>
          </p:spPr>
        </p:pic>
      </p:gr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355527111"/>
      </p:ext>
    </p:extLst>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4" name="Conector recto 1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AED6019-FD29-4232-BA46-6BE19697609F}"/>
              </a:ext>
            </a:extLst>
          </p:cNvPr>
          <p:cNvCxnSpPr>
            <a:cxnSpLocks/>
          </p:cNvCxnSpPr>
          <p:nvPr/>
        </p:nvCxnSpPr>
        <p:spPr>
          <a:xfrm flipH="1">
            <a:off x="148165" y="549619"/>
            <a:ext cx="11877672" cy="9279"/>
          </a:xfrm>
          <a:prstGeom prst="line">
            <a:avLst/>
          </a:prstGeom>
          <a:ln w="317500" cap="sq" cmpd="tri">
            <a:solidFill>
              <a:srgbClr val="00B0F0"/>
            </a:solidFill>
            <a:miter lim="800000"/>
            <a:tailEnd w="lg" len="lg"/>
          </a:ln>
        </p:spPr>
        <p:style>
          <a:lnRef idx="3">
            <a:schemeClr val="accent1"/>
          </a:lnRef>
          <a:fillRef idx="0">
            <a:schemeClr val="accent1"/>
          </a:fillRef>
          <a:effectRef idx="2">
            <a:schemeClr val="accent1"/>
          </a:effectRef>
          <a:fontRef idx="minor">
            <a:schemeClr val="tx1"/>
          </a:fontRef>
        </p:style>
      </p:cxnSp>
      <p:grpSp>
        <p:nvGrpSpPr>
          <p:cNvPr id="17" name="Grupo 1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85B79A4-67D7-4267-B096-DE7F4CFD5306}"/>
              </a:ext>
            </a:extLst>
          </p:cNvPr>
          <p:cNvGrpSpPr/>
          <p:nvPr/>
        </p:nvGrpSpPr>
        <p:grpSpPr>
          <a:xfrm>
            <a:off x="5163690" y="47134"/>
            <a:ext cx="1846619" cy="1602266"/>
            <a:chOff x="0" y="0"/>
            <a:chExt cx="2706370" cy="2851785"/>
          </a:xfrm>
        </p:grpSpPr>
        <p:pic>
          <p:nvPicPr>
            <p:cNvPr id="18" name="Imagen 17"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C09A44F-AB02-40CB-A319-E9FDBF87F63F}"/>
                </a:ext>
              </a:extLst>
            </p:cNvPr>
            <p:cNvPicPr>
              <a:picLocks noChangeAspect="1"/>
            </p:cNvPicPr>
            <p:nvPr/>
          </p:nvPicPr>
          <p:blipFill>
            <a:blip r:embed="rId4"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0" y="0"/>
              <a:ext cx="2706370" cy="2851785"/>
            </a:xfrm>
            <a:prstGeom prst="rect">
              <a:avLst/>
            </a:prstGeom>
            <a:noFill/>
            <a:ln>
              <a:noFill/>
            </a:ln>
          </p:spPr>
        </p:pic>
        <p:grpSp>
          <p:nvGrpSpPr>
            <p:cNvPr id="19" name="Grupo 1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F49C58A-D2B6-4F8E-9A8B-BD17D0D28A5E}"/>
                </a:ext>
              </a:extLst>
            </p:cNvPr>
            <p:cNvGrpSpPr/>
            <p:nvPr/>
          </p:nvGrpSpPr>
          <p:grpSpPr>
            <a:xfrm>
              <a:off x="469784" y="528506"/>
              <a:ext cx="1701800" cy="501149"/>
              <a:chOff x="0" y="8389"/>
              <a:chExt cx="1701800" cy="501149"/>
            </a:xfrm>
          </p:grpSpPr>
          <p:pic>
            <p:nvPicPr>
              <p:cNvPr id="20" name="Imagen 19"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45EB7C5-B20B-4A67-8184-D7382EFCD0CB}"/>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822122" y="8389"/>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1" name="Imagen 20"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D5B2139-1455-4E96-B92A-9E49E21FCF11}"/>
                  </a:ext>
                </a:extLst>
              </p:cNvPr>
              <p:cNvPicPr>
                <a:picLocks noChangeAspect="1"/>
              </p:cNvPicPr>
              <p:nvPr/>
            </p:nvPicPr>
            <p:blipFill rotWithShape="1">
              <a:blip r:embed="rId6"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3" t="18842" r="42279" b="65297"/>
              <a:stretch/>
            </p:blipFill>
            <p:spPr bwMode="auto">
              <a:xfrm>
                <a:off x="1241464" y="41945"/>
                <a:ext cx="460336" cy="450556"/>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2" name="Imagen 21"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6B87993-E859-46B1-8029-B8D5C71B0010}"/>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419450" y="16778"/>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3" name="Imagen 22"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46B7FA1-3A95-4EB9-8359-3E72F6574141}"/>
                  </a:ext>
                </a:extLst>
              </p:cNvPr>
              <p:cNvPicPr>
                <a:picLocks noChangeAspect="1"/>
              </p:cNvPicPr>
              <p:nvPr/>
            </p:nvPicPr>
            <p:blipFill rotWithShape="1">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5" r="42275" b="67278"/>
              <a:stretch/>
            </p:blipFill>
            <p:spPr bwMode="auto">
              <a:xfrm>
                <a:off x="0" y="33522"/>
                <a:ext cx="460336" cy="436262"/>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grpSp>
      </p:grpSp>
      <p:sp>
        <p:nvSpPr>
          <p:cNvPr id="15" name="CuadroTexto 1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9BF0D057-95FC-44FD-BA89-551305C6B0FC}"/>
              </a:ext>
            </a:extLst>
          </p:cNvPr>
          <p:cNvSpPr txBox="1"/>
          <p:nvPr/>
        </p:nvSpPr>
        <p:spPr>
          <a:xfrm>
            <a:off x="2880936" y="1679432"/>
            <a:ext cx="6368361" cy="3046988"/>
          </a:xfrm>
          <a:prstGeom prst="rect">
            <a:avLst/>
          </a:prstGeom>
          <a:noFill/>
        </p:spPr>
        <p:txBody>
          <a:bodyPr wrap="square" rtlCol="0">
            <a:spAutoFit/>
          </a:bodyPr>
          <a:lstStyle/>
          <a:p>
            <a:pPr marL="0" marR="0" lvl="0" indent="0" algn="ctr" defTabSz="816239" rtl="0" eaLnBrk="1" fontAlgn="auto" latinLnBrk="0" hangingPunct="1">
              <a:lnSpc>
                <a:spcPct val="100000"/>
              </a:lnSpc>
              <a:spcBef>
                <a:spcPts val="0"/>
              </a:spcBef>
              <a:spcAft>
                <a:spcPts val="0"/>
              </a:spcAft>
              <a:buClrTx/>
              <a:buSzTx/>
              <a:buFontTx/>
              <a:buNone/>
              <a:tabLst/>
              <a:defRPr/>
            </a:pPr>
            <a:r>
              <a:rPr kumimoji="0" lang="es-ES_tradnl" sz="4800" b="1" i="0" u="none" strike="noStrike" kern="1200" cap="none" spc="0" normalizeH="0" baseline="0" noProof="0" dirty="0">
                <a:ln w="0"/>
                <a:solidFill>
                  <a:srgbClr val="002060"/>
                </a:solidFill>
                <a:effectLst>
                  <a:glow rad="101600">
                    <a:srgbClr val="4472C4">
                      <a:satMod val="175000"/>
                      <a:alpha val="40000"/>
                    </a:srgbClr>
                  </a:glow>
                  <a:reflection blurRad="6350" stA="53000" endA="300" endPos="35500" dir="5400000" sy="-90000" algn="bl" rotWithShape="0"/>
                </a:effectLst>
                <a:uLnTx/>
                <a:uFillTx/>
                <a:latin typeface="Arial Black" panose="020B0A04020102020204" pitchFamily="34" charset="0"/>
                <a:ea typeface="+mn-ea"/>
                <a:cs typeface="+mn-cs"/>
              </a:rPr>
              <a:t>NUESTRA FORTALEZA, EL RECURSO HUMANO</a:t>
            </a:r>
          </a:p>
        </p:txBody>
      </p:sp>
      <p:pic>
        <p:nvPicPr>
          <p:cNvPr id="11" name="Imagen 1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178C5A4-7AB5-4F24-97FF-9C0025709577}"/>
              </a:ext>
            </a:extLst>
          </p:cNvPr>
          <p:cNvPicPr>
            <a:picLocks noChangeAspect="1"/>
          </p:cNvPicPr>
          <p:nvPr/>
        </p:nvPicPr>
        <p:blipFill>
          <a:blip r:embed="rId8"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351287" y="403495"/>
            <a:ext cx="2569532" cy="34163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Imagen 11" descr="Imagen que contiene hierba, exterior, árbol, campo&#10;&#10;Descripción generada con confianza muy alta">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6391042-1CDC-4A9F-83AA-8021A1BA26EB}"/>
              </a:ext>
            </a:extLst>
          </p:cNvPr>
          <p:cNvPicPr>
            <a:picLocks noChangeAspect="1"/>
          </p:cNvPicPr>
          <p:nvPr/>
        </p:nvPicPr>
        <p:blipFill>
          <a:blip r:embed="rId9"/>
          <a:stretch>
            <a:fillRect/>
          </a:stretch>
        </p:blipFill>
        <p:spPr>
          <a:xfrm>
            <a:off x="351287" y="4145192"/>
            <a:ext cx="3622662" cy="21631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Imagen 12" descr="Imagen que contiene hierba, exterior, heno, árbol&#10;&#10;Descripción generada con confianza muy alta">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29D4373-1EF9-4D49-9A10-69643F0EB88B}"/>
              </a:ext>
            </a:extLst>
          </p:cNvPr>
          <p:cNvPicPr>
            <a:picLocks noChangeAspect="1"/>
          </p:cNvPicPr>
          <p:nvPr/>
        </p:nvPicPr>
        <p:blipFill>
          <a:blip r:embed="rId10"/>
          <a:stretch>
            <a:fillRect/>
          </a:stretch>
        </p:blipFill>
        <p:spPr>
          <a:xfrm>
            <a:off x="9209413" y="350830"/>
            <a:ext cx="2569532" cy="35216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Imagen 15" descr="Imagen que contiene persona, uniforme militar, ropa, interior&#10;&#10;Descripción generada con confianza muy alta">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D78EFBF-EC3F-4B31-A5EA-A7E22ED8EE2F}"/>
              </a:ext>
            </a:extLst>
          </p:cNvPr>
          <p:cNvPicPr>
            <a:picLocks noChangeAspect="1"/>
          </p:cNvPicPr>
          <p:nvPr/>
        </p:nvPicPr>
        <p:blipFill>
          <a:blip r:embed="rId11"/>
          <a:stretch>
            <a:fillRect/>
          </a:stretch>
        </p:blipFill>
        <p:spPr>
          <a:xfrm>
            <a:off x="8156283" y="4150578"/>
            <a:ext cx="3622662" cy="21578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4" name="Imagen 23" descr="Imagen que contiene persona, exterior, árbol, cielo&#10;&#10;Descripción generada con confianza muy alta">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3AAAAA4-0A51-4B20-B719-A1C41F05A544}"/>
              </a:ext>
            </a:extLst>
          </p:cNvPr>
          <p:cNvPicPr>
            <a:picLocks noChangeAspect="1"/>
          </p:cNvPicPr>
          <p:nvPr/>
        </p:nvPicPr>
        <p:blipFill>
          <a:blip r:embed="rId12"/>
          <a:stretch>
            <a:fillRect/>
          </a:stretch>
        </p:blipFill>
        <p:spPr>
          <a:xfrm>
            <a:off x="4366407" y="4756452"/>
            <a:ext cx="3357562" cy="19034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800183913"/>
      </p:ext>
    </p:extLst>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Conector recto 1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DA43EB0-F525-4FC8-890E-D00E5FF79A1D}"/>
              </a:ext>
            </a:extLst>
          </p:cNvPr>
          <p:cNvCxnSpPr>
            <a:cxnSpLocks/>
          </p:cNvCxnSpPr>
          <p:nvPr/>
        </p:nvCxnSpPr>
        <p:spPr>
          <a:xfrm flipH="1">
            <a:off x="148165" y="549619"/>
            <a:ext cx="11877672" cy="9279"/>
          </a:xfrm>
          <a:prstGeom prst="line">
            <a:avLst/>
          </a:prstGeom>
          <a:ln w="317500" cap="sq" cmpd="tri">
            <a:solidFill>
              <a:srgbClr val="00B0F0"/>
            </a:solidFill>
            <a:miter lim="800000"/>
            <a:tailEnd w="lg" len="lg"/>
          </a:ln>
        </p:spPr>
        <p:style>
          <a:lnRef idx="3">
            <a:schemeClr val="accent1"/>
          </a:lnRef>
          <a:fillRef idx="0">
            <a:schemeClr val="accent1"/>
          </a:fillRef>
          <a:effectRef idx="2">
            <a:schemeClr val="accent1"/>
          </a:effectRef>
          <a:fontRef idx="minor">
            <a:schemeClr val="tx1"/>
          </a:fontRef>
        </p:style>
      </p:cxnSp>
      <p:grpSp>
        <p:nvGrpSpPr>
          <p:cNvPr id="17" name="Grupo 1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85B79A4-67D7-4267-B096-DE7F4CFD5306}"/>
              </a:ext>
            </a:extLst>
          </p:cNvPr>
          <p:cNvGrpSpPr/>
          <p:nvPr/>
        </p:nvGrpSpPr>
        <p:grpSpPr>
          <a:xfrm>
            <a:off x="10831157" y="50662"/>
            <a:ext cx="1144955" cy="1016472"/>
            <a:chOff x="0" y="0"/>
            <a:chExt cx="2706370" cy="2851785"/>
          </a:xfrm>
        </p:grpSpPr>
        <p:pic>
          <p:nvPicPr>
            <p:cNvPr id="18" name="Imagen 17"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C09A44F-AB02-40CB-A319-E9FDBF87F63F}"/>
                </a:ext>
              </a:extLst>
            </p:cNvPr>
            <p:cNvPicPr>
              <a:picLocks noChangeAspect="1"/>
            </p:cNvPicPr>
            <p:nvPr/>
          </p:nvPicPr>
          <p:blipFill>
            <a:blip r:embed="rId4"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0" y="0"/>
              <a:ext cx="2706370" cy="2851785"/>
            </a:xfrm>
            <a:prstGeom prst="rect">
              <a:avLst/>
            </a:prstGeom>
            <a:noFill/>
            <a:ln>
              <a:noFill/>
            </a:ln>
          </p:spPr>
        </p:pic>
        <p:grpSp>
          <p:nvGrpSpPr>
            <p:cNvPr id="19" name="Grupo 1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F49C58A-D2B6-4F8E-9A8B-BD17D0D28A5E}"/>
                </a:ext>
              </a:extLst>
            </p:cNvPr>
            <p:cNvGrpSpPr/>
            <p:nvPr/>
          </p:nvGrpSpPr>
          <p:grpSpPr>
            <a:xfrm>
              <a:off x="469784" y="528506"/>
              <a:ext cx="1701800" cy="501149"/>
              <a:chOff x="0" y="8389"/>
              <a:chExt cx="1701800" cy="501149"/>
            </a:xfrm>
          </p:grpSpPr>
          <p:pic>
            <p:nvPicPr>
              <p:cNvPr id="20" name="Imagen 19"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45EB7C5-B20B-4A67-8184-D7382EFCD0CB}"/>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822122" y="8389"/>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1" name="Imagen 20"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D5B2139-1455-4E96-B92A-9E49E21FCF11}"/>
                  </a:ext>
                </a:extLst>
              </p:cNvPr>
              <p:cNvPicPr>
                <a:picLocks noChangeAspect="1"/>
              </p:cNvPicPr>
              <p:nvPr/>
            </p:nvPicPr>
            <p:blipFill rotWithShape="1">
              <a:blip r:embed="rId6"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3" t="18842" r="42279" b="65297"/>
              <a:stretch/>
            </p:blipFill>
            <p:spPr bwMode="auto">
              <a:xfrm>
                <a:off x="1241464" y="41945"/>
                <a:ext cx="460336" cy="450556"/>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2" name="Imagen 21"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6B87993-E859-46B1-8029-B8D5C71B0010}"/>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419450" y="16778"/>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3" name="Imagen 22"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46B7FA1-3A95-4EB9-8359-3E72F6574141}"/>
                  </a:ext>
                </a:extLst>
              </p:cNvPr>
              <p:cNvPicPr>
                <a:picLocks noChangeAspect="1"/>
              </p:cNvPicPr>
              <p:nvPr/>
            </p:nvPicPr>
            <p:blipFill rotWithShape="1">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5" r="42275" b="67278"/>
              <a:stretch/>
            </p:blipFill>
            <p:spPr bwMode="auto">
              <a:xfrm>
                <a:off x="0" y="33522"/>
                <a:ext cx="460336" cy="436262"/>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grpSp>
      </p:grpSp>
      <p:sp>
        <p:nvSpPr>
          <p:cNvPr id="24" name="5 Rectángulo redondead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3DA3A27-7409-406A-BD93-B9E21DE88F65}"/>
              </a:ext>
            </a:extLst>
          </p:cNvPr>
          <p:cNvSpPr/>
          <p:nvPr/>
        </p:nvSpPr>
        <p:spPr>
          <a:xfrm>
            <a:off x="825881" y="153305"/>
            <a:ext cx="9327560" cy="728249"/>
          </a:xfrm>
          <a:prstGeom prst="roundRect">
            <a:avLst/>
          </a:prstGeom>
          <a:solidFill>
            <a:srgbClr val="002060"/>
          </a:solidFill>
          <a:ln>
            <a:noFill/>
          </a:ln>
          <a:effectLst>
            <a:glow rad="101600">
              <a:schemeClr val="bg1">
                <a:alpha val="6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anchor="ctr"/>
          <a:lstStyle/>
          <a:p>
            <a:pPr algn="ctr"/>
            <a:r>
              <a:rPr lang="es-GT" sz="4000" b="1" kern="0" dirty="0">
                <a:ln w="12700" cmpd="sng">
                  <a:solidFill>
                    <a:schemeClr val="accent4"/>
                  </a:solidFill>
                  <a:prstDash val="solid"/>
                </a:ln>
                <a:solidFill>
                  <a:srgbClr val="FFFF00"/>
                </a:solidFill>
                <a:latin typeface="Arial Black" panose="020B0A04020102020204" pitchFamily="34" charset="0"/>
                <a:cs typeface="Narkisim" pitchFamily="34" charset="-79"/>
              </a:rPr>
              <a:t>IV. PROYECTOS ESTRATÉGICOS</a:t>
            </a:r>
            <a:endParaRPr lang="en-US" sz="4000" b="1" kern="0" dirty="0">
              <a:ln w="12700" cmpd="sng">
                <a:solidFill>
                  <a:schemeClr val="accent4"/>
                </a:solidFill>
                <a:prstDash val="solid"/>
              </a:ln>
              <a:solidFill>
                <a:srgbClr val="FFFF00"/>
              </a:solidFill>
              <a:latin typeface="Arial Black" panose="020B0A04020102020204" pitchFamily="34" charset="0"/>
              <a:cs typeface="Narkisim" pitchFamily="34" charset="-79"/>
            </a:endParaRPr>
          </a:p>
        </p:txBody>
      </p:sp>
      <p:sp>
        <p:nvSpPr>
          <p:cNvPr id="11" name="Rectangle 3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571963D-B1CF-4F93-947B-5C78D3B1D5DB}"/>
              </a:ext>
            </a:extLst>
          </p:cNvPr>
          <p:cNvSpPr/>
          <p:nvPr/>
        </p:nvSpPr>
        <p:spPr>
          <a:xfrm>
            <a:off x="108331" y="994724"/>
            <a:ext cx="3095226" cy="5863276"/>
          </a:xfrm>
          <a:prstGeom prst="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450548"/>
            <a:r>
              <a:rPr lang="en-US" sz="2399" dirty="0">
                <a:solidFill>
                  <a:prstClr val="white"/>
                </a:solidFill>
                <a:latin typeface="Calibri"/>
              </a:rPr>
              <a:t> </a:t>
            </a:r>
          </a:p>
        </p:txBody>
      </p:sp>
      <p:grpSp>
        <p:nvGrpSpPr>
          <p:cNvPr id="12" name="Group 1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EB5BDAE-D2F3-4703-92F2-6CAEA1328866}"/>
              </a:ext>
            </a:extLst>
          </p:cNvPr>
          <p:cNvGrpSpPr/>
          <p:nvPr/>
        </p:nvGrpSpPr>
        <p:grpSpPr>
          <a:xfrm>
            <a:off x="113498" y="939219"/>
            <a:ext cx="3283942" cy="4278141"/>
            <a:chOff x="314715" y="1362306"/>
            <a:chExt cx="2718111" cy="4151649"/>
          </a:xfrm>
        </p:grpSpPr>
        <p:grpSp>
          <p:nvGrpSpPr>
            <p:cNvPr id="13" name="Group 1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A9E963C-E4D7-4B16-B803-FC7246320BF5}"/>
                </a:ext>
              </a:extLst>
            </p:cNvPr>
            <p:cNvGrpSpPr/>
            <p:nvPr/>
          </p:nvGrpSpPr>
          <p:grpSpPr>
            <a:xfrm>
              <a:off x="356612" y="1362306"/>
              <a:ext cx="2676214" cy="971164"/>
              <a:chOff x="356612" y="1065644"/>
              <a:chExt cx="2676214" cy="971164"/>
            </a:xfrm>
          </p:grpSpPr>
          <p:sp>
            <p:nvSpPr>
              <p:cNvPr id="31" name="TextBox 8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E0F0CBA-82E3-42B3-961F-4A599EBD383A}"/>
                  </a:ext>
                </a:extLst>
              </p:cNvPr>
              <p:cNvSpPr txBox="1"/>
              <p:nvPr/>
            </p:nvSpPr>
            <p:spPr>
              <a:xfrm>
                <a:off x="356612" y="1618661"/>
                <a:ext cx="2676214" cy="418147"/>
              </a:xfrm>
              <a:prstGeom prst="rect">
                <a:avLst/>
              </a:prstGeom>
              <a:noFill/>
            </p:spPr>
            <p:txBody>
              <a:bodyPr wrap="square" lIns="0" tIns="0" rIns="0" bIns="0" rtlCol="0">
                <a:spAutoFit/>
              </a:bodyPr>
              <a:lstStyle/>
              <a:p>
                <a:pPr defTabSz="1450548"/>
                <a:r>
                  <a:rPr lang="es-ES_tradnl" sz="1400" b="1" dirty="0" smtClean="0">
                    <a:latin typeface="Arial" panose="020B0604020202020204" pitchFamily="34" charset="0"/>
                    <a:ea typeface="Ebrima" panose="02000000000000000000" pitchFamily="2" charset="0"/>
                    <a:cs typeface="Arial" panose="020B0604020202020204" pitchFamily="34" charset="0"/>
                  </a:rPr>
                  <a:t>Recursos  Naturales hoy y para el futuro</a:t>
                </a:r>
                <a:endParaRPr lang="es-ES_tradnl" sz="1400" b="1" dirty="0">
                  <a:latin typeface="Arial" panose="020B0604020202020204" pitchFamily="34" charset="0"/>
                  <a:ea typeface="Ebrima" panose="02000000000000000000" pitchFamily="2" charset="0"/>
                  <a:cs typeface="Arial" panose="020B0604020202020204" pitchFamily="34" charset="0"/>
                </a:endParaRPr>
              </a:p>
            </p:txBody>
          </p:sp>
          <p:sp>
            <p:nvSpPr>
              <p:cNvPr id="32" name="Freeform: Shape 4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7A901415-AB9A-4776-864F-B30A383A395A}"/>
                  </a:ext>
                </a:extLst>
              </p:cNvPr>
              <p:cNvSpPr/>
              <p:nvPr/>
            </p:nvSpPr>
            <p:spPr>
              <a:xfrm>
                <a:off x="412779" y="1065644"/>
                <a:ext cx="2268774" cy="527152"/>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rgbClr val="002060"/>
              </a:solidFill>
              <a:ln>
                <a:noFill/>
              </a:ln>
              <a:effectLst>
                <a:innerShdw blurRad="63500" dist="50800" dir="13500000">
                  <a:prstClr val="black">
                    <a:alpha val="20000"/>
                  </a:prstClr>
                </a:innerShdw>
              </a:effectLst>
              <a:extLst/>
            </p:spPr>
            <p:txBody>
              <a:bodyPr vert="horz" wrap="square" lIns="251942" tIns="45709" rIns="91419" bIns="179958" numCol="1" anchor="ctr" anchorCtr="0" compatLnSpc="1">
                <a:prstTxWarp prst="textNoShape">
                  <a:avLst/>
                </a:prstTxWarp>
              </a:bodyPr>
              <a:lstStyle/>
              <a:p>
                <a:pPr algn="ctr" defTabSz="1450548"/>
                <a:r>
                  <a:rPr lang="en-US" sz="1200" b="1" dirty="0" err="1">
                    <a:solidFill>
                      <a:srgbClr val="FFFF00"/>
                    </a:solidFill>
                    <a:latin typeface="Arial" panose="020B0604020202020204" pitchFamily="34" charset="0"/>
                    <a:ea typeface="Ebrima" panose="02000000000000000000" pitchFamily="2" charset="0"/>
                    <a:cs typeface="Arial" panose="020B0604020202020204" pitchFamily="34" charset="0"/>
                  </a:rPr>
                  <a:t>Prioridad</a:t>
                </a:r>
                <a:r>
                  <a:rPr lang="en-US" sz="1200" b="1" dirty="0">
                    <a:solidFill>
                      <a:srgbClr val="FFFF00"/>
                    </a:solidFill>
                    <a:latin typeface="Arial" panose="020B0604020202020204" pitchFamily="34" charset="0"/>
                    <a:ea typeface="Ebrima" panose="02000000000000000000" pitchFamily="2" charset="0"/>
                    <a:cs typeface="Arial" panose="020B0604020202020204" pitchFamily="34" charset="0"/>
                  </a:rPr>
                  <a:t> </a:t>
                </a:r>
                <a:r>
                  <a:rPr lang="en-US" sz="1200" b="1" dirty="0" err="1">
                    <a:solidFill>
                      <a:srgbClr val="FFFF00"/>
                    </a:solidFill>
                    <a:latin typeface="Arial" panose="020B0604020202020204" pitchFamily="34" charset="0"/>
                    <a:ea typeface="Ebrima" panose="02000000000000000000" pitchFamily="2" charset="0"/>
                    <a:cs typeface="Arial" panose="020B0604020202020204" pitchFamily="34" charset="0"/>
                  </a:rPr>
                  <a:t>Estratégica</a:t>
                </a:r>
                <a:r>
                  <a:rPr lang="en-US" sz="1200" b="1" dirty="0">
                    <a:solidFill>
                      <a:srgbClr val="FFFF00"/>
                    </a:solidFill>
                    <a:latin typeface="Arial" panose="020B0604020202020204" pitchFamily="34" charset="0"/>
                    <a:ea typeface="Ebrima" panose="02000000000000000000" pitchFamily="2" charset="0"/>
                    <a:cs typeface="Arial" panose="020B0604020202020204" pitchFamily="34" charset="0"/>
                  </a:rPr>
                  <a:t> K’ATUN 2032</a:t>
                </a:r>
              </a:p>
            </p:txBody>
          </p:sp>
        </p:grpSp>
        <p:grpSp>
          <p:nvGrpSpPr>
            <p:cNvPr id="14" name="Group 1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564C527-E664-4740-AD7C-F1CF4687C55F}"/>
                </a:ext>
              </a:extLst>
            </p:cNvPr>
            <p:cNvGrpSpPr/>
            <p:nvPr/>
          </p:nvGrpSpPr>
          <p:grpSpPr>
            <a:xfrm>
              <a:off x="342580" y="2449277"/>
              <a:ext cx="2480053" cy="720929"/>
              <a:chOff x="342580" y="2198296"/>
              <a:chExt cx="2480053" cy="720929"/>
            </a:xfrm>
          </p:grpSpPr>
          <p:sp>
            <p:nvSpPr>
              <p:cNvPr id="29" name="TextBox 8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BD6E1B4-DC6C-4672-8F69-5EC40E89D9A4}"/>
                  </a:ext>
                </a:extLst>
              </p:cNvPr>
              <p:cNvSpPr txBox="1"/>
              <p:nvPr/>
            </p:nvSpPr>
            <p:spPr>
              <a:xfrm>
                <a:off x="342580" y="2710151"/>
                <a:ext cx="2480053" cy="209074"/>
              </a:xfrm>
              <a:prstGeom prst="rect">
                <a:avLst/>
              </a:prstGeom>
              <a:noFill/>
            </p:spPr>
            <p:txBody>
              <a:bodyPr wrap="square" lIns="0" tIns="0" rIns="0" bIns="0" rtlCol="0">
                <a:spAutoFit/>
              </a:bodyPr>
              <a:lstStyle/>
              <a:p>
                <a:pPr algn="ctr" defTabSz="1450548"/>
                <a:r>
                  <a:rPr lang="es-ES_tradnl" sz="1400" b="1" dirty="0" smtClean="0">
                    <a:latin typeface="Arial" panose="020B0604020202020204" pitchFamily="34" charset="0"/>
                    <a:ea typeface="Ebrima" panose="02000000000000000000" pitchFamily="2" charset="0"/>
                    <a:cs typeface="Arial" panose="020B0604020202020204" pitchFamily="34" charset="0"/>
                  </a:rPr>
                  <a:t>Ambiente y recursos naturales</a:t>
                </a:r>
                <a:endParaRPr lang="es-ES_tradnl" sz="1400" b="1" dirty="0">
                  <a:latin typeface="Arial" panose="020B0604020202020204" pitchFamily="34" charset="0"/>
                  <a:ea typeface="Ebrima" panose="02000000000000000000" pitchFamily="2" charset="0"/>
                  <a:cs typeface="Arial" panose="020B0604020202020204" pitchFamily="34" charset="0"/>
                </a:endParaRPr>
              </a:p>
            </p:txBody>
          </p:sp>
          <p:sp>
            <p:nvSpPr>
              <p:cNvPr id="30" name="Freeform: Shape 4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D0DF923-D933-4BC1-85DA-76D53CD814A0}"/>
                  </a:ext>
                </a:extLst>
              </p:cNvPr>
              <p:cNvSpPr/>
              <p:nvPr/>
            </p:nvSpPr>
            <p:spPr>
              <a:xfrm>
                <a:off x="441865" y="2198296"/>
                <a:ext cx="2210601" cy="439442"/>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rgbClr val="002060"/>
              </a:solidFill>
              <a:ln>
                <a:noFill/>
              </a:ln>
              <a:effectLst>
                <a:innerShdw blurRad="63500" dist="50800" dir="13500000">
                  <a:prstClr val="black">
                    <a:alpha val="20000"/>
                  </a:prstClr>
                </a:innerShdw>
              </a:effectLst>
              <a:extLst/>
            </p:spPr>
            <p:txBody>
              <a:bodyPr vert="horz" wrap="square" lIns="251942" tIns="45709" rIns="91419" bIns="179958" numCol="1" anchor="ctr" anchorCtr="0" compatLnSpc="1">
                <a:prstTxWarp prst="textNoShape">
                  <a:avLst/>
                </a:prstTxWarp>
              </a:bodyPr>
              <a:lstStyle/>
              <a:p>
                <a:pPr algn="ctr" defTabSz="1450548"/>
                <a:r>
                  <a:rPr lang="en-US" sz="1400" b="1" dirty="0" err="1">
                    <a:solidFill>
                      <a:srgbClr val="FFFF00"/>
                    </a:solidFill>
                    <a:latin typeface="Arial" panose="020B0604020202020204" pitchFamily="34" charset="0"/>
                    <a:ea typeface="Ebrima" panose="02000000000000000000" pitchFamily="2" charset="0"/>
                    <a:cs typeface="Arial" panose="020B0604020202020204" pitchFamily="34" charset="0"/>
                  </a:rPr>
                  <a:t>Prioridad</a:t>
                </a:r>
                <a:r>
                  <a:rPr lang="en-US" sz="1400" b="1" dirty="0">
                    <a:solidFill>
                      <a:srgbClr val="FFFF00"/>
                    </a:solidFill>
                    <a:latin typeface="Arial" panose="020B0604020202020204" pitchFamily="34" charset="0"/>
                    <a:ea typeface="Ebrima" panose="02000000000000000000" pitchFamily="2" charset="0"/>
                    <a:cs typeface="Arial" panose="020B0604020202020204" pitchFamily="34" charset="0"/>
                  </a:rPr>
                  <a:t> </a:t>
                </a:r>
                <a:r>
                  <a:rPr lang="en-US" sz="1400" b="1" dirty="0" err="1">
                    <a:solidFill>
                      <a:srgbClr val="FFFF00"/>
                    </a:solidFill>
                    <a:latin typeface="Arial" panose="020B0604020202020204" pitchFamily="34" charset="0"/>
                    <a:ea typeface="Ebrima" panose="02000000000000000000" pitchFamily="2" charset="0"/>
                    <a:cs typeface="Arial" panose="020B0604020202020204" pitchFamily="34" charset="0"/>
                  </a:rPr>
                  <a:t>Presidencial</a:t>
                </a:r>
                <a:endParaRPr lang="en-US" sz="1400" b="1" dirty="0">
                  <a:solidFill>
                    <a:srgbClr val="FFFF00"/>
                  </a:solidFill>
                  <a:latin typeface="Arial" panose="020B0604020202020204" pitchFamily="34" charset="0"/>
                  <a:ea typeface="Ebrima" panose="02000000000000000000" pitchFamily="2" charset="0"/>
                  <a:cs typeface="Arial" panose="020B0604020202020204" pitchFamily="34" charset="0"/>
                </a:endParaRPr>
              </a:p>
            </p:txBody>
          </p:sp>
        </p:grpSp>
        <p:grpSp>
          <p:nvGrpSpPr>
            <p:cNvPr id="15" name="Group 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00AE3F9-C9AA-4D39-8EC8-D122418B21FE}"/>
                </a:ext>
              </a:extLst>
            </p:cNvPr>
            <p:cNvGrpSpPr/>
            <p:nvPr/>
          </p:nvGrpSpPr>
          <p:grpSpPr>
            <a:xfrm>
              <a:off x="314715" y="4317610"/>
              <a:ext cx="2571042" cy="1196345"/>
              <a:chOff x="314715" y="4317610"/>
              <a:chExt cx="2571042" cy="1196345"/>
            </a:xfrm>
          </p:grpSpPr>
          <p:grpSp>
            <p:nvGrpSpPr>
              <p:cNvPr id="25" name="Group 12">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5B6EF6C-882E-4B12-8628-D81063FCEB58}"/>
                  </a:ext>
                </a:extLst>
              </p:cNvPr>
              <p:cNvGrpSpPr/>
              <p:nvPr/>
            </p:nvGrpSpPr>
            <p:grpSpPr>
              <a:xfrm>
                <a:off x="314715" y="4656283"/>
                <a:ext cx="2571042" cy="857672"/>
                <a:chOff x="314715" y="4450984"/>
                <a:chExt cx="2571042" cy="857672"/>
              </a:xfrm>
            </p:grpSpPr>
            <p:sp>
              <p:nvSpPr>
                <p:cNvPr id="27" name="TextBox 9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10064EF-9EFE-4934-BC8F-61A0D046171A}"/>
                    </a:ext>
                  </a:extLst>
                </p:cNvPr>
                <p:cNvSpPr txBox="1"/>
                <p:nvPr/>
              </p:nvSpPr>
              <p:spPr>
                <a:xfrm>
                  <a:off x="314715" y="4950244"/>
                  <a:ext cx="2571042" cy="358412"/>
                </a:xfrm>
                <a:prstGeom prst="rect">
                  <a:avLst/>
                </a:prstGeom>
                <a:noFill/>
              </p:spPr>
              <p:txBody>
                <a:bodyPr wrap="square" lIns="0" tIns="0" rIns="0" bIns="0" rtlCol="0">
                  <a:spAutoFit/>
                </a:bodyPr>
                <a:lstStyle/>
                <a:p>
                  <a:pPr algn="just" defTabSz="1450548"/>
                  <a:r>
                    <a:rPr lang="es-ES_tradnl" sz="1200" b="1" dirty="0" smtClean="0">
                      <a:solidFill>
                        <a:prstClr val="black">
                          <a:lumMod val="75000"/>
                          <a:lumOff val="25000"/>
                        </a:prstClr>
                      </a:solidFill>
                      <a:latin typeface="Arial" panose="020B0604020202020204" pitchFamily="34" charset="0"/>
                      <a:ea typeface="Ebrima" panose="02000000000000000000" pitchFamily="2" charset="0"/>
                      <a:cs typeface="Arial" panose="020B0604020202020204" pitchFamily="34" charset="0"/>
                    </a:rPr>
                    <a:t>Apresto para la movilización de Defensa, Prevención y Mitigación de Desastres</a:t>
                  </a:r>
                  <a:endParaRPr lang="es-ES_tradnl" sz="1200" b="1" dirty="0">
                    <a:solidFill>
                      <a:prstClr val="black">
                        <a:lumMod val="75000"/>
                        <a:lumOff val="25000"/>
                      </a:prstClr>
                    </a:solidFill>
                    <a:latin typeface="Arial" panose="020B0604020202020204" pitchFamily="34" charset="0"/>
                    <a:ea typeface="Ebrima" panose="02000000000000000000" pitchFamily="2" charset="0"/>
                    <a:cs typeface="Arial" panose="020B0604020202020204" pitchFamily="34" charset="0"/>
                  </a:endParaRPr>
                </a:p>
              </p:txBody>
            </p:sp>
            <p:sp>
              <p:nvSpPr>
                <p:cNvPr id="28" name="Freeform: Shape 4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A749099-D0E8-4CED-93F3-28B31B8CCAFA}"/>
                    </a:ext>
                  </a:extLst>
                </p:cNvPr>
                <p:cNvSpPr/>
                <p:nvPr/>
              </p:nvSpPr>
              <p:spPr>
                <a:xfrm>
                  <a:off x="374963" y="4450984"/>
                  <a:ext cx="2268773" cy="439442"/>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rgbClr val="002060"/>
                </a:solidFill>
                <a:ln>
                  <a:noFill/>
                </a:ln>
                <a:effectLst>
                  <a:innerShdw blurRad="63500" dist="50800" dir="13500000">
                    <a:prstClr val="black">
                      <a:alpha val="20000"/>
                    </a:prstClr>
                  </a:innerShdw>
                </a:effectLst>
                <a:extLst/>
              </p:spPr>
              <p:txBody>
                <a:bodyPr vert="horz" wrap="square" lIns="251942" tIns="45709" rIns="91419" bIns="179958" numCol="1" anchor="ctr" anchorCtr="0" compatLnSpc="1">
                  <a:prstTxWarp prst="textNoShape">
                    <a:avLst/>
                  </a:prstTxWarp>
                </a:bodyPr>
                <a:lstStyle/>
                <a:p>
                  <a:pPr algn="ctr" defTabSz="1450548"/>
                  <a:r>
                    <a:rPr lang="en-US" sz="1400" b="1" dirty="0" err="1">
                      <a:solidFill>
                        <a:srgbClr val="FFFF00"/>
                      </a:solidFill>
                      <a:latin typeface="Arial" panose="020B0604020202020204" pitchFamily="34" charset="0"/>
                      <a:ea typeface="Ebrima" panose="02000000000000000000" pitchFamily="2" charset="0"/>
                      <a:cs typeface="Arial" panose="020B0604020202020204" pitchFamily="34" charset="0"/>
                    </a:rPr>
                    <a:t>Programa</a:t>
                  </a:r>
                  <a:endParaRPr lang="en-US" sz="1400" b="1" dirty="0">
                    <a:solidFill>
                      <a:srgbClr val="FFFF00"/>
                    </a:solidFill>
                    <a:latin typeface="Arial" panose="020B0604020202020204" pitchFamily="34" charset="0"/>
                    <a:ea typeface="Ebrima" panose="02000000000000000000" pitchFamily="2" charset="0"/>
                    <a:cs typeface="Arial" panose="020B0604020202020204" pitchFamily="34" charset="0"/>
                  </a:endParaRPr>
                </a:p>
              </p:txBody>
            </p:sp>
          </p:grpSp>
          <p:sp>
            <p:nvSpPr>
              <p:cNvPr id="26" name="Freeform 67">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E8B7575-5A43-4B83-819B-740B69BBDE00}"/>
                  </a:ext>
                </a:extLst>
              </p:cNvPr>
              <p:cNvSpPr>
                <a:spLocks noEditPoints="1"/>
              </p:cNvSpPr>
              <p:nvPr/>
            </p:nvSpPr>
            <p:spPr bwMode="auto">
              <a:xfrm>
                <a:off x="2487252" y="4317610"/>
                <a:ext cx="156484" cy="155798"/>
              </a:xfrm>
              <a:custGeom>
                <a:avLst/>
                <a:gdLst>
                  <a:gd name="T0" fmla="*/ 76 w 96"/>
                  <a:gd name="T1" fmla="*/ 13 h 96"/>
                  <a:gd name="T2" fmla="*/ 61 w 96"/>
                  <a:gd name="T3" fmla="*/ 15 h 96"/>
                  <a:gd name="T4" fmla="*/ 60 w 96"/>
                  <a:gd name="T5" fmla="*/ 17 h 96"/>
                  <a:gd name="T6" fmla="*/ 44 w 96"/>
                  <a:gd name="T7" fmla="*/ 32 h 96"/>
                  <a:gd name="T8" fmla="*/ 42 w 96"/>
                  <a:gd name="T9" fmla="*/ 0 h 96"/>
                  <a:gd name="T10" fmla="*/ 16 w 96"/>
                  <a:gd name="T11" fmla="*/ 2 h 96"/>
                  <a:gd name="T12" fmla="*/ 2 w 96"/>
                  <a:gd name="T13" fmla="*/ 12 h 96"/>
                  <a:gd name="T14" fmla="*/ 0 w 96"/>
                  <a:gd name="T15" fmla="*/ 94 h 96"/>
                  <a:gd name="T16" fmla="*/ 18 w 96"/>
                  <a:gd name="T17" fmla="*/ 96 h 96"/>
                  <a:gd name="T18" fmla="*/ 66 w 96"/>
                  <a:gd name="T19" fmla="*/ 96 h 96"/>
                  <a:gd name="T20" fmla="*/ 68 w 96"/>
                  <a:gd name="T21" fmla="*/ 48 h 96"/>
                  <a:gd name="T22" fmla="*/ 82 w 96"/>
                  <a:gd name="T23" fmla="*/ 96 h 96"/>
                  <a:gd name="T24" fmla="*/ 94 w 96"/>
                  <a:gd name="T25" fmla="*/ 93 h 96"/>
                  <a:gd name="T26" fmla="*/ 12 w 96"/>
                  <a:gd name="T27" fmla="*/ 82 h 96"/>
                  <a:gd name="T28" fmla="*/ 8 w 96"/>
                  <a:gd name="T29" fmla="*/ 82 h 96"/>
                  <a:gd name="T30" fmla="*/ 10 w 96"/>
                  <a:gd name="T31" fmla="*/ 24 h 96"/>
                  <a:gd name="T32" fmla="*/ 12 w 96"/>
                  <a:gd name="T33" fmla="*/ 82 h 96"/>
                  <a:gd name="T34" fmla="*/ 30 w 96"/>
                  <a:gd name="T35" fmla="*/ 8 h 96"/>
                  <a:gd name="T36" fmla="*/ 32 w 96"/>
                  <a:gd name="T37" fmla="*/ 62 h 96"/>
                  <a:gd name="T38" fmla="*/ 28 w 96"/>
                  <a:gd name="T39" fmla="*/ 62 h 96"/>
                  <a:gd name="T40" fmla="*/ 36 w 96"/>
                  <a:gd name="T41" fmla="*/ 86 h 96"/>
                  <a:gd name="T42" fmla="*/ 26 w 96"/>
                  <a:gd name="T43" fmla="*/ 88 h 96"/>
                  <a:gd name="T44" fmla="*/ 24 w 96"/>
                  <a:gd name="T45" fmla="*/ 70 h 96"/>
                  <a:gd name="T46" fmla="*/ 34 w 96"/>
                  <a:gd name="T47" fmla="*/ 68 h 96"/>
                  <a:gd name="T48" fmla="*/ 36 w 96"/>
                  <a:gd name="T49" fmla="*/ 86 h 96"/>
                  <a:gd name="T50" fmla="*/ 54 w 96"/>
                  <a:gd name="T51" fmla="*/ 40 h 96"/>
                  <a:gd name="T52" fmla="*/ 56 w 96"/>
                  <a:gd name="T53" fmla="*/ 78 h 96"/>
                  <a:gd name="T54" fmla="*/ 52 w 96"/>
                  <a:gd name="T55" fmla="*/ 78 h 96"/>
                  <a:gd name="T56" fmla="*/ 58 w 96"/>
                  <a:gd name="T57" fmla="*/ 88 h 96"/>
                  <a:gd name="T58" fmla="*/ 48 w 96"/>
                  <a:gd name="T59" fmla="*/ 86 h 96"/>
                  <a:gd name="T60" fmla="*/ 58 w 96"/>
                  <a:gd name="T61" fmla="*/ 84 h 96"/>
                  <a:gd name="T62" fmla="*/ 58 w 96"/>
                  <a:gd name="T63"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96">
                    <a:moveTo>
                      <a:pt x="96" y="90"/>
                    </a:moveTo>
                    <a:cubicBezTo>
                      <a:pt x="76" y="13"/>
                      <a:pt x="76" y="13"/>
                      <a:pt x="76" y="13"/>
                    </a:cubicBezTo>
                    <a:cubicBezTo>
                      <a:pt x="75" y="12"/>
                      <a:pt x="74" y="11"/>
                      <a:pt x="73" y="12"/>
                    </a:cubicBezTo>
                    <a:cubicBezTo>
                      <a:pt x="61" y="15"/>
                      <a:pt x="61" y="15"/>
                      <a:pt x="61" y="15"/>
                    </a:cubicBezTo>
                    <a:cubicBezTo>
                      <a:pt x="61" y="15"/>
                      <a:pt x="61" y="15"/>
                      <a:pt x="60" y="16"/>
                    </a:cubicBezTo>
                    <a:cubicBezTo>
                      <a:pt x="60" y="16"/>
                      <a:pt x="60" y="17"/>
                      <a:pt x="60" y="17"/>
                    </a:cubicBezTo>
                    <a:cubicBezTo>
                      <a:pt x="64" y="32"/>
                      <a:pt x="64" y="32"/>
                      <a:pt x="64" y="32"/>
                    </a:cubicBezTo>
                    <a:cubicBezTo>
                      <a:pt x="44" y="32"/>
                      <a:pt x="44" y="32"/>
                      <a:pt x="44" y="32"/>
                    </a:cubicBezTo>
                    <a:cubicBezTo>
                      <a:pt x="44" y="2"/>
                      <a:pt x="44" y="2"/>
                      <a:pt x="44" y="2"/>
                    </a:cubicBezTo>
                    <a:cubicBezTo>
                      <a:pt x="44" y="1"/>
                      <a:pt x="43" y="0"/>
                      <a:pt x="42" y="0"/>
                    </a:cubicBezTo>
                    <a:cubicBezTo>
                      <a:pt x="18" y="0"/>
                      <a:pt x="18" y="0"/>
                      <a:pt x="18" y="0"/>
                    </a:cubicBezTo>
                    <a:cubicBezTo>
                      <a:pt x="17" y="0"/>
                      <a:pt x="16" y="1"/>
                      <a:pt x="16" y="2"/>
                    </a:cubicBezTo>
                    <a:cubicBezTo>
                      <a:pt x="16" y="12"/>
                      <a:pt x="16" y="12"/>
                      <a:pt x="16" y="12"/>
                    </a:cubicBezTo>
                    <a:cubicBezTo>
                      <a:pt x="2" y="12"/>
                      <a:pt x="2" y="12"/>
                      <a:pt x="2" y="12"/>
                    </a:cubicBezTo>
                    <a:cubicBezTo>
                      <a:pt x="1" y="12"/>
                      <a:pt x="0" y="13"/>
                      <a:pt x="0" y="14"/>
                    </a:cubicBezTo>
                    <a:cubicBezTo>
                      <a:pt x="0" y="94"/>
                      <a:pt x="0" y="94"/>
                      <a:pt x="0" y="94"/>
                    </a:cubicBezTo>
                    <a:cubicBezTo>
                      <a:pt x="0" y="95"/>
                      <a:pt x="1" y="96"/>
                      <a:pt x="2" y="96"/>
                    </a:cubicBezTo>
                    <a:cubicBezTo>
                      <a:pt x="18" y="96"/>
                      <a:pt x="18" y="96"/>
                      <a:pt x="18" y="96"/>
                    </a:cubicBezTo>
                    <a:cubicBezTo>
                      <a:pt x="42" y="96"/>
                      <a:pt x="42" y="96"/>
                      <a:pt x="42" y="96"/>
                    </a:cubicBezTo>
                    <a:cubicBezTo>
                      <a:pt x="66" y="96"/>
                      <a:pt x="66" y="96"/>
                      <a:pt x="66" y="96"/>
                    </a:cubicBezTo>
                    <a:cubicBezTo>
                      <a:pt x="67" y="96"/>
                      <a:pt x="68" y="95"/>
                      <a:pt x="68" y="94"/>
                    </a:cubicBezTo>
                    <a:cubicBezTo>
                      <a:pt x="68" y="48"/>
                      <a:pt x="68" y="48"/>
                      <a:pt x="68" y="48"/>
                    </a:cubicBezTo>
                    <a:cubicBezTo>
                      <a:pt x="80" y="94"/>
                      <a:pt x="80" y="94"/>
                      <a:pt x="80" y="94"/>
                    </a:cubicBezTo>
                    <a:cubicBezTo>
                      <a:pt x="80" y="95"/>
                      <a:pt x="81" y="96"/>
                      <a:pt x="82" y="96"/>
                    </a:cubicBezTo>
                    <a:cubicBezTo>
                      <a:pt x="82" y="96"/>
                      <a:pt x="82" y="96"/>
                      <a:pt x="82" y="96"/>
                    </a:cubicBezTo>
                    <a:cubicBezTo>
                      <a:pt x="94" y="93"/>
                      <a:pt x="94" y="93"/>
                      <a:pt x="94" y="93"/>
                    </a:cubicBezTo>
                    <a:cubicBezTo>
                      <a:pt x="95" y="93"/>
                      <a:pt x="96" y="92"/>
                      <a:pt x="96" y="90"/>
                    </a:cubicBezTo>
                    <a:close/>
                    <a:moveTo>
                      <a:pt x="12" y="82"/>
                    </a:moveTo>
                    <a:cubicBezTo>
                      <a:pt x="12" y="83"/>
                      <a:pt x="11" y="84"/>
                      <a:pt x="10" y="84"/>
                    </a:cubicBezTo>
                    <a:cubicBezTo>
                      <a:pt x="9" y="84"/>
                      <a:pt x="8" y="83"/>
                      <a:pt x="8" y="82"/>
                    </a:cubicBezTo>
                    <a:cubicBezTo>
                      <a:pt x="8" y="26"/>
                      <a:pt x="8" y="26"/>
                      <a:pt x="8" y="26"/>
                    </a:cubicBezTo>
                    <a:cubicBezTo>
                      <a:pt x="8" y="25"/>
                      <a:pt x="9" y="24"/>
                      <a:pt x="10" y="24"/>
                    </a:cubicBezTo>
                    <a:cubicBezTo>
                      <a:pt x="11" y="24"/>
                      <a:pt x="12" y="25"/>
                      <a:pt x="12" y="26"/>
                    </a:cubicBezTo>
                    <a:lnTo>
                      <a:pt x="12" y="82"/>
                    </a:lnTo>
                    <a:close/>
                    <a:moveTo>
                      <a:pt x="28" y="10"/>
                    </a:moveTo>
                    <a:cubicBezTo>
                      <a:pt x="28" y="9"/>
                      <a:pt x="29" y="8"/>
                      <a:pt x="30" y="8"/>
                    </a:cubicBezTo>
                    <a:cubicBezTo>
                      <a:pt x="31" y="8"/>
                      <a:pt x="32" y="9"/>
                      <a:pt x="32" y="10"/>
                    </a:cubicBezTo>
                    <a:cubicBezTo>
                      <a:pt x="32" y="62"/>
                      <a:pt x="32" y="62"/>
                      <a:pt x="32" y="62"/>
                    </a:cubicBezTo>
                    <a:cubicBezTo>
                      <a:pt x="32" y="63"/>
                      <a:pt x="31" y="64"/>
                      <a:pt x="30" y="64"/>
                    </a:cubicBezTo>
                    <a:cubicBezTo>
                      <a:pt x="29" y="64"/>
                      <a:pt x="28" y="63"/>
                      <a:pt x="28" y="62"/>
                    </a:cubicBezTo>
                    <a:lnTo>
                      <a:pt x="28" y="10"/>
                    </a:lnTo>
                    <a:close/>
                    <a:moveTo>
                      <a:pt x="36" y="86"/>
                    </a:moveTo>
                    <a:cubicBezTo>
                      <a:pt x="36" y="87"/>
                      <a:pt x="35" y="88"/>
                      <a:pt x="34" y="88"/>
                    </a:cubicBezTo>
                    <a:cubicBezTo>
                      <a:pt x="26" y="88"/>
                      <a:pt x="26" y="88"/>
                      <a:pt x="26" y="88"/>
                    </a:cubicBezTo>
                    <a:cubicBezTo>
                      <a:pt x="25" y="88"/>
                      <a:pt x="24" y="87"/>
                      <a:pt x="24" y="86"/>
                    </a:cubicBezTo>
                    <a:cubicBezTo>
                      <a:pt x="24" y="70"/>
                      <a:pt x="24" y="70"/>
                      <a:pt x="24" y="70"/>
                    </a:cubicBezTo>
                    <a:cubicBezTo>
                      <a:pt x="24" y="69"/>
                      <a:pt x="25" y="68"/>
                      <a:pt x="26" y="68"/>
                    </a:cubicBezTo>
                    <a:cubicBezTo>
                      <a:pt x="34" y="68"/>
                      <a:pt x="34" y="68"/>
                      <a:pt x="34" y="68"/>
                    </a:cubicBezTo>
                    <a:cubicBezTo>
                      <a:pt x="35" y="68"/>
                      <a:pt x="36" y="69"/>
                      <a:pt x="36" y="70"/>
                    </a:cubicBezTo>
                    <a:lnTo>
                      <a:pt x="36" y="86"/>
                    </a:lnTo>
                    <a:close/>
                    <a:moveTo>
                      <a:pt x="52" y="42"/>
                    </a:moveTo>
                    <a:cubicBezTo>
                      <a:pt x="52" y="41"/>
                      <a:pt x="53" y="40"/>
                      <a:pt x="54" y="40"/>
                    </a:cubicBezTo>
                    <a:cubicBezTo>
                      <a:pt x="55" y="40"/>
                      <a:pt x="56" y="41"/>
                      <a:pt x="56" y="42"/>
                    </a:cubicBezTo>
                    <a:cubicBezTo>
                      <a:pt x="56" y="78"/>
                      <a:pt x="56" y="78"/>
                      <a:pt x="56" y="78"/>
                    </a:cubicBezTo>
                    <a:cubicBezTo>
                      <a:pt x="56" y="79"/>
                      <a:pt x="55" y="80"/>
                      <a:pt x="54" y="80"/>
                    </a:cubicBezTo>
                    <a:cubicBezTo>
                      <a:pt x="53" y="80"/>
                      <a:pt x="52" y="79"/>
                      <a:pt x="52" y="78"/>
                    </a:cubicBezTo>
                    <a:lnTo>
                      <a:pt x="52" y="42"/>
                    </a:lnTo>
                    <a:close/>
                    <a:moveTo>
                      <a:pt x="58" y="88"/>
                    </a:moveTo>
                    <a:cubicBezTo>
                      <a:pt x="50" y="88"/>
                      <a:pt x="50" y="88"/>
                      <a:pt x="50" y="88"/>
                    </a:cubicBezTo>
                    <a:cubicBezTo>
                      <a:pt x="49" y="88"/>
                      <a:pt x="48" y="87"/>
                      <a:pt x="48" y="86"/>
                    </a:cubicBezTo>
                    <a:cubicBezTo>
                      <a:pt x="48" y="85"/>
                      <a:pt x="49" y="84"/>
                      <a:pt x="50" y="84"/>
                    </a:cubicBezTo>
                    <a:cubicBezTo>
                      <a:pt x="58" y="84"/>
                      <a:pt x="58" y="84"/>
                      <a:pt x="58" y="84"/>
                    </a:cubicBezTo>
                    <a:cubicBezTo>
                      <a:pt x="59" y="84"/>
                      <a:pt x="60" y="85"/>
                      <a:pt x="60" y="86"/>
                    </a:cubicBezTo>
                    <a:cubicBezTo>
                      <a:pt x="60" y="87"/>
                      <a:pt x="59" y="88"/>
                      <a:pt x="58" y="88"/>
                    </a:cubicBezTo>
                    <a:close/>
                  </a:path>
                </a:pathLst>
              </a:custGeom>
              <a:solidFill>
                <a:schemeClr val="bg1"/>
              </a:solidFill>
              <a:ln>
                <a:noFill/>
              </a:ln>
              <a:extLst/>
            </p:spPr>
            <p:txBody>
              <a:bodyPr vert="horz" wrap="square" lIns="91419" tIns="45709" rIns="91419" bIns="45709" numCol="1" anchor="t" anchorCtr="0" compatLnSpc="1">
                <a:prstTxWarp prst="textNoShape">
                  <a:avLst/>
                </a:prstTxWarp>
              </a:bodyPr>
              <a:lstStyle/>
              <a:p>
                <a:pPr defTabSz="1450548"/>
                <a:endParaRPr lang="id-ID" sz="2399">
                  <a:solidFill>
                    <a:prstClr val="black"/>
                  </a:solidFill>
                  <a:latin typeface="Calibri"/>
                </a:endParaRPr>
              </a:p>
            </p:txBody>
          </p:sp>
        </p:grpSp>
      </p:grpSp>
      <p:sp>
        <p:nvSpPr>
          <p:cNvPr id="33" name="Title 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AA981B9-672C-4D0F-9CAD-07A4E26B2CB6}"/>
              </a:ext>
            </a:extLst>
          </p:cNvPr>
          <p:cNvSpPr txBox="1">
            <a:spLocks/>
          </p:cNvSpPr>
          <p:nvPr/>
        </p:nvSpPr>
        <p:spPr>
          <a:xfrm>
            <a:off x="3462163" y="1563903"/>
            <a:ext cx="5179239" cy="52266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GT" sz="2400" b="1" dirty="0">
                <a:latin typeface="Arial" panose="020B0604020202020204" pitchFamily="34" charset="0"/>
                <a:ea typeface="Ebrima" panose="02000000000000000000" pitchFamily="2" charset="0"/>
                <a:cs typeface="Arial" panose="020B0604020202020204" pitchFamily="34" charset="0"/>
              </a:rPr>
              <a:t>Equipamiento de una Compañía de Bomberos Forestales</a:t>
            </a:r>
            <a:endParaRPr lang="es-GT" sz="2400" b="1" dirty="0">
              <a:latin typeface="Arial" panose="020B0604020202020204" pitchFamily="34" charset="0"/>
              <a:cs typeface="Arial" panose="020B0604020202020204" pitchFamily="34" charset="0"/>
            </a:endParaRPr>
          </a:p>
        </p:txBody>
      </p:sp>
      <p:sp>
        <p:nvSpPr>
          <p:cNvPr id="34" name="Freeform: Shape 4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D2F9230-3AE2-4AFE-AE53-025FFB398E80}"/>
              </a:ext>
            </a:extLst>
          </p:cNvPr>
          <p:cNvSpPr/>
          <p:nvPr/>
        </p:nvSpPr>
        <p:spPr>
          <a:xfrm>
            <a:off x="172769" y="2959918"/>
            <a:ext cx="2800273" cy="439442"/>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rgbClr val="002060"/>
          </a:solidFill>
          <a:ln>
            <a:noFill/>
          </a:ln>
          <a:effectLst>
            <a:innerShdw blurRad="63500" dist="50800" dir="13500000">
              <a:prstClr val="black">
                <a:alpha val="20000"/>
              </a:prstClr>
            </a:innerShdw>
          </a:effectLst>
          <a:extLst/>
        </p:spPr>
        <p:txBody>
          <a:bodyPr vert="horz" wrap="square" lIns="251942" tIns="45709" rIns="91419" bIns="179958" numCol="1" anchor="ctr" anchorCtr="0" compatLnSpc="1">
            <a:prstTxWarp prst="textNoShape">
              <a:avLst/>
            </a:prstTxWarp>
          </a:bodyPr>
          <a:lstStyle/>
          <a:p>
            <a:pPr algn="ctr" defTabSz="1450548"/>
            <a:r>
              <a:rPr lang="es-GT" sz="1300" b="1" dirty="0">
                <a:solidFill>
                  <a:srgbClr val="FFFF00"/>
                </a:solidFill>
                <a:latin typeface="Arial" panose="020B0604020202020204" pitchFamily="34" charset="0"/>
                <a:ea typeface="Ebrima" panose="02000000000000000000" pitchFamily="2" charset="0"/>
                <a:cs typeface="Arial" panose="020B0604020202020204" pitchFamily="34" charset="0"/>
              </a:rPr>
              <a:t>Meta Estratégica de Desarrollo</a:t>
            </a:r>
          </a:p>
        </p:txBody>
      </p:sp>
      <p:sp>
        <p:nvSpPr>
          <p:cNvPr id="35" name="TextBox 8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F569C26-9195-4E08-B6A6-2E6F2982216C}"/>
              </a:ext>
            </a:extLst>
          </p:cNvPr>
          <p:cNvSpPr txBox="1"/>
          <p:nvPr/>
        </p:nvSpPr>
        <p:spPr>
          <a:xfrm>
            <a:off x="81069" y="3462276"/>
            <a:ext cx="2963685" cy="738664"/>
          </a:xfrm>
          <a:prstGeom prst="rect">
            <a:avLst/>
          </a:prstGeom>
          <a:noFill/>
        </p:spPr>
        <p:txBody>
          <a:bodyPr wrap="square" lIns="0" tIns="0" rIns="0" bIns="0" rtlCol="0">
            <a:spAutoFit/>
          </a:bodyPr>
          <a:lstStyle/>
          <a:p>
            <a:pPr algn="just" defTabSz="1450548"/>
            <a:r>
              <a:rPr lang="es-ES_tradnl" sz="1200" b="1" dirty="0" smtClean="0">
                <a:latin typeface="Arial" panose="020B0604020202020204" pitchFamily="34" charset="0"/>
                <a:ea typeface="Ebrima" panose="02000000000000000000" pitchFamily="2" charset="0"/>
                <a:cs typeface="Arial" panose="020B0604020202020204" pitchFamily="34" charset="0"/>
              </a:rPr>
              <a:t>Proteger los recursos naturales cuyo valor estratégico tienen impacto en la seguridad y defensa nacional así como en el medio ambiente del país</a:t>
            </a:r>
            <a:endParaRPr lang="es-ES_tradnl" sz="1200" b="1" dirty="0">
              <a:latin typeface="Arial" panose="020B0604020202020204" pitchFamily="34" charset="0"/>
              <a:ea typeface="Ebrima" panose="02000000000000000000" pitchFamily="2" charset="0"/>
              <a:cs typeface="Arial" panose="020B0604020202020204" pitchFamily="34" charset="0"/>
            </a:endParaRPr>
          </a:p>
        </p:txBody>
      </p:sp>
      <p:sp>
        <p:nvSpPr>
          <p:cNvPr id="37" name="TextBox 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41F2EA2-B789-4D25-81FC-19307AAEBCDF}"/>
              </a:ext>
            </a:extLst>
          </p:cNvPr>
          <p:cNvSpPr txBox="1"/>
          <p:nvPr/>
        </p:nvSpPr>
        <p:spPr>
          <a:xfrm>
            <a:off x="4223501" y="4848572"/>
            <a:ext cx="1436297" cy="738664"/>
          </a:xfrm>
          <a:prstGeom prst="rect">
            <a:avLst/>
          </a:prstGeom>
          <a:noFill/>
        </p:spPr>
        <p:txBody>
          <a:bodyPr wrap="square" lIns="0" tIns="0" rIns="0" bIns="0" rtlCol="0">
            <a:spAutoFit/>
          </a:bodyPr>
          <a:lstStyle/>
          <a:p>
            <a:pPr algn="ctr" defTabSz="1450548"/>
            <a:r>
              <a:rPr lang="en-GB" sz="1600" b="1" dirty="0">
                <a:latin typeface="Arial" panose="020B0604020202020204" pitchFamily="34" charset="0"/>
                <a:cs typeface="Arial" panose="020B0604020202020204" pitchFamily="34" charset="0"/>
              </a:rPr>
              <a:t>DURACIÓN DEL PROYECTO</a:t>
            </a:r>
            <a:endParaRPr lang="en-IN" sz="1600" b="1" dirty="0">
              <a:latin typeface="Arial" panose="020B0604020202020204" pitchFamily="34" charset="0"/>
              <a:cs typeface="Arial" panose="020B0604020202020204" pitchFamily="34" charset="0"/>
            </a:endParaRPr>
          </a:p>
        </p:txBody>
      </p:sp>
      <p:sp>
        <p:nvSpPr>
          <p:cNvPr id="38" name="TextBox 1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7567788-CDE8-4ABE-AC41-F6A51238D7FF}"/>
              </a:ext>
            </a:extLst>
          </p:cNvPr>
          <p:cNvSpPr txBox="1"/>
          <p:nvPr/>
        </p:nvSpPr>
        <p:spPr>
          <a:xfrm>
            <a:off x="3552972" y="5646307"/>
            <a:ext cx="2289507" cy="492443"/>
          </a:xfrm>
          <a:prstGeom prst="rect">
            <a:avLst/>
          </a:prstGeom>
          <a:noFill/>
        </p:spPr>
        <p:txBody>
          <a:bodyPr wrap="square" lIns="0" tIns="0" rIns="0" bIns="0" rtlCol="0">
            <a:spAutoFit/>
          </a:bodyPr>
          <a:lstStyle>
            <a:defPPr>
              <a:defRPr lang="en-US"/>
            </a:defPPr>
            <a:lvl1pPr>
              <a:defRPr sz="1200" b="1">
                <a:solidFill>
                  <a:schemeClr val="tx1">
                    <a:lumMod val="75000"/>
                    <a:lumOff val="25000"/>
                  </a:schemeClr>
                </a:solidFill>
                <a:cs typeface="Arial" pitchFamily="34" charset="0"/>
              </a:defRPr>
            </a:lvl1pPr>
          </a:lstStyle>
          <a:p>
            <a:pPr algn="ctr" defTabSz="1450548"/>
            <a:r>
              <a:rPr lang="en-GB" sz="3200" dirty="0">
                <a:solidFill>
                  <a:srgbClr val="4472C4"/>
                </a:solidFill>
                <a:latin typeface="Arial" panose="020B0604020202020204" pitchFamily="34" charset="0"/>
              </a:rPr>
              <a:t>12 MESES</a:t>
            </a:r>
            <a:endParaRPr lang="en-IN" sz="3200" dirty="0">
              <a:solidFill>
                <a:srgbClr val="4472C4"/>
              </a:solidFill>
              <a:latin typeface="Arial" panose="020B0604020202020204" pitchFamily="34" charset="0"/>
            </a:endParaRPr>
          </a:p>
        </p:txBody>
      </p:sp>
      <p:sp>
        <p:nvSpPr>
          <p:cNvPr id="39" name="TextBox 20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885401F-C502-4DE7-BCFE-EB527B4C4FB9}"/>
              </a:ext>
            </a:extLst>
          </p:cNvPr>
          <p:cNvSpPr txBox="1"/>
          <p:nvPr/>
        </p:nvSpPr>
        <p:spPr>
          <a:xfrm>
            <a:off x="6823073" y="4813031"/>
            <a:ext cx="2036500" cy="738664"/>
          </a:xfrm>
          <a:prstGeom prst="rect">
            <a:avLst/>
          </a:prstGeom>
          <a:noFill/>
        </p:spPr>
        <p:txBody>
          <a:bodyPr wrap="square" lIns="0" tIns="0" rIns="0" bIns="0" rtlCol="0">
            <a:spAutoFit/>
          </a:bodyPr>
          <a:lstStyle/>
          <a:p>
            <a:pPr algn="ctr" defTabSz="1450548"/>
            <a:r>
              <a:rPr lang="es-ES_tradnl" sz="1600" b="1" dirty="0" smtClean="0">
                <a:latin typeface="Arial" panose="020B0604020202020204" pitchFamily="34" charset="0"/>
                <a:cs typeface="Arial" panose="020B0604020202020204" pitchFamily="34" charset="0"/>
              </a:rPr>
              <a:t>PRESUPUESTO ESTIMADO (En </a:t>
            </a:r>
            <a:r>
              <a:rPr lang="es-ES_tradnl" sz="1600" b="1" dirty="0" err="1" smtClean="0">
                <a:latin typeface="Arial" panose="020B0604020202020204" pitchFamily="34" charset="0"/>
                <a:cs typeface="Arial" panose="020B0604020202020204" pitchFamily="34" charset="0"/>
              </a:rPr>
              <a:t>Qmill</a:t>
            </a:r>
            <a:r>
              <a:rPr lang="es-ES_tradnl" sz="1600" b="1" dirty="0" smtClean="0">
                <a:latin typeface="Arial" panose="020B0604020202020204" pitchFamily="34" charset="0"/>
                <a:cs typeface="Arial" panose="020B0604020202020204" pitchFamily="34" charset="0"/>
              </a:rPr>
              <a:t>)</a:t>
            </a:r>
            <a:endParaRPr lang="es-ES_tradnl" sz="1600" b="1" dirty="0">
              <a:latin typeface="Arial" panose="020B0604020202020204" pitchFamily="34" charset="0"/>
              <a:cs typeface="Arial" panose="020B0604020202020204" pitchFamily="34" charset="0"/>
            </a:endParaRPr>
          </a:p>
        </p:txBody>
      </p:sp>
      <p:sp>
        <p:nvSpPr>
          <p:cNvPr id="40" name="TextBox 20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8589E7F-7ECB-4FDE-B79E-065B4BF941A8}"/>
              </a:ext>
            </a:extLst>
          </p:cNvPr>
          <p:cNvSpPr txBox="1"/>
          <p:nvPr/>
        </p:nvSpPr>
        <p:spPr>
          <a:xfrm>
            <a:off x="6005254" y="5584752"/>
            <a:ext cx="2778823" cy="553998"/>
          </a:xfrm>
          <a:prstGeom prst="rect">
            <a:avLst/>
          </a:prstGeom>
          <a:noFill/>
        </p:spPr>
        <p:txBody>
          <a:bodyPr wrap="square" lIns="0" tIns="0" rIns="0" bIns="0" rtlCol="0">
            <a:spAutoFit/>
          </a:bodyPr>
          <a:lstStyle>
            <a:defPPr>
              <a:defRPr lang="en-US"/>
            </a:defPPr>
            <a:lvl1pPr>
              <a:defRPr sz="1200" b="1">
                <a:solidFill>
                  <a:schemeClr val="tx1">
                    <a:lumMod val="75000"/>
                    <a:lumOff val="25000"/>
                  </a:schemeClr>
                </a:solidFill>
                <a:cs typeface="Arial" pitchFamily="34" charset="0"/>
              </a:defRPr>
            </a:lvl1pPr>
          </a:lstStyle>
          <a:p>
            <a:pPr algn="ctr" defTabSz="1450548"/>
            <a:r>
              <a:rPr lang="en-GB" sz="3599" dirty="0">
                <a:solidFill>
                  <a:srgbClr val="ED7D31"/>
                </a:solidFill>
                <a:latin typeface="Arial" panose="020B0604020202020204" pitchFamily="34" charset="0"/>
              </a:rPr>
              <a:t>Q 173.4</a:t>
            </a:r>
          </a:p>
        </p:txBody>
      </p:sp>
      <p:grpSp>
        <p:nvGrpSpPr>
          <p:cNvPr id="41" name="Group 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27EC3FA-A8B4-4E10-97A4-B3F8A9045F2E}"/>
              </a:ext>
            </a:extLst>
          </p:cNvPr>
          <p:cNvGrpSpPr/>
          <p:nvPr/>
        </p:nvGrpSpPr>
        <p:grpSpPr>
          <a:xfrm>
            <a:off x="3581242" y="4854766"/>
            <a:ext cx="531537" cy="531729"/>
            <a:chOff x="1060566" y="1943691"/>
            <a:chExt cx="531730" cy="531730"/>
          </a:xfrm>
        </p:grpSpPr>
        <p:sp>
          <p:nvSpPr>
            <p:cNvPr id="42" name="Oval 19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95E0E54-D44F-469F-89F8-9105F4BBEE45}"/>
                </a:ext>
              </a:extLst>
            </p:cNvPr>
            <p:cNvSpPr/>
            <p:nvPr/>
          </p:nvSpPr>
          <p:spPr>
            <a:xfrm>
              <a:off x="1060566" y="1943691"/>
              <a:ext cx="531730" cy="5317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450548"/>
              <a:endParaRPr lang="en-IN" sz="2000">
                <a:solidFill>
                  <a:prstClr val="white"/>
                </a:solidFill>
                <a:latin typeface="Arial" panose="020B0604020202020204" pitchFamily="34" charset="0"/>
                <a:cs typeface="Arial" panose="020B0604020202020204" pitchFamily="34" charset="0"/>
              </a:endParaRPr>
            </a:p>
          </p:txBody>
        </p:sp>
        <p:grpSp>
          <p:nvGrpSpPr>
            <p:cNvPr id="43" name="Group 19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0540A50-5143-42F6-8A5B-46F37AAE8F36}"/>
                </a:ext>
              </a:extLst>
            </p:cNvPr>
            <p:cNvGrpSpPr/>
            <p:nvPr/>
          </p:nvGrpSpPr>
          <p:grpSpPr>
            <a:xfrm>
              <a:off x="1211844" y="2078944"/>
              <a:ext cx="279100" cy="261224"/>
              <a:chOff x="765175" y="1228726"/>
              <a:chExt cx="5205413" cy="4872038"/>
            </a:xfrm>
            <a:solidFill>
              <a:schemeClr val="bg1"/>
            </a:solidFill>
          </p:grpSpPr>
          <p:sp>
            <p:nvSpPr>
              <p:cNvPr id="44" name="Freeform 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F1DAD9F-8467-439A-B946-D75B54354D35}"/>
                  </a:ext>
                </a:extLst>
              </p:cNvPr>
              <p:cNvSpPr>
                <a:spLocks/>
              </p:cNvSpPr>
              <p:nvPr/>
            </p:nvSpPr>
            <p:spPr bwMode="auto">
              <a:xfrm>
                <a:off x="1477963" y="23304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2 h 383"/>
                  <a:gd name="T10" fmla="*/ 3007 w 3049"/>
                  <a:gd name="T11" fmla="*/ 71 h 383"/>
                  <a:gd name="T12" fmla="*/ 3029 w 3049"/>
                  <a:gd name="T13" fmla="*/ 107 h 383"/>
                  <a:gd name="T14" fmla="*/ 3045 w 3049"/>
                  <a:gd name="T15" fmla="*/ 147 h 383"/>
                  <a:gd name="T16" fmla="*/ 3049 w 3049"/>
                  <a:gd name="T17" fmla="*/ 191 h 383"/>
                  <a:gd name="T18" fmla="*/ 3045 w 3049"/>
                  <a:gd name="T19" fmla="*/ 236 h 383"/>
                  <a:gd name="T20" fmla="*/ 3029 w 3049"/>
                  <a:gd name="T21" fmla="*/ 276 h 383"/>
                  <a:gd name="T22" fmla="*/ 3007 w 3049"/>
                  <a:gd name="T23" fmla="*/ 312 h 383"/>
                  <a:gd name="T24" fmla="*/ 2977 w 3049"/>
                  <a:gd name="T25" fmla="*/ 340 h 383"/>
                  <a:gd name="T26" fmla="*/ 2941 w 3049"/>
                  <a:gd name="T27" fmla="*/ 364 h 383"/>
                  <a:gd name="T28" fmla="*/ 2901 w 3049"/>
                  <a:gd name="T29" fmla="*/ 378 h 383"/>
                  <a:gd name="T30" fmla="*/ 2858 w 3049"/>
                  <a:gd name="T31" fmla="*/ 383 h 383"/>
                  <a:gd name="T32" fmla="*/ 191 w 3049"/>
                  <a:gd name="T33" fmla="*/ 383 h 383"/>
                  <a:gd name="T34" fmla="*/ 148 w 3049"/>
                  <a:gd name="T35" fmla="*/ 378 h 383"/>
                  <a:gd name="T36" fmla="*/ 106 w 3049"/>
                  <a:gd name="T37" fmla="*/ 364 h 383"/>
                  <a:gd name="T38" fmla="*/ 70 w 3049"/>
                  <a:gd name="T39" fmla="*/ 340 h 383"/>
                  <a:gd name="T40" fmla="*/ 42 w 3049"/>
                  <a:gd name="T41" fmla="*/ 312 h 383"/>
                  <a:gd name="T42" fmla="*/ 18 w 3049"/>
                  <a:gd name="T43" fmla="*/ 276 h 383"/>
                  <a:gd name="T44" fmla="*/ 4 w 3049"/>
                  <a:gd name="T45" fmla="*/ 236 h 383"/>
                  <a:gd name="T46" fmla="*/ 0 w 3049"/>
                  <a:gd name="T47" fmla="*/ 191 h 383"/>
                  <a:gd name="T48" fmla="*/ 4 w 3049"/>
                  <a:gd name="T49" fmla="*/ 147 h 383"/>
                  <a:gd name="T50" fmla="*/ 18 w 3049"/>
                  <a:gd name="T51" fmla="*/ 107 h 383"/>
                  <a:gd name="T52" fmla="*/ 42 w 3049"/>
                  <a:gd name="T53" fmla="*/ 71 h 383"/>
                  <a:gd name="T54" fmla="*/ 70 w 3049"/>
                  <a:gd name="T55" fmla="*/ 42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2"/>
                    </a:lnTo>
                    <a:lnTo>
                      <a:pt x="3007" y="71"/>
                    </a:lnTo>
                    <a:lnTo>
                      <a:pt x="3029" y="107"/>
                    </a:lnTo>
                    <a:lnTo>
                      <a:pt x="3045" y="147"/>
                    </a:lnTo>
                    <a:lnTo>
                      <a:pt x="3049" y="191"/>
                    </a:lnTo>
                    <a:lnTo>
                      <a:pt x="3045" y="236"/>
                    </a:lnTo>
                    <a:lnTo>
                      <a:pt x="3029" y="276"/>
                    </a:lnTo>
                    <a:lnTo>
                      <a:pt x="3007" y="312"/>
                    </a:lnTo>
                    <a:lnTo>
                      <a:pt x="2977" y="340"/>
                    </a:lnTo>
                    <a:lnTo>
                      <a:pt x="2941" y="364"/>
                    </a:lnTo>
                    <a:lnTo>
                      <a:pt x="2901" y="378"/>
                    </a:lnTo>
                    <a:lnTo>
                      <a:pt x="2858" y="383"/>
                    </a:lnTo>
                    <a:lnTo>
                      <a:pt x="191" y="383"/>
                    </a:lnTo>
                    <a:lnTo>
                      <a:pt x="148" y="378"/>
                    </a:lnTo>
                    <a:lnTo>
                      <a:pt x="106" y="364"/>
                    </a:lnTo>
                    <a:lnTo>
                      <a:pt x="70" y="340"/>
                    </a:lnTo>
                    <a:lnTo>
                      <a:pt x="42" y="312"/>
                    </a:lnTo>
                    <a:lnTo>
                      <a:pt x="18" y="276"/>
                    </a:lnTo>
                    <a:lnTo>
                      <a:pt x="4" y="236"/>
                    </a:lnTo>
                    <a:lnTo>
                      <a:pt x="0" y="191"/>
                    </a:lnTo>
                    <a:lnTo>
                      <a:pt x="4" y="147"/>
                    </a:lnTo>
                    <a:lnTo>
                      <a:pt x="18" y="107"/>
                    </a:lnTo>
                    <a:lnTo>
                      <a:pt x="42" y="71"/>
                    </a:lnTo>
                    <a:lnTo>
                      <a:pt x="70" y="42"/>
                    </a:lnTo>
                    <a:lnTo>
                      <a:pt x="106" y="20"/>
                    </a:lnTo>
                    <a:lnTo>
                      <a:pt x="148" y="6"/>
                    </a:lnTo>
                    <a:lnTo>
                      <a:pt x="191"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000">
                  <a:solidFill>
                    <a:prstClr val="black"/>
                  </a:solidFill>
                  <a:latin typeface="Arial" panose="020B0604020202020204" pitchFamily="34" charset="0"/>
                  <a:cs typeface="Arial" panose="020B0604020202020204" pitchFamily="34" charset="0"/>
                </a:endParaRPr>
              </a:p>
            </p:txBody>
          </p:sp>
          <p:sp>
            <p:nvSpPr>
              <p:cNvPr id="45" name="Freeform 7">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A379BF7-67F0-4CD6-93FA-0A29516A7006}"/>
                  </a:ext>
                </a:extLst>
              </p:cNvPr>
              <p:cNvSpPr>
                <a:spLocks/>
              </p:cNvSpPr>
              <p:nvPr/>
            </p:nvSpPr>
            <p:spPr bwMode="auto">
              <a:xfrm>
                <a:off x="1477963" y="28511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3 h 383"/>
                  <a:gd name="T10" fmla="*/ 3007 w 3049"/>
                  <a:gd name="T11" fmla="*/ 71 h 383"/>
                  <a:gd name="T12" fmla="*/ 3029 w 3049"/>
                  <a:gd name="T13" fmla="*/ 107 h 383"/>
                  <a:gd name="T14" fmla="*/ 3045 w 3049"/>
                  <a:gd name="T15" fmla="*/ 149 h 383"/>
                  <a:gd name="T16" fmla="*/ 3049 w 3049"/>
                  <a:gd name="T17" fmla="*/ 192 h 383"/>
                  <a:gd name="T18" fmla="*/ 3045 w 3049"/>
                  <a:gd name="T19" fmla="*/ 236 h 383"/>
                  <a:gd name="T20" fmla="*/ 3029 w 3049"/>
                  <a:gd name="T21" fmla="*/ 276 h 383"/>
                  <a:gd name="T22" fmla="*/ 3007 w 3049"/>
                  <a:gd name="T23" fmla="*/ 312 h 383"/>
                  <a:gd name="T24" fmla="*/ 2977 w 3049"/>
                  <a:gd name="T25" fmla="*/ 341 h 383"/>
                  <a:gd name="T26" fmla="*/ 2941 w 3049"/>
                  <a:gd name="T27" fmla="*/ 363 h 383"/>
                  <a:gd name="T28" fmla="*/ 2901 w 3049"/>
                  <a:gd name="T29" fmla="*/ 377 h 383"/>
                  <a:gd name="T30" fmla="*/ 2858 w 3049"/>
                  <a:gd name="T31" fmla="*/ 383 h 383"/>
                  <a:gd name="T32" fmla="*/ 191 w 3049"/>
                  <a:gd name="T33" fmla="*/ 383 h 383"/>
                  <a:gd name="T34" fmla="*/ 148 w 3049"/>
                  <a:gd name="T35" fmla="*/ 377 h 383"/>
                  <a:gd name="T36" fmla="*/ 106 w 3049"/>
                  <a:gd name="T37" fmla="*/ 363 h 383"/>
                  <a:gd name="T38" fmla="*/ 70 w 3049"/>
                  <a:gd name="T39" fmla="*/ 341 h 383"/>
                  <a:gd name="T40" fmla="*/ 42 w 3049"/>
                  <a:gd name="T41" fmla="*/ 312 h 383"/>
                  <a:gd name="T42" fmla="*/ 18 w 3049"/>
                  <a:gd name="T43" fmla="*/ 276 h 383"/>
                  <a:gd name="T44" fmla="*/ 4 w 3049"/>
                  <a:gd name="T45" fmla="*/ 236 h 383"/>
                  <a:gd name="T46" fmla="*/ 0 w 3049"/>
                  <a:gd name="T47" fmla="*/ 192 h 383"/>
                  <a:gd name="T48" fmla="*/ 4 w 3049"/>
                  <a:gd name="T49" fmla="*/ 149 h 383"/>
                  <a:gd name="T50" fmla="*/ 18 w 3049"/>
                  <a:gd name="T51" fmla="*/ 107 h 383"/>
                  <a:gd name="T52" fmla="*/ 42 w 3049"/>
                  <a:gd name="T53" fmla="*/ 71 h 383"/>
                  <a:gd name="T54" fmla="*/ 70 w 3049"/>
                  <a:gd name="T55" fmla="*/ 43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3"/>
                    </a:lnTo>
                    <a:lnTo>
                      <a:pt x="3007" y="71"/>
                    </a:lnTo>
                    <a:lnTo>
                      <a:pt x="3029" y="107"/>
                    </a:lnTo>
                    <a:lnTo>
                      <a:pt x="3045" y="149"/>
                    </a:lnTo>
                    <a:lnTo>
                      <a:pt x="3049" y="192"/>
                    </a:lnTo>
                    <a:lnTo>
                      <a:pt x="3045" y="236"/>
                    </a:lnTo>
                    <a:lnTo>
                      <a:pt x="3029" y="276"/>
                    </a:lnTo>
                    <a:lnTo>
                      <a:pt x="3007" y="312"/>
                    </a:lnTo>
                    <a:lnTo>
                      <a:pt x="2977" y="341"/>
                    </a:lnTo>
                    <a:lnTo>
                      <a:pt x="2941" y="363"/>
                    </a:lnTo>
                    <a:lnTo>
                      <a:pt x="2901" y="377"/>
                    </a:lnTo>
                    <a:lnTo>
                      <a:pt x="2858" y="383"/>
                    </a:lnTo>
                    <a:lnTo>
                      <a:pt x="191" y="383"/>
                    </a:lnTo>
                    <a:lnTo>
                      <a:pt x="148" y="377"/>
                    </a:lnTo>
                    <a:lnTo>
                      <a:pt x="106" y="363"/>
                    </a:lnTo>
                    <a:lnTo>
                      <a:pt x="70" y="341"/>
                    </a:lnTo>
                    <a:lnTo>
                      <a:pt x="42" y="312"/>
                    </a:lnTo>
                    <a:lnTo>
                      <a:pt x="18" y="276"/>
                    </a:lnTo>
                    <a:lnTo>
                      <a:pt x="4" y="236"/>
                    </a:lnTo>
                    <a:lnTo>
                      <a:pt x="0" y="192"/>
                    </a:lnTo>
                    <a:lnTo>
                      <a:pt x="4" y="149"/>
                    </a:lnTo>
                    <a:lnTo>
                      <a:pt x="18" y="107"/>
                    </a:lnTo>
                    <a:lnTo>
                      <a:pt x="42" y="71"/>
                    </a:lnTo>
                    <a:lnTo>
                      <a:pt x="70" y="43"/>
                    </a:lnTo>
                    <a:lnTo>
                      <a:pt x="106" y="20"/>
                    </a:lnTo>
                    <a:lnTo>
                      <a:pt x="148" y="6"/>
                    </a:lnTo>
                    <a:lnTo>
                      <a:pt x="191"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000">
                  <a:solidFill>
                    <a:prstClr val="black"/>
                  </a:solidFill>
                  <a:latin typeface="Arial" panose="020B0604020202020204" pitchFamily="34" charset="0"/>
                  <a:cs typeface="Arial" panose="020B0604020202020204" pitchFamily="34" charset="0"/>
                </a:endParaRPr>
              </a:p>
            </p:txBody>
          </p:sp>
          <p:sp>
            <p:nvSpPr>
              <p:cNvPr id="46" name="Freeform 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D0974A4-A797-40FA-96F2-16946BC74F34}"/>
                  </a:ext>
                </a:extLst>
              </p:cNvPr>
              <p:cNvSpPr>
                <a:spLocks/>
              </p:cNvSpPr>
              <p:nvPr/>
            </p:nvSpPr>
            <p:spPr bwMode="auto">
              <a:xfrm>
                <a:off x="1477963" y="4935538"/>
                <a:ext cx="1422400" cy="303213"/>
              </a:xfrm>
              <a:custGeom>
                <a:avLst/>
                <a:gdLst>
                  <a:gd name="T0" fmla="*/ 191 w 1793"/>
                  <a:gd name="T1" fmla="*/ 0 h 381"/>
                  <a:gd name="T2" fmla="*/ 1602 w 1793"/>
                  <a:gd name="T3" fmla="*/ 0 h 381"/>
                  <a:gd name="T4" fmla="*/ 1646 w 1793"/>
                  <a:gd name="T5" fmla="*/ 6 h 381"/>
                  <a:gd name="T6" fmla="*/ 1686 w 1793"/>
                  <a:gd name="T7" fmla="*/ 20 h 381"/>
                  <a:gd name="T8" fmla="*/ 1721 w 1793"/>
                  <a:gd name="T9" fmla="*/ 41 h 381"/>
                  <a:gd name="T10" fmla="*/ 1751 w 1793"/>
                  <a:gd name="T11" fmla="*/ 71 h 381"/>
                  <a:gd name="T12" fmla="*/ 1773 w 1793"/>
                  <a:gd name="T13" fmla="*/ 107 h 381"/>
                  <a:gd name="T14" fmla="*/ 1787 w 1793"/>
                  <a:gd name="T15" fmla="*/ 147 h 381"/>
                  <a:gd name="T16" fmla="*/ 1793 w 1793"/>
                  <a:gd name="T17" fmla="*/ 190 h 381"/>
                  <a:gd name="T18" fmla="*/ 1787 w 1793"/>
                  <a:gd name="T19" fmla="*/ 234 h 381"/>
                  <a:gd name="T20" fmla="*/ 1773 w 1793"/>
                  <a:gd name="T21" fmla="*/ 274 h 381"/>
                  <a:gd name="T22" fmla="*/ 1751 w 1793"/>
                  <a:gd name="T23" fmla="*/ 310 h 381"/>
                  <a:gd name="T24" fmla="*/ 1721 w 1793"/>
                  <a:gd name="T25" fmla="*/ 339 h 381"/>
                  <a:gd name="T26" fmla="*/ 1686 w 1793"/>
                  <a:gd name="T27" fmla="*/ 361 h 381"/>
                  <a:gd name="T28" fmla="*/ 1646 w 1793"/>
                  <a:gd name="T29" fmla="*/ 377 h 381"/>
                  <a:gd name="T30" fmla="*/ 1602 w 1793"/>
                  <a:gd name="T31" fmla="*/ 381 h 381"/>
                  <a:gd name="T32" fmla="*/ 191 w 1793"/>
                  <a:gd name="T33" fmla="*/ 381 h 381"/>
                  <a:gd name="T34" fmla="*/ 148 w 1793"/>
                  <a:gd name="T35" fmla="*/ 377 h 381"/>
                  <a:gd name="T36" fmla="*/ 106 w 1793"/>
                  <a:gd name="T37" fmla="*/ 361 h 381"/>
                  <a:gd name="T38" fmla="*/ 70 w 1793"/>
                  <a:gd name="T39" fmla="*/ 339 h 381"/>
                  <a:gd name="T40" fmla="*/ 42 w 1793"/>
                  <a:gd name="T41" fmla="*/ 310 h 381"/>
                  <a:gd name="T42" fmla="*/ 18 w 1793"/>
                  <a:gd name="T43" fmla="*/ 274 h 381"/>
                  <a:gd name="T44" fmla="*/ 4 w 1793"/>
                  <a:gd name="T45" fmla="*/ 234 h 381"/>
                  <a:gd name="T46" fmla="*/ 0 w 1793"/>
                  <a:gd name="T47" fmla="*/ 190 h 381"/>
                  <a:gd name="T48" fmla="*/ 4 w 1793"/>
                  <a:gd name="T49" fmla="*/ 147 h 381"/>
                  <a:gd name="T50" fmla="*/ 18 w 1793"/>
                  <a:gd name="T51" fmla="*/ 107 h 381"/>
                  <a:gd name="T52" fmla="*/ 42 w 1793"/>
                  <a:gd name="T53" fmla="*/ 71 h 381"/>
                  <a:gd name="T54" fmla="*/ 70 w 1793"/>
                  <a:gd name="T55" fmla="*/ 41 h 381"/>
                  <a:gd name="T56" fmla="*/ 106 w 1793"/>
                  <a:gd name="T57" fmla="*/ 20 h 381"/>
                  <a:gd name="T58" fmla="*/ 148 w 1793"/>
                  <a:gd name="T59" fmla="*/ 6 h 381"/>
                  <a:gd name="T60" fmla="*/ 191 w 1793"/>
                  <a:gd name="T61"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93" h="381">
                    <a:moveTo>
                      <a:pt x="191" y="0"/>
                    </a:moveTo>
                    <a:lnTo>
                      <a:pt x="1602" y="0"/>
                    </a:lnTo>
                    <a:lnTo>
                      <a:pt x="1646" y="6"/>
                    </a:lnTo>
                    <a:lnTo>
                      <a:pt x="1686" y="20"/>
                    </a:lnTo>
                    <a:lnTo>
                      <a:pt x="1721" y="41"/>
                    </a:lnTo>
                    <a:lnTo>
                      <a:pt x="1751" y="71"/>
                    </a:lnTo>
                    <a:lnTo>
                      <a:pt x="1773" y="107"/>
                    </a:lnTo>
                    <a:lnTo>
                      <a:pt x="1787" y="147"/>
                    </a:lnTo>
                    <a:lnTo>
                      <a:pt x="1793" y="190"/>
                    </a:lnTo>
                    <a:lnTo>
                      <a:pt x="1787" y="234"/>
                    </a:lnTo>
                    <a:lnTo>
                      <a:pt x="1773" y="274"/>
                    </a:lnTo>
                    <a:lnTo>
                      <a:pt x="1751" y="310"/>
                    </a:lnTo>
                    <a:lnTo>
                      <a:pt x="1721" y="339"/>
                    </a:lnTo>
                    <a:lnTo>
                      <a:pt x="1686" y="361"/>
                    </a:lnTo>
                    <a:lnTo>
                      <a:pt x="1646" y="377"/>
                    </a:lnTo>
                    <a:lnTo>
                      <a:pt x="1602" y="381"/>
                    </a:lnTo>
                    <a:lnTo>
                      <a:pt x="191" y="381"/>
                    </a:lnTo>
                    <a:lnTo>
                      <a:pt x="148" y="377"/>
                    </a:lnTo>
                    <a:lnTo>
                      <a:pt x="106" y="361"/>
                    </a:lnTo>
                    <a:lnTo>
                      <a:pt x="70" y="339"/>
                    </a:lnTo>
                    <a:lnTo>
                      <a:pt x="42" y="310"/>
                    </a:lnTo>
                    <a:lnTo>
                      <a:pt x="18" y="274"/>
                    </a:lnTo>
                    <a:lnTo>
                      <a:pt x="4" y="234"/>
                    </a:lnTo>
                    <a:lnTo>
                      <a:pt x="0" y="190"/>
                    </a:lnTo>
                    <a:lnTo>
                      <a:pt x="4" y="147"/>
                    </a:lnTo>
                    <a:lnTo>
                      <a:pt x="18" y="107"/>
                    </a:lnTo>
                    <a:lnTo>
                      <a:pt x="42" y="71"/>
                    </a:lnTo>
                    <a:lnTo>
                      <a:pt x="70" y="41"/>
                    </a:lnTo>
                    <a:lnTo>
                      <a:pt x="106" y="20"/>
                    </a:lnTo>
                    <a:lnTo>
                      <a:pt x="148" y="6"/>
                    </a:lnTo>
                    <a:lnTo>
                      <a:pt x="191"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000">
                  <a:solidFill>
                    <a:prstClr val="black"/>
                  </a:solidFill>
                  <a:latin typeface="Arial" panose="020B0604020202020204" pitchFamily="34" charset="0"/>
                  <a:cs typeface="Arial" panose="020B0604020202020204" pitchFamily="34" charset="0"/>
                </a:endParaRPr>
              </a:p>
            </p:txBody>
          </p:sp>
          <p:sp>
            <p:nvSpPr>
              <p:cNvPr id="47" name="Freeform 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4D0FA30-471F-473D-AC40-9F0A0D74A3D1}"/>
                  </a:ext>
                </a:extLst>
              </p:cNvPr>
              <p:cNvSpPr>
                <a:spLocks noEditPoints="1"/>
              </p:cNvSpPr>
              <p:nvPr/>
            </p:nvSpPr>
            <p:spPr bwMode="auto">
              <a:xfrm>
                <a:off x="765175" y="1228726"/>
                <a:ext cx="5205413" cy="4872038"/>
              </a:xfrm>
              <a:custGeom>
                <a:avLst/>
                <a:gdLst>
                  <a:gd name="T0" fmla="*/ 3681 w 6558"/>
                  <a:gd name="T1" fmla="*/ 4366 h 6138"/>
                  <a:gd name="T2" fmla="*/ 5597 w 6558"/>
                  <a:gd name="T3" fmla="*/ 910 h 6138"/>
                  <a:gd name="T4" fmla="*/ 4282 w 6558"/>
                  <a:gd name="T5" fmla="*/ 5757 h 6138"/>
                  <a:gd name="T6" fmla="*/ 4268 w 6558"/>
                  <a:gd name="T7" fmla="*/ 4376 h 6138"/>
                  <a:gd name="T8" fmla="*/ 3426 w 6558"/>
                  <a:gd name="T9" fmla="*/ 5047 h 6138"/>
                  <a:gd name="T10" fmla="*/ 3317 w 6558"/>
                  <a:gd name="T11" fmla="*/ 5039 h 6138"/>
                  <a:gd name="T12" fmla="*/ 3227 w 6558"/>
                  <a:gd name="T13" fmla="*/ 4972 h 6138"/>
                  <a:gd name="T14" fmla="*/ 3191 w 6558"/>
                  <a:gd name="T15" fmla="*/ 4862 h 6138"/>
                  <a:gd name="T16" fmla="*/ 1088 w 6558"/>
                  <a:gd name="T17" fmla="*/ 4395 h 6138"/>
                  <a:gd name="T18" fmla="*/ 967 w 6558"/>
                  <a:gd name="T19" fmla="*/ 4354 h 6138"/>
                  <a:gd name="T20" fmla="*/ 901 w 6558"/>
                  <a:gd name="T21" fmla="*/ 4248 h 6138"/>
                  <a:gd name="T22" fmla="*/ 915 w 6558"/>
                  <a:gd name="T23" fmla="*/ 4121 h 6138"/>
                  <a:gd name="T24" fmla="*/ 1003 w 6558"/>
                  <a:gd name="T25" fmla="*/ 4034 h 6138"/>
                  <a:gd name="T26" fmla="*/ 3363 w 6558"/>
                  <a:gd name="T27" fmla="*/ 4014 h 6138"/>
                  <a:gd name="T28" fmla="*/ 3418 w 6558"/>
                  <a:gd name="T29" fmla="*/ 3793 h 6138"/>
                  <a:gd name="T30" fmla="*/ 1045 w 6558"/>
                  <a:gd name="T31" fmla="*/ 3734 h 6138"/>
                  <a:gd name="T32" fmla="*/ 939 w 6558"/>
                  <a:gd name="T33" fmla="*/ 3668 h 6138"/>
                  <a:gd name="T34" fmla="*/ 897 w 6558"/>
                  <a:gd name="T35" fmla="*/ 3549 h 6138"/>
                  <a:gd name="T36" fmla="*/ 939 w 6558"/>
                  <a:gd name="T37" fmla="*/ 3430 h 6138"/>
                  <a:gd name="T38" fmla="*/ 1045 w 6558"/>
                  <a:gd name="T39" fmla="*/ 3362 h 6138"/>
                  <a:gd name="T40" fmla="*/ 3868 w 6558"/>
                  <a:gd name="T41" fmla="*/ 3046 h 6138"/>
                  <a:gd name="T42" fmla="*/ 3755 w 6558"/>
                  <a:gd name="T43" fmla="*/ 3084 h 6138"/>
                  <a:gd name="T44" fmla="*/ 1003 w 6558"/>
                  <a:gd name="T45" fmla="*/ 3064 h 6138"/>
                  <a:gd name="T46" fmla="*/ 915 w 6558"/>
                  <a:gd name="T47" fmla="*/ 2977 h 6138"/>
                  <a:gd name="T48" fmla="*/ 901 w 6558"/>
                  <a:gd name="T49" fmla="*/ 2849 h 6138"/>
                  <a:gd name="T50" fmla="*/ 967 w 6558"/>
                  <a:gd name="T51" fmla="*/ 2744 h 6138"/>
                  <a:gd name="T52" fmla="*/ 1088 w 6558"/>
                  <a:gd name="T53" fmla="*/ 2702 h 6138"/>
                  <a:gd name="T54" fmla="*/ 3838 w 6558"/>
                  <a:gd name="T55" fmla="*/ 2720 h 6138"/>
                  <a:gd name="T56" fmla="*/ 3926 w 6558"/>
                  <a:gd name="T57" fmla="*/ 2808 h 6138"/>
                  <a:gd name="T58" fmla="*/ 3946 w 6558"/>
                  <a:gd name="T59" fmla="*/ 2907 h 6138"/>
                  <a:gd name="T60" fmla="*/ 4282 w 6558"/>
                  <a:gd name="T61" fmla="*/ 759 h 6138"/>
                  <a:gd name="T62" fmla="*/ 5794 w 6558"/>
                  <a:gd name="T63" fmla="*/ 582 h 6138"/>
                  <a:gd name="T64" fmla="*/ 5872 w 6558"/>
                  <a:gd name="T65" fmla="*/ 453 h 6138"/>
                  <a:gd name="T66" fmla="*/ 5872 w 6558"/>
                  <a:gd name="T67" fmla="*/ 12 h 6138"/>
                  <a:gd name="T68" fmla="*/ 6502 w 6558"/>
                  <a:gd name="T69" fmla="*/ 391 h 6138"/>
                  <a:gd name="T70" fmla="*/ 6558 w 6558"/>
                  <a:gd name="T71" fmla="*/ 503 h 6138"/>
                  <a:gd name="T72" fmla="*/ 6532 w 6558"/>
                  <a:gd name="T73" fmla="*/ 626 h 6138"/>
                  <a:gd name="T74" fmla="*/ 4658 w 6558"/>
                  <a:gd name="T75" fmla="*/ 5991 h 6138"/>
                  <a:gd name="T76" fmla="*/ 4592 w 6558"/>
                  <a:gd name="T77" fmla="*/ 6096 h 6138"/>
                  <a:gd name="T78" fmla="*/ 4473 w 6558"/>
                  <a:gd name="T79" fmla="*/ 6138 h 6138"/>
                  <a:gd name="T80" fmla="*/ 107 w 6558"/>
                  <a:gd name="T81" fmla="*/ 6120 h 6138"/>
                  <a:gd name="T82" fmla="*/ 20 w 6558"/>
                  <a:gd name="T83" fmla="*/ 6031 h 6138"/>
                  <a:gd name="T84" fmla="*/ 0 w 6558"/>
                  <a:gd name="T85" fmla="*/ 568 h 6138"/>
                  <a:gd name="T86" fmla="*/ 42 w 6558"/>
                  <a:gd name="T87" fmla="*/ 449 h 6138"/>
                  <a:gd name="T88" fmla="*/ 147 w 6558"/>
                  <a:gd name="T89" fmla="*/ 382 h 6138"/>
                  <a:gd name="T90" fmla="*/ 4517 w 6558"/>
                  <a:gd name="T91" fmla="*/ 382 h 6138"/>
                  <a:gd name="T92" fmla="*/ 4622 w 6558"/>
                  <a:gd name="T93" fmla="*/ 449 h 6138"/>
                  <a:gd name="T94" fmla="*/ 4664 w 6558"/>
                  <a:gd name="T95" fmla="*/ 568 h 6138"/>
                  <a:gd name="T96" fmla="*/ 5665 w 6558"/>
                  <a:gd name="T97" fmla="*/ 64 h 6138"/>
                  <a:gd name="T98" fmla="*/ 5760 w 6558"/>
                  <a:gd name="T99" fmla="*/ 6 h 6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558" h="6138">
                    <a:moveTo>
                      <a:pt x="5597" y="910"/>
                    </a:moveTo>
                    <a:lnTo>
                      <a:pt x="3763" y="3962"/>
                    </a:lnTo>
                    <a:lnTo>
                      <a:pt x="3681" y="4366"/>
                    </a:lnTo>
                    <a:lnTo>
                      <a:pt x="3997" y="4103"/>
                    </a:lnTo>
                    <a:lnTo>
                      <a:pt x="5832" y="1051"/>
                    </a:lnTo>
                    <a:lnTo>
                      <a:pt x="5597" y="910"/>
                    </a:lnTo>
                    <a:close/>
                    <a:moveTo>
                      <a:pt x="382" y="759"/>
                    </a:moveTo>
                    <a:lnTo>
                      <a:pt x="382" y="5757"/>
                    </a:lnTo>
                    <a:lnTo>
                      <a:pt x="4282" y="5757"/>
                    </a:lnTo>
                    <a:lnTo>
                      <a:pt x="4282" y="4362"/>
                    </a:lnTo>
                    <a:lnTo>
                      <a:pt x="4274" y="4370"/>
                    </a:lnTo>
                    <a:lnTo>
                      <a:pt x="4268" y="4376"/>
                    </a:lnTo>
                    <a:lnTo>
                      <a:pt x="3506" y="5007"/>
                    </a:lnTo>
                    <a:lnTo>
                      <a:pt x="3468" y="5031"/>
                    </a:lnTo>
                    <a:lnTo>
                      <a:pt x="3426" y="5047"/>
                    </a:lnTo>
                    <a:lnTo>
                      <a:pt x="3382" y="5051"/>
                    </a:lnTo>
                    <a:lnTo>
                      <a:pt x="3349" y="5049"/>
                    </a:lnTo>
                    <a:lnTo>
                      <a:pt x="3317" y="5039"/>
                    </a:lnTo>
                    <a:lnTo>
                      <a:pt x="3285" y="5025"/>
                    </a:lnTo>
                    <a:lnTo>
                      <a:pt x="3253" y="5000"/>
                    </a:lnTo>
                    <a:lnTo>
                      <a:pt x="3227" y="4972"/>
                    </a:lnTo>
                    <a:lnTo>
                      <a:pt x="3207" y="4938"/>
                    </a:lnTo>
                    <a:lnTo>
                      <a:pt x="3195" y="4900"/>
                    </a:lnTo>
                    <a:lnTo>
                      <a:pt x="3191" y="4862"/>
                    </a:lnTo>
                    <a:lnTo>
                      <a:pt x="3195" y="4823"/>
                    </a:lnTo>
                    <a:lnTo>
                      <a:pt x="3283" y="4395"/>
                    </a:lnTo>
                    <a:lnTo>
                      <a:pt x="1088" y="4395"/>
                    </a:lnTo>
                    <a:lnTo>
                      <a:pt x="1045" y="4391"/>
                    </a:lnTo>
                    <a:lnTo>
                      <a:pt x="1003" y="4376"/>
                    </a:lnTo>
                    <a:lnTo>
                      <a:pt x="967" y="4354"/>
                    </a:lnTo>
                    <a:lnTo>
                      <a:pt x="939" y="4324"/>
                    </a:lnTo>
                    <a:lnTo>
                      <a:pt x="915" y="4288"/>
                    </a:lnTo>
                    <a:lnTo>
                      <a:pt x="901" y="4248"/>
                    </a:lnTo>
                    <a:lnTo>
                      <a:pt x="897" y="4205"/>
                    </a:lnTo>
                    <a:lnTo>
                      <a:pt x="901" y="4161"/>
                    </a:lnTo>
                    <a:lnTo>
                      <a:pt x="915" y="4121"/>
                    </a:lnTo>
                    <a:lnTo>
                      <a:pt x="939" y="4085"/>
                    </a:lnTo>
                    <a:lnTo>
                      <a:pt x="967" y="4056"/>
                    </a:lnTo>
                    <a:lnTo>
                      <a:pt x="1003" y="4034"/>
                    </a:lnTo>
                    <a:lnTo>
                      <a:pt x="1045" y="4018"/>
                    </a:lnTo>
                    <a:lnTo>
                      <a:pt x="1088" y="4014"/>
                    </a:lnTo>
                    <a:lnTo>
                      <a:pt x="3363" y="4014"/>
                    </a:lnTo>
                    <a:lnTo>
                      <a:pt x="3394" y="3855"/>
                    </a:lnTo>
                    <a:lnTo>
                      <a:pt x="3404" y="3823"/>
                    </a:lnTo>
                    <a:lnTo>
                      <a:pt x="3418" y="3793"/>
                    </a:lnTo>
                    <a:lnTo>
                      <a:pt x="3452" y="3740"/>
                    </a:lnTo>
                    <a:lnTo>
                      <a:pt x="1088" y="3740"/>
                    </a:lnTo>
                    <a:lnTo>
                      <a:pt x="1045" y="3734"/>
                    </a:lnTo>
                    <a:lnTo>
                      <a:pt x="1003" y="3720"/>
                    </a:lnTo>
                    <a:lnTo>
                      <a:pt x="967" y="3698"/>
                    </a:lnTo>
                    <a:lnTo>
                      <a:pt x="939" y="3668"/>
                    </a:lnTo>
                    <a:lnTo>
                      <a:pt x="915" y="3632"/>
                    </a:lnTo>
                    <a:lnTo>
                      <a:pt x="901" y="3593"/>
                    </a:lnTo>
                    <a:lnTo>
                      <a:pt x="897" y="3549"/>
                    </a:lnTo>
                    <a:lnTo>
                      <a:pt x="901" y="3505"/>
                    </a:lnTo>
                    <a:lnTo>
                      <a:pt x="915" y="3465"/>
                    </a:lnTo>
                    <a:lnTo>
                      <a:pt x="939" y="3430"/>
                    </a:lnTo>
                    <a:lnTo>
                      <a:pt x="967" y="3400"/>
                    </a:lnTo>
                    <a:lnTo>
                      <a:pt x="1003" y="3378"/>
                    </a:lnTo>
                    <a:lnTo>
                      <a:pt x="1045" y="3362"/>
                    </a:lnTo>
                    <a:lnTo>
                      <a:pt x="1088" y="3358"/>
                    </a:lnTo>
                    <a:lnTo>
                      <a:pt x="3681" y="3358"/>
                    </a:lnTo>
                    <a:lnTo>
                      <a:pt x="3868" y="3046"/>
                    </a:lnTo>
                    <a:lnTo>
                      <a:pt x="3834" y="3066"/>
                    </a:lnTo>
                    <a:lnTo>
                      <a:pt x="3796" y="3080"/>
                    </a:lnTo>
                    <a:lnTo>
                      <a:pt x="3755" y="3084"/>
                    </a:lnTo>
                    <a:lnTo>
                      <a:pt x="1088" y="3084"/>
                    </a:lnTo>
                    <a:lnTo>
                      <a:pt x="1045" y="3078"/>
                    </a:lnTo>
                    <a:lnTo>
                      <a:pt x="1003" y="3064"/>
                    </a:lnTo>
                    <a:lnTo>
                      <a:pt x="967" y="3042"/>
                    </a:lnTo>
                    <a:lnTo>
                      <a:pt x="939" y="3012"/>
                    </a:lnTo>
                    <a:lnTo>
                      <a:pt x="915" y="2977"/>
                    </a:lnTo>
                    <a:lnTo>
                      <a:pt x="901" y="2937"/>
                    </a:lnTo>
                    <a:lnTo>
                      <a:pt x="897" y="2893"/>
                    </a:lnTo>
                    <a:lnTo>
                      <a:pt x="901" y="2849"/>
                    </a:lnTo>
                    <a:lnTo>
                      <a:pt x="915" y="2808"/>
                    </a:lnTo>
                    <a:lnTo>
                      <a:pt x="939" y="2774"/>
                    </a:lnTo>
                    <a:lnTo>
                      <a:pt x="967" y="2744"/>
                    </a:lnTo>
                    <a:lnTo>
                      <a:pt x="1003" y="2720"/>
                    </a:lnTo>
                    <a:lnTo>
                      <a:pt x="1045" y="2706"/>
                    </a:lnTo>
                    <a:lnTo>
                      <a:pt x="1088" y="2702"/>
                    </a:lnTo>
                    <a:lnTo>
                      <a:pt x="3755" y="2702"/>
                    </a:lnTo>
                    <a:lnTo>
                      <a:pt x="3798" y="2706"/>
                    </a:lnTo>
                    <a:lnTo>
                      <a:pt x="3838" y="2720"/>
                    </a:lnTo>
                    <a:lnTo>
                      <a:pt x="3874" y="2744"/>
                    </a:lnTo>
                    <a:lnTo>
                      <a:pt x="3904" y="2774"/>
                    </a:lnTo>
                    <a:lnTo>
                      <a:pt x="3926" y="2808"/>
                    </a:lnTo>
                    <a:lnTo>
                      <a:pt x="3942" y="2849"/>
                    </a:lnTo>
                    <a:lnTo>
                      <a:pt x="3946" y="2893"/>
                    </a:lnTo>
                    <a:lnTo>
                      <a:pt x="3946" y="2907"/>
                    </a:lnTo>
                    <a:lnTo>
                      <a:pt x="3944" y="2921"/>
                    </a:lnTo>
                    <a:lnTo>
                      <a:pt x="4282" y="2359"/>
                    </a:lnTo>
                    <a:lnTo>
                      <a:pt x="4282" y="759"/>
                    </a:lnTo>
                    <a:lnTo>
                      <a:pt x="382" y="759"/>
                    </a:lnTo>
                    <a:close/>
                    <a:moveTo>
                      <a:pt x="5872" y="453"/>
                    </a:moveTo>
                    <a:lnTo>
                      <a:pt x="5794" y="582"/>
                    </a:lnTo>
                    <a:lnTo>
                      <a:pt x="6029" y="723"/>
                    </a:lnTo>
                    <a:lnTo>
                      <a:pt x="6106" y="594"/>
                    </a:lnTo>
                    <a:lnTo>
                      <a:pt x="5872" y="453"/>
                    </a:lnTo>
                    <a:close/>
                    <a:moveTo>
                      <a:pt x="5798" y="0"/>
                    </a:moveTo>
                    <a:lnTo>
                      <a:pt x="5834" y="2"/>
                    </a:lnTo>
                    <a:lnTo>
                      <a:pt x="5872" y="12"/>
                    </a:lnTo>
                    <a:lnTo>
                      <a:pt x="5905" y="28"/>
                    </a:lnTo>
                    <a:lnTo>
                      <a:pt x="6467" y="364"/>
                    </a:lnTo>
                    <a:lnTo>
                      <a:pt x="6502" y="391"/>
                    </a:lnTo>
                    <a:lnTo>
                      <a:pt x="6528" y="425"/>
                    </a:lnTo>
                    <a:lnTo>
                      <a:pt x="6548" y="461"/>
                    </a:lnTo>
                    <a:lnTo>
                      <a:pt x="6558" y="503"/>
                    </a:lnTo>
                    <a:lnTo>
                      <a:pt x="6558" y="544"/>
                    </a:lnTo>
                    <a:lnTo>
                      <a:pt x="6550" y="586"/>
                    </a:lnTo>
                    <a:lnTo>
                      <a:pt x="6532" y="626"/>
                    </a:lnTo>
                    <a:lnTo>
                      <a:pt x="4664" y="3736"/>
                    </a:lnTo>
                    <a:lnTo>
                      <a:pt x="4664" y="5947"/>
                    </a:lnTo>
                    <a:lnTo>
                      <a:pt x="4658" y="5991"/>
                    </a:lnTo>
                    <a:lnTo>
                      <a:pt x="4644" y="6031"/>
                    </a:lnTo>
                    <a:lnTo>
                      <a:pt x="4622" y="6067"/>
                    </a:lnTo>
                    <a:lnTo>
                      <a:pt x="4592" y="6096"/>
                    </a:lnTo>
                    <a:lnTo>
                      <a:pt x="4556" y="6120"/>
                    </a:lnTo>
                    <a:lnTo>
                      <a:pt x="4517" y="6134"/>
                    </a:lnTo>
                    <a:lnTo>
                      <a:pt x="4473" y="6138"/>
                    </a:lnTo>
                    <a:lnTo>
                      <a:pt x="191" y="6138"/>
                    </a:lnTo>
                    <a:lnTo>
                      <a:pt x="147" y="6134"/>
                    </a:lnTo>
                    <a:lnTo>
                      <a:pt x="107" y="6120"/>
                    </a:lnTo>
                    <a:lnTo>
                      <a:pt x="72" y="6096"/>
                    </a:lnTo>
                    <a:lnTo>
                      <a:pt x="42" y="6067"/>
                    </a:lnTo>
                    <a:lnTo>
                      <a:pt x="20" y="6031"/>
                    </a:lnTo>
                    <a:lnTo>
                      <a:pt x="6" y="5991"/>
                    </a:lnTo>
                    <a:lnTo>
                      <a:pt x="0" y="5947"/>
                    </a:lnTo>
                    <a:lnTo>
                      <a:pt x="0" y="568"/>
                    </a:lnTo>
                    <a:lnTo>
                      <a:pt x="6" y="525"/>
                    </a:lnTo>
                    <a:lnTo>
                      <a:pt x="20" y="483"/>
                    </a:lnTo>
                    <a:lnTo>
                      <a:pt x="42" y="449"/>
                    </a:lnTo>
                    <a:lnTo>
                      <a:pt x="72" y="419"/>
                    </a:lnTo>
                    <a:lnTo>
                      <a:pt x="107" y="395"/>
                    </a:lnTo>
                    <a:lnTo>
                      <a:pt x="147" y="382"/>
                    </a:lnTo>
                    <a:lnTo>
                      <a:pt x="191" y="378"/>
                    </a:lnTo>
                    <a:lnTo>
                      <a:pt x="4473" y="378"/>
                    </a:lnTo>
                    <a:lnTo>
                      <a:pt x="4517" y="382"/>
                    </a:lnTo>
                    <a:lnTo>
                      <a:pt x="4556" y="395"/>
                    </a:lnTo>
                    <a:lnTo>
                      <a:pt x="4592" y="419"/>
                    </a:lnTo>
                    <a:lnTo>
                      <a:pt x="4622" y="449"/>
                    </a:lnTo>
                    <a:lnTo>
                      <a:pt x="4644" y="483"/>
                    </a:lnTo>
                    <a:lnTo>
                      <a:pt x="4658" y="525"/>
                    </a:lnTo>
                    <a:lnTo>
                      <a:pt x="4664" y="568"/>
                    </a:lnTo>
                    <a:lnTo>
                      <a:pt x="4664" y="1723"/>
                    </a:lnTo>
                    <a:lnTo>
                      <a:pt x="5643" y="93"/>
                    </a:lnTo>
                    <a:lnTo>
                      <a:pt x="5665" y="64"/>
                    </a:lnTo>
                    <a:lnTo>
                      <a:pt x="5693" y="38"/>
                    </a:lnTo>
                    <a:lnTo>
                      <a:pt x="5724" y="18"/>
                    </a:lnTo>
                    <a:lnTo>
                      <a:pt x="5760" y="6"/>
                    </a:lnTo>
                    <a:lnTo>
                      <a:pt x="5798"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000">
                  <a:solidFill>
                    <a:prstClr val="black"/>
                  </a:solidFill>
                  <a:latin typeface="Arial" panose="020B0604020202020204" pitchFamily="34" charset="0"/>
                  <a:cs typeface="Arial" panose="020B0604020202020204" pitchFamily="34" charset="0"/>
                </a:endParaRPr>
              </a:p>
            </p:txBody>
          </p:sp>
        </p:grpSp>
      </p:grpSp>
      <p:grpSp>
        <p:nvGrpSpPr>
          <p:cNvPr id="48" name="Group 25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44F641D-5621-47A9-A07A-71313AEEA724}"/>
              </a:ext>
            </a:extLst>
          </p:cNvPr>
          <p:cNvGrpSpPr/>
          <p:nvPr/>
        </p:nvGrpSpPr>
        <p:grpSpPr>
          <a:xfrm>
            <a:off x="6206738" y="4818774"/>
            <a:ext cx="531537" cy="531729"/>
            <a:chOff x="4469581" y="499171"/>
            <a:chExt cx="531730" cy="531730"/>
          </a:xfrm>
        </p:grpSpPr>
        <p:sp>
          <p:nvSpPr>
            <p:cNvPr id="49" name="Oval 25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DD90C67-835C-4D52-857B-E1986674935B}"/>
                </a:ext>
              </a:extLst>
            </p:cNvPr>
            <p:cNvSpPr/>
            <p:nvPr/>
          </p:nvSpPr>
          <p:spPr>
            <a:xfrm>
              <a:off x="4469581" y="499171"/>
              <a:ext cx="531730" cy="53173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450548"/>
              <a:endParaRPr lang="en-IN" sz="2399">
                <a:solidFill>
                  <a:prstClr val="white"/>
                </a:solidFill>
                <a:latin typeface="Arial" panose="020B0604020202020204" pitchFamily="34" charset="0"/>
                <a:cs typeface="Arial" panose="020B0604020202020204" pitchFamily="34" charset="0"/>
              </a:endParaRPr>
            </a:p>
          </p:txBody>
        </p:sp>
        <p:grpSp>
          <p:nvGrpSpPr>
            <p:cNvPr id="50" name="Group 26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74BAD02-B560-4331-B6B4-1C512C049AAF}"/>
                </a:ext>
              </a:extLst>
            </p:cNvPr>
            <p:cNvGrpSpPr/>
            <p:nvPr/>
          </p:nvGrpSpPr>
          <p:grpSpPr>
            <a:xfrm>
              <a:off x="4619666" y="648185"/>
              <a:ext cx="224070" cy="226840"/>
              <a:chOff x="1000126" y="663575"/>
              <a:chExt cx="5140325" cy="5203826"/>
            </a:xfrm>
            <a:solidFill>
              <a:schemeClr val="bg1"/>
            </a:solidFill>
          </p:grpSpPr>
          <p:sp>
            <p:nvSpPr>
              <p:cNvPr id="51" name="Freeform 22">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78D5E9D-09DC-4FEA-B2C2-CCCF7AC9CC0E}"/>
                  </a:ext>
                </a:extLst>
              </p:cNvPr>
              <p:cNvSpPr>
                <a:spLocks/>
              </p:cNvSpPr>
              <p:nvPr/>
            </p:nvSpPr>
            <p:spPr bwMode="auto">
              <a:xfrm>
                <a:off x="5360988" y="1565275"/>
                <a:ext cx="166688" cy="269875"/>
              </a:xfrm>
              <a:custGeom>
                <a:avLst/>
                <a:gdLst>
                  <a:gd name="T0" fmla="*/ 0 w 212"/>
                  <a:gd name="T1" fmla="*/ 0 h 339"/>
                  <a:gd name="T2" fmla="*/ 32 w 212"/>
                  <a:gd name="T3" fmla="*/ 8 h 339"/>
                  <a:gd name="T4" fmla="*/ 64 w 212"/>
                  <a:gd name="T5" fmla="*/ 16 h 339"/>
                  <a:gd name="T6" fmla="*/ 96 w 212"/>
                  <a:gd name="T7" fmla="*/ 28 h 339"/>
                  <a:gd name="T8" fmla="*/ 128 w 212"/>
                  <a:gd name="T9" fmla="*/ 42 h 339"/>
                  <a:gd name="T10" fmla="*/ 154 w 212"/>
                  <a:gd name="T11" fmla="*/ 58 h 339"/>
                  <a:gd name="T12" fmla="*/ 178 w 212"/>
                  <a:gd name="T13" fmla="*/ 80 h 339"/>
                  <a:gd name="T14" fmla="*/ 196 w 212"/>
                  <a:gd name="T15" fmla="*/ 106 h 339"/>
                  <a:gd name="T16" fmla="*/ 208 w 212"/>
                  <a:gd name="T17" fmla="*/ 136 h 339"/>
                  <a:gd name="T18" fmla="*/ 212 w 212"/>
                  <a:gd name="T19" fmla="*/ 172 h 339"/>
                  <a:gd name="T20" fmla="*/ 208 w 212"/>
                  <a:gd name="T21" fmla="*/ 207 h 339"/>
                  <a:gd name="T22" fmla="*/ 198 w 212"/>
                  <a:gd name="T23" fmla="*/ 237 h 339"/>
                  <a:gd name="T24" fmla="*/ 180 w 212"/>
                  <a:gd name="T25" fmla="*/ 263 h 339"/>
                  <a:gd name="T26" fmla="*/ 158 w 212"/>
                  <a:gd name="T27" fmla="*/ 285 h 339"/>
                  <a:gd name="T28" fmla="*/ 132 w 212"/>
                  <a:gd name="T29" fmla="*/ 303 h 339"/>
                  <a:gd name="T30" fmla="*/ 102 w 212"/>
                  <a:gd name="T31" fmla="*/ 317 h 339"/>
                  <a:gd name="T32" fmla="*/ 70 w 212"/>
                  <a:gd name="T33" fmla="*/ 329 h 339"/>
                  <a:gd name="T34" fmla="*/ 36 w 212"/>
                  <a:gd name="T35" fmla="*/ 335 h 339"/>
                  <a:gd name="T36" fmla="*/ 0 w 212"/>
                  <a:gd name="T37" fmla="*/ 339 h 339"/>
                  <a:gd name="T38" fmla="*/ 0 w 212"/>
                  <a:gd name="T39"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2" h="339">
                    <a:moveTo>
                      <a:pt x="0" y="0"/>
                    </a:moveTo>
                    <a:lnTo>
                      <a:pt x="32" y="8"/>
                    </a:lnTo>
                    <a:lnTo>
                      <a:pt x="64" y="16"/>
                    </a:lnTo>
                    <a:lnTo>
                      <a:pt x="96" y="28"/>
                    </a:lnTo>
                    <a:lnTo>
                      <a:pt x="128" y="42"/>
                    </a:lnTo>
                    <a:lnTo>
                      <a:pt x="154" y="58"/>
                    </a:lnTo>
                    <a:lnTo>
                      <a:pt x="178" y="80"/>
                    </a:lnTo>
                    <a:lnTo>
                      <a:pt x="196" y="106"/>
                    </a:lnTo>
                    <a:lnTo>
                      <a:pt x="208" y="136"/>
                    </a:lnTo>
                    <a:lnTo>
                      <a:pt x="212" y="172"/>
                    </a:lnTo>
                    <a:lnTo>
                      <a:pt x="208" y="207"/>
                    </a:lnTo>
                    <a:lnTo>
                      <a:pt x="198" y="237"/>
                    </a:lnTo>
                    <a:lnTo>
                      <a:pt x="180" y="263"/>
                    </a:lnTo>
                    <a:lnTo>
                      <a:pt x="158" y="285"/>
                    </a:lnTo>
                    <a:lnTo>
                      <a:pt x="132" y="303"/>
                    </a:lnTo>
                    <a:lnTo>
                      <a:pt x="102" y="317"/>
                    </a:lnTo>
                    <a:lnTo>
                      <a:pt x="70" y="329"/>
                    </a:lnTo>
                    <a:lnTo>
                      <a:pt x="36" y="335"/>
                    </a:lnTo>
                    <a:lnTo>
                      <a:pt x="0" y="339"/>
                    </a:lnTo>
                    <a:lnTo>
                      <a:pt x="0"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Arial" panose="020B0604020202020204" pitchFamily="34" charset="0"/>
                  <a:cs typeface="Arial" panose="020B0604020202020204" pitchFamily="34" charset="0"/>
                </a:endParaRPr>
              </a:p>
            </p:txBody>
          </p:sp>
          <p:sp>
            <p:nvSpPr>
              <p:cNvPr id="52" name="Freeform 2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D5FAD79-42D4-45AF-BB5B-81BBB301D255}"/>
                  </a:ext>
                </a:extLst>
              </p:cNvPr>
              <p:cNvSpPr>
                <a:spLocks/>
              </p:cNvSpPr>
              <p:nvPr/>
            </p:nvSpPr>
            <p:spPr bwMode="auto">
              <a:xfrm>
                <a:off x="5126038" y="1127125"/>
                <a:ext cx="153988" cy="244475"/>
              </a:xfrm>
              <a:custGeom>
                <a:avLst/>
                <a:gdLst>
                  <a:gd name="T0" fmla="*/ 194 w 194"/>
                  <a:gd name="T1" fmla="*/ 0 h 307"/>
                  <a:gd name="T2" fmla="*/ 194 w 194"/>
                  <a:gd name="T3" fmla="*/ 307 h 307"/>
                  <a:gd name="T4" fmla="*/ 142 w 194"/>
                  <a:gd name="T5" fmla="*/ 295 h 307"/>
                  <a:gd name="T6" fmla="*/ 100 w 194"/>
                  <a:gd name="T7" fmla="*/ 279 h 307"/>
                  <a:gd name="T8" fmla="*/ 64 w 194"/>
                  <a:gd name="T9" fmla="*/ 259 h 307"/>
                  <a:gd name="T10" fmla="*/ 36 w 194"/>
                  <a:gd name="T11" fmla="*/ 237 h 307"/>
                  <a:gd name="T12" fmla="*/ 16 w 194"/>
                  <a:gd name="T13" fmla="*/ 211 h 307"/>
                  <a:gd name="T14" fmla="*/ 4 w 194"/>
                  <a:gd name="T15" fmla="*/ 179 h 307"/>
                  <a:gd name="T16" fmla="*/ 0 w 194"/>
                  <a:gd name="T17" fmla="*/ 146 h 307"/>
                  <a:gd name="T18" fmla="*/ 6 w 194"/>
                  <a:gd name="T19" fmla="*/ 114 h 307"/>
                  <a:gd name="T20" fmla="*/ 18 w 194"/>
                  <a:gd name="T21" fmla="*/ 86 h 307"/>
                  <a:gd name="T22" fmla="*/ 40 w 194"/>
                  <a:gd name="T23" fmla="*/ 58 h 307"/>
                  <a:gd name="T24" fmla="*/ 68 w 194"/>
                  <a:gd name="T25" fmla="*/ 36 h 307"/>
                  <a:gd name="T26" fmla="*/ 104 w 194"/>
                  <a:gd name="T27" fmla="*/ 18 h 307"/>
                  <a:gd name="T28" fmla="*/ 146 w 194"/>
                  <a:gd name="T29" fmla="*/ 6 h 307"/>
                  <a:gd name="T30" fmla="*/ 194 w 194"/>
                  <a:gd name="T3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307">
                    <a:moveTo>
                      <a:pt x="194" y="0"/>
                    </a:moveTo>
                    <a:lnTo>
                      <a:pt x="194" y="307"/>
                    </a:lnTo>
                    <a:lnTo>
                      <a:pt x="142" y="295"/>
                    </a:lnTo>
                    <a:lnTo>
                      <a:pt x="100" y="279"/>
                    </a:lnTo>
                    <a:lnTo>
                      <a:pt x="64" y="259"/>
                    </a:lnTo>
                    <a:lnTo>
                      <a:pt x="36" y="237"/>
                    </a:lnTo>
                    <a:lnTo>
                      <a:pt x="16" y="211"/>
                    </a:lnTo>
                    <a:lnTo>
                      <a:pt x="4" y="179"/>
                    </a:lnTo>
                    <a:lnTo>
                      <a:pt x="0" y="146"/>
                    </a:lnTo>
                    <a:lnTo>
                      <a:pt x="6" y="114"/>
                    </a:lnTo>
                    <a:lnTo>
                      <a:pt x="18" y="86"/>
                    </a:lnTo>
                    <a:lnTo>
                      <a:pt x="40" y="58"/>
                    </a:lnTo>
                    <a:lnTo>
                      <a:pt x="68" y="36"/>
                    </a:lnTo>
                    <a:lnTo>
                      <a:pt x="104" y="18"/>
                    </a:lnTo>
                    <a:lnTo>
                      <a:pt x="146" y="6"/>
                    </a:lnTo>
                    <a:lnTo>
                      <a:pt x="194"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Arial" panose="020B0604020202020204" pitchFamily="34" charset="0"/>
                  <a:cs typeface="Arial" panose="020B0604020202020204" pitchFamily="34" charset="0"/>
                </a:endParaRPr>
              </a:p>
            </p:txBody>
          </p:sp>
          <p:sp>
            <p:nvSpPr>
              <p:cNvPr id="53" name="Freeform 2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E83B468-AA87-4705-9C49-317F5ED76114}"/>
                  </a:ext>
                </a:extLst>
              </p:cNvPr>
              <p:cNvSpPr>
                <a:spLocks noEditPoints="1"/>
              </p:cNvSpPr>
              <p:nvPr/>
            </p:nvSpPr>
            <p:spPr bwMode="auto">
              <a:xfrm>
                <a:off x="4495801" y="663575"/>
                <a:ext cx="1644650" cy="1646238"/>
              </a:xfrm>
              <a:custGeom>
                <a:avLst/>
                <a:gdLst>
                  <a:gd name="T0" fmla="*/ 993 w 2073"/>
                  <a:gd name="T1" fmla="*/ 297 h 2073"/>
                  <a:gd name="T2" fmla="*/ 875 w 2073"/>
                  <a:gd name="T3" fmla="*/ 425 h 2073"/>
                  <a:gd name="T4" fmla="*/ 684 w 2073"/>
                  <a:gd name="T5" fmla="*/ 522 h 2073"/>
                  <a:gd name="T6" fmla="*/ 584 w 2073"/>
                  <a:gd name="T7" fmla="*/ 708 h 2073"/>
                  <a:gd name="T8" fmla="*/ 620 w 2073"/>
                  <a:gd name="T9" fmla="*/ 919 h 2073"/>
                  <a:gd name="T10" fmla="*/ 787 w 2073"/>
                  <a:gd name="T11" fmla="*/ 1058 h 2073"/>
                  <a:gd name="T12" fmla="*/ 989 w 2073"/>
                  <a:gd name="T13" fmla="*/ 1475 h 2073"/>
                  <a:gd name="T14" fmla="*/ 845 w 2073"/>
                  <a:gd name="T15" fmla="*/ 1431 h 2073"/>
                  <a:gd name="T16" fmla="*/ 789 w 2073"/>
                  <a:gd name="T17" fmla="*/ 1347 h 2073"/>
                  <a:gd name="T18" fmla="*/ 754 w 2073"/>
                  <a:gd name="T19" fmla="*/ 1264 h 2073"/>
                  <a:gd name="T20" fmla="*/ 662 w 2073"/>
                  <a:gd name="T21" fmla="*/ 1226 h 2073"/>
                  <a:gd name="T22" fmla="*/ 568 w 2073"/>
                  <a:gd name="T23" fmla="*/ 1276 h 2073"/>
                  <a:gd name="T24" fmla="*/ 570 w 2073"/>
                  <a:gd name="T25" fmla="*/ 1411 h 2073"/>
                  <a:gd name="T26" fmla="*/ 684 w 2073"/>
                  <a:gd name="T27" fmla="*/ 1557 h 2073"/>
                  <a:gd name="T28" fmla="*/ 913 w 2073"/>
                  <a:gd name="T29" fmla="*/ 1644 h 2073"/>
                  <a:gd name="T30" fmla="*/ 1003 w 2073"/>
                  <a:gd name="T31" fmla="*/ 1796 h 2073"/>
                  <a:gd name="T32" fmla="*/ 1076 w 2073"/>
                  <a:gd name="T33" fmla="*/ 1796 h 2073"/>
                  <a:gd name="T34" fmla="*/ 1158 w 2073"/>
                  <a:gd name="T35" fmla="*/ 1644 h 2073"/>
                  <a:gd name="T36" fmla="*/ 1379 w 2073"/>
                  <a:gd name="T37" fmla="*/ 1565 h 2073"/>
                  <a:gd name="T38" fmla="*/ 1501 w 2073"/>
                  <a:gd name="T39" fmla="*/ 1403 h 2073"/>
                  <a:gd name="T40" fmla="*/ 1505 w 2073"/>
                  <a:gd name="T41" fmla="*/ 1180 h 2073"/>
                  <a:gd name="T42" fmla="*/ 1407 w 2073"/>
                  <a:gd name="T43" fmla="*/ 1033 h 2073"/>
                  <a:gd name="T44" fmla="*/ 1242 w 2073"/>
                  <a:gd name="T45" fmla="*/ 949 h 2073"/>
                  <a:gd name="T46" fmla="*/ 1090 w 2073"/>
                  <a:gd name="T47" fmla="*/ 584 h 2073"/>
                  <a:gd name="T48" fmla="*/ 1228 w 2073"/>
                  <a:gd name="T49" fmla="*/ 634 h 2073"/>
                  <a:gd name="T50" fmla="*/ 1306 w 2073"/>
                  <a:gd name="T51" fmla="*/ 724 h 2073"/>
                  <a:gd name="T52" fmla="*/ 1391 w 2073"/>
                  <a:gd name="T53" fmla="*/ 771 h 2073"/>
                  <a:gd name="T54" fmla="*/ 1485 w 2073"/>
                  <a:gd name="T55" fmla="*/ 722 h 2073"/>
                  <a:gd name="T56" fmla="*/ 1479 w 2073"/>
                  <a:gd name="T57" fmla="*/ 588 h 2073"/>
                  <a:gd name="T58" fmla="*/ 1345 w 2073"/>
                  <a:gd name="T59" fmla="*/ 474 h 2073"/>
                  <a:gd name="T60" fmla="*/ 1168 w 2073"/>
                  <a:gd name="T61" fmla="*/ 417 h 2073"/>
                  <a:gd name="T62" fmla="*/ 1086 w 2073"/>
                  <a:gd name="T63" fmla="*/ 297 h 2073"/>
                  <a:gd name="T64" fmla="*/ 1037 w 2073"/>
                  <a:gd name="T65" fmla="*/ 0 h 2073"/>
                  <a:gd name="T66" fmla="*/ 1465 w 2073"/>
                  <a:gd name="T67" fmla="*/ 94 h 2073"/>
                  <a:gd name="T68" fmla="*/ 1806 w 2073"/>
                  <a:gd name="T69" fmla="*/ 343 h 2073"/>
                  <a:gd name="T70" fmla="*/ 2019 w 2073"/>
                  <a:gd name="T71" fmla="*/ 710 h 2073"/>
                  <a:gd name="T72" fmla="*/ 2067 w 2073"/>
                  <a:gd name="T73" fmla="*/ 1150 h 2073"/>
                  <a:gd name="T74" fmla="*/ 1932 w 2073"/>
                  <a:gd name="T75" fmla="*/ 1561 h 2073"/>
                  <a:gd name="T76" fmla="*/ 1648 w 2073"/>
                  <a:gd name="T77" fmla="*/ 1874 h 2073"/>
                  <a:gd name="T78" fmla="*/ 1258 w 2073"/>
                  <a:gd name="T79" fmla="*/ 2049 h 2073"/>
                  <a:gd name="T80" fmla="*/ 813 w 2073"/>
                  <a:gd name="T81" fmla="*/ 2049 h 2073"/>
                  <a:gd name="T82" fmla="*/ 425 w 2073"/>
                  <a:gd name="T83" fmla="*/ 1874 h 2073"/>
                  <a:gd name="T84" fmla="*/ 142 w 2073"/>
                  <a:gd name="T85" fmla="*/ 1561 h 2073"/>
                  <a:gd name="T86" fmla="*/ 6 w 2073"/>
                  <a:gd name="T87" fmla="*/ 1150 h 2073"/>
                  <a:gd name="T88" fmla="*/ 52 w 2073"/>
                  <a:gd name="T89" fmla="*/ 710 h 2073"/>
                  <a:gd name="T90" fmla="*/ 267 w 2073"/>
                  <a:gd name="T91" fmla="*/ 343 h 2073"/>
                  <a:gd name="T92" fmla="*/ 608 w 2073"/>
                  <a:gd name="T93" fmla="*/ 94 h 2073"/>
                  <a:gd name="T94" fmla="*/ 1037 w 2073"/>
                  <a:gd name="T95" fmla="*/ 0 h 2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73" h="2073">
                    <a:moveTo>
                      <a:pt x="1039" y="259"/>
                    </a:moveTo>
                    <a:lnTo>
                      <a:pt x="1019" y="265"/>
                    </a:lnTo>
                    <a:lnTo>
                      <a:pt x="1003" y="277"/>
                    </a:lnTo>
                    <a:lnTo>
                      <a:pt x="993" y="297"/>
                    </a:lnTo>
                    <a:lnTo>
                      <a:pt x="989" y="317"/>
                    </a:lnTo>
                    <a:lnTo>
                      <a:pt x="989" y="409"/>
                    </a:lnTo>
                    <a:lnTo>
                      <a:pt x="931" y="415"/>
                    </a:lnTo>
                    <a:lnTo>
                      <a:pt x="875" y="425"/>
                    </a:lnTo>
                    <a:lnTo>
                      <a:pt x="821" y="441"/>
                    </a:lnTo>
                    <a:lnTo>
                      <a:pt x="771" y="460"/>
                    </a:lnTo>
                    <a:lnTo>
                      <a:pt x="726" y="488"/>
                    </a:lnTo>
                    <a:lnTo>
                      <a:pt x="684" y="522"/>
                    </a:lnTo>
                    <a:lnTo>
                      <a:pt x="650" y="560"/>
                    </a:lnTo>
                    <a:lnTo>
                      <a:pt x="620" y="604"/>
                    </a:lnTo>
                    <a:lnTo>
                      <a:pt x="598" y="654"/>
                    </a:lnTo>
                    <a:lnTo>
                      <a:pt x="584" y="708"/>
                    </a:lnTo>
                    <a:lnTo>
                      <a:pt x="580" y="769"/>
                    </a:lnTo>
                    <a:lnTo>
                      <a:pt x="584" y="823"/>
                    </a:lnTo>
                    <a:lnTo>
                      <a:pt x="598" y="873"/>
                    </a:lnTo>
                    <a:lnTo>
                      <a:pt x="620" y="919"/>
                    </a:lnTo>
                    <a:lnTo>
                      <a:pt x="652" y="961"/>
                    </a:lnTo>
                    <a:lnTo>
                      <a:pt x="690" y="997"/>
                    </a:lnTo>
                    <a:lnTo>
                      <a:pt x="736" y="1029"/>
                    </a:lnTo>
                    <a:lnTo>
                      <a:pt x="787" y="1058"/>
                    </a:lnTo>
                    <a:lnTo>
                      <a:pt x="849" y="1080"/>
                    </a:lnTo>
                    <a:lnTo>
                      <a:pt x="915" y="1100"/>
                    </a:lnTo>
                    <a:lnTo>
                      <a:pt x="989" y="1116"/>
                    </a:lnTo>
                    <a:lnTo>
                      <a:pt x="989" y="1475"/>
                    </a:lnTo>
                    <a:lnTo>
                      <a:pt x="941" y="1471"/>
                    </a:lnTo>
                    <a:lnTo>
                      <a:pt x="901" y="1461"/>
                    </a:lnTo>
                    <a:lnTo>
                      <a:pt x="869" y="1447"/>
                    </a:lnTo>
                    <a:lnTo>
                      <a:pt x="845" y="1431"/>
                    </a:lnTo>
                    <a:lnTo>
                      <a:pt x="825" y="1413"/>
                    </a:lnTo>
                    <a:lnTo>
                      <a:pt x="811" y="1391"/>
                    </a:lnTo>
                    <a:lnTo>
                      <a:pt x="799" y="1369"/>
                    </a:lnTo>
                    <a:lnTo>
                      <a:pt x="789" y="1347"/>
                    </a:lnTo>
                    <a:lnTo>
                      <a:pt x="781" y="1324"/>
                    </a:lnTo>
                    <a:lnTo>
                      <a:pt x="773" y="1302"/>
                    </a:lnTo>
                    <a:lnTo>
                      <a:pt x="765" y="1282"/>
                    </a:lnTo>
                    <a:lnTo>
                      <a:pt x="754" y="1264"/>
                    </a:lnTo>
                    <a:lnTo>
                      <a:pt x="738" y="1248"/>
                    </a:lnTo>
                    <a:lnTo>
                      <a:pt x="718" y="1238"/>
                    </a:lnTo>
                    <a:lnTo>
                      <a:pt x="694" y="1230"/>
                    </a:lnTo>
                    <a:lnTo>
                      <a:pt x="662" y="1226"/>
                    </a:lnTo>
                    <a:lnTo>
                      <a:pt x="630" y="1230"/>
                    </a:lnTo>
                    <a:lnTo>
                      <a:pt x="604" y="1240"/>
                    </a:lnTo>
                    <a:lnTo>
                      <a:pt x="584" y="1256"/>
                    </a:lnTo>
                    <a:lnTo>
                      <a:pt x="568" y="1276"/>
                    </a:lnTo>
                    <a:lnTo>
                      <a:pt x="558" y="1304"/>
                    </a:lnTo>
                    <a:lnTo>
                      <a:pt x="554" y="1336"/>
                    </a:lnTo>
                    <a:lnTo>
                      <a:pt x="558" y="1373"/>
                    </a:lnTo>
                    <a:lnTo>
                      <a:pt x="570" y="1411"/>
                    </a:lnTo>
                    <a:lnTo>
                      <a:pt x="586" y="1449"/>
                    </a:lnTo>
                    <a:lnTo>
                      <a:pt x="612" y="1487"/>
                    </a:lnTo>
                    <a:lnTo>
                      <a:pt x="644" y="1523"/>
                    </a:lnTo>
                    <a:lnTo>
                      <a:pt x="684" y="1557"/>
                    </a:lnTo>
                    <a:lnTo>
                      <a:pt x="730" y="1587"/>
                    </a:lnTo>
                    <a:lnTo>
                      <a:pt x="783" y="1613"/>
                    </a:lnTo>
                    <a:lnTo>
                      <a:pt x="845" y="1631"/>
                    </a:lnTo>
                    <a:lnTo>
                      <a:pt x="913" y="1644"/>
                    </a:lnTo>
                    <a:lnTo>
                      <a:pt x="989" y="1650"/>
                    </a:lnTo>
                    <a:lnTo>
                      <a:pt x="989" y="1756"/>
                    </a:lnTo>
                    <a:lnTo>
                      <a:pt x="993" y="1778"/>
                    </a:lnTo>
                    <a:lnTo>
                      <a:pt x="1003" y="1796"/>
                    </a:lnTo>
                    <a:lnTo>
                      <a:pt x="1019" y="1810"/>
                    </a:lnTo>
                    <a:lnTo>
                      <a:pt x="1041" y="1816"/>
                    </a:lnTo>
                    <a:lnTo>
                      <a:pt x="1060" y="1810"/>
                    </a:lnTo>
                    <a:lnTo>
                      <a:pt x="1076" y="1796"/>
                    </a:lnTo>
                    <a:lnTo>
                      <a:pt x="1086" y="1778"/>
                    </a:lnTo>
                    <a:lnTo>
                      <a:pt x="1090" y="1756"/>
                    </a:lnTo>
                    <a:lnTo>
                      <a:pt x="1090" y="1650"/>
                    </a:lnTo>
                    <a:lnTo>
                      <a:pt x="1158" y="1644"/>
                    </a:lnTo>
                    <a:lnTo>
                      <a:pt x="1222" y="1633"/>
                    </a:lnTo>
                    <a:lnTo>
                      <a:pt x="1280" y="1615"/>
                    </a:lnTo>
                    <a:lnTo>
                      <a:pt x="1332" y="1593"/>
                    </a:lnTo>
                    <a:lnTo>
                      <a:pt x="1379" y="1565"/>
                    </a:lnTo>
                    <a:lnTo>
                      <a:pt x="1419" y="1533"/>
                    </a:lnTo>
                    <a:lnTo>
                      <a:pt x="1455" y="1495"/>
                    </a:lnTo>
                    <a:lnTo>
                      <a:pt x="1481" y="1451"/>
                    </a:lnTo>
                    <a:lnTo>
                      <a:pt x="1501" y="1403"/>
                    </a:lnTo>
                    <a:lnTo>
                      <a:pt x="1513" y="1349"/>
                    </a:lnTo>
                    <a:lnTo>
                      <a:pt x="1519" y="1290"/>
                    </a:lnTo>
                    <a:lnTo>
                      <a:pt x="1515" y="1232"/>
                    </a:lnTo>
                    <a:lnTo>
                      <a:pt x="1505" y="1180"/>
                    </a:lnTo>
                    <a:lnTo>
                      <a:pt x="1489" y="1136"/>
                    </a:lnTo>
                    <a:lnTo>
                      <a:pt x="1467" y="1096"/>
                    </a:lnTo>
                    <a:lnTo>
                      <a:pt x="1439" y="1062"/>
                    </a:lnTo>
                    <a:lnTo>
                      <a:pt x="1407" y="1033"/>
                    </a:lnTo>
                    <a:lnTo>
                      <a:pt x="1371" y="1007"/>
                    </a:lnTo>
                    <a:lnTo>
                      <a:pt x="1332" y="985"/>
                    </a:lnTo>
                    <a:lnTo>
                      <a:pt x="1288" y="965"/>
                    </a:lnTo>
                    <a:lnTo>
                      <a:pt x="1242" y="949"/>
                    </a:lnTo>
                    <a:lnTo>
                      <a:pt x="1194" y="935"/>
                    </a:lnTo>
                    <a:lnTo>
                      <a:pt x="1142" y="921"/>
                    </a:lnTo>
                    <a:lnTo>
                      <a:pt x="1090" y="909"/>
                    </a:lnTo>
                    <a:lnTo>
                      <a:pt x="1090" y="584"/>
                    </a:lnTo>
                    <a:lnTo>
                      <a:pt x="1134" y="588"/>
                    </a:lnTo>
                    <a:lnTo>
                      <a:pt x="1172" y="600"/>
                    </a:lnTo>
                    <a:lnTo>
                      <a:pt x="1202" y="614"/>
                    </a:lnTo>
                    <a:lnTo>
                      <a:pt x="1228" y="634"/>
                    </a:lnTo>
                    <a:lnTo>
                      <a:pt x="1252" y="656"/>
                    </a:lnTo>
                    <a:lnTo>
                      <a:pt x="1270" y="680"/>
                    </a:lnTo>
                    <a:lnTo>
                      <a:pt x="1288" y="702"/>
                    </a:lnTo>
                    <a:lnTo>
                      <a:pt x="1306" y="724"/>
                    </a:lnTo>
                    <a:lnTo>
                      <a:pt x="1324" y="742"/>
                    </a:lnTo>
                    <a:lnTo>
                      <a:pt x="1343" y="757"/>
                    </a:lnTo>
                    <a:lnTo>
                      <a:pt x="1365" y="767"/>
                    </a:lnTo>
                    <a:lnTo>
                      <a:pt x="1391" y="771"/>
                    </a:lnTo>
                    <a:lnTo>
                      <a:pt x="1419" y="767"/>
                    </a:lnTo>
                    <a:lnTo>
                      <a:pt x="1445" y="757"/>
                    </a:lnTo>
                    <a:lnTo>
                      <a:pt x="1467" y="743"/>
                    </a:lnTo>
                    <a:lnTo>
                      <a:pt x="1485" y="722"/>
                    </a:lnTo>
                    <a:lnTo>
                      <a:pt x="1495" y="696"/>
                    </a:lnTo>
                    <a:lnTo>
                      <a:pt x="1499" y="664"/>
                    </a:lnTo>
                    <a:lnTo>
                      <a:pt x="1493" y="624"/>
                    </a:lnTo>
                    <a:lnTo>
                      <a:pt x="1479" y="588"/>
                    </a:lnTo>
                    <a:lnTo>
                      <a:pt x="1455" y="554"/>
                    </a:lnTo>
                    <a:lnTo>
                      <a:pt x="1423" y="524"/>
                    </a:lnTo>
                    <a:lnTo>
                      <a:pt x="1385" y="498"/>
                    </a:lnTo>
                    <a:lnTo>
                      <a:pt x="1345" y="474"/>
                    </a:lnTo>
                    <a:lnTo>
                      <a:pt x="1302" y="456"/>
                    </a:lnTo>
                    <a:lnTo>
                      <a:pt x="1256" y="439"/>
                    </a:lnTo>
                    <a:lnTo>
                      <a:pt x="1212" y="427"/>
                    </a:lnTo>
                    <a:lnTo>
                      <a:pt x="1168" y="417"/>
                    </a:lnTo>
                    <a:lnTo>
                      <a:pt x="1126" y="413"/>
                    </a:lnTo>
                    <a:lnTo>
                      <a:pt x="1090" y="409"/>
                    </a:lnTo>
                    <a:lnTo>
                      <a:pt x="1090" y="317"/>
                    </a:lnTo>
                    <a:lnTo>
                      <a:pt x="1086" y="297"/>
                    </a:lnTo>
                    <a:lnTo>
                      <a:pt x="1076" y="277"/>
                    </a:lnTo>
                    <a:lnTo>
                      <a:pt x="1060" y="265"/>
                    </a:lnTo>
                    <a:lnTo>
                      <a:pt x="1039" y="259"/>
                    </a:lnTo>
                    <a:close/>
                    <a:moveTo>
                      <a:pt x="1037" y="0"/>
                    </a:moveTo>
                    <a:lnTo>
                      <a:pt x="1148" y="6"/>
                    </a:lnTo>
                    <a:lnTo>
                      <a:pt x="1258" y="24"/>
                    </a:lnTo>
                    <a:lnTo>
                      <a:pt x="1363" y="54"/>
                    </a:lnTo>
                    <a:lnTo>
                      <a:pt x="1465" y="94"/>
                    </a:lnTo>
                    <a:lnTo>
                      <a:pt x="1559" y="142"/>
                    </a:lnTo>
                    <a:lnTo>
                      <a:pt x="1648" y="201"/>
                    </a:lnTo>
                    <a:lnTo>
                      <a:pt x="1730" y="267"/>
                    </a:lnTo>
                    <a:lnTo>
                      <a:pt x="1806" y="343"/>
                    </a:lnTo>
                    <a:lnTo>
                      <a:pt x="1874" y="425"/>
                    </a:lnTo>
                    <a:lnTo>
                      <a:pt x="1932" y="514"/>
                    </a:lnTo>
                    <a:lnTo>
                      <a:pt x="1981" y="610"/>
                    </a:lnTo>
                    <a:lnTo>
                      <a:pt x="2019" y="710"/>
                    </a:lnTo>
                    <a:lnTo>
                      <a:pt x="2049" y="815"/>
                    </a:lnTo>
                    <a:lnTo>
                      <a:pt x="2067" y="925"/>
                    </a:lnTo>
                    <a:lnTo>
                      <a:pt x="2073" y="1037"/>
                    </a:lnTo>
                    <a:lnTo>
                      <a:pt x="2067" y="1150"/>
                    </a:lnTo>
                    <a:lnTo>
                      <a:pt x="2049" y="1260"/>
                    </a:lnTo>
                    <a:lnTo>
                      <a:pt x="2021" y="1365"/>
                    </a:lnTo>
                    <a:lnTo>
                      <a:pt x="1981" y="1465"/>
                    </a:lnTo>
                    <a:lnTo>
                      <a:pt x="1932" y="1561"/>
                    </a:lnTo>
                    <a:lnTo>
                      <a:pt x="1874" y="1648"/>
                    </a:lnTo>
                    <a:lnTo>
                      <a:pt x="1806" y="1732"/>
                    </a:lnTo>
                    <a:lnTo>
                      <a:pt x="1730" y="1806"/>
                    </a:lnTo>
                    <a:lnTo>
                      <a:pt x="1648" y="1874"/>
                    </a:lnTo>
                    <a:lnTo>
                      <a:pt x="1559" y="1932"/>
                    </a:lnTo>
                    <a:lnTo>
                      <a:pt x="1465" y="1981"/>
                    </a:lnTo>
                    <a:lnTo>
                      <a:pt x="1363" y="2021"/>
                    </a:lnTo>
                    <a:lnTo>
                      <a:pt x="1258" y="2049"/>
                    </a:lnTo>
                    <a:lnTo>
                      <a:pt x="1148" y="2067"/>
                    </a:lnTo>
                    <a:lnTo>
                      <a:pt x="1037" y="2073"/>
                    </a:lnTo>
                    <a:lnTo>
                      <a:pt x="923" y="2067"/>
                    </a:lnTo>
                    <a:lnTo>
                      <a:pt x="813" y="2049"/>
                    </a:lnTo>
                    <a:lnTo>
                      <a:pt x="710" y="2021"/>
                    </a:lnTo>
                    <a:lnTo>
                      <a:pt x="608" y="1981"/>
                    </a:lnTo>
                    <a:lnTo>
                      <a:pt x="512" y="1932"/>
                    </a:lnTo>
                    <a:lnTo>
                      <a:pt x="425" y="1874"/>
                    </a:lnTo>
                    <a:lnTo>
                      <a:pt x="341" y="1806"/>
                    </a:lnTo>
                    <a:lnTo>
                      <a:pt x="267" y="1732"/>
                    </a:lnTo>
                    <a:lnTo>
                      <a:pt x="199" y="1648"/>
                    </a:lnTo>
                    <a:lnTo>
                      <a:pt x="142" y="1561"/>
                    </a:lnTo>
                    <a:lnTo>
                      <a:pt x="92" y="1465"/>
                    </a:lnTo>
                    <a:lnTo>
                      <a:pt x="52" y="1365"/>
                    </a:lnTo>
                    <a:lnTo>
                      <a:pt x="24" y="1260"/>
                    </a:lnTo>
                    <a:lnTo>
                      <a:pt x="6" y="1150"/>
                    </a:lnTo>
                    <a:lnTo>
                      <a:pt x="0" y="1037"/>
                    </a:lnTo>
                    <a:lnTo>
                      <a:pt x="6" y="925"/>
                    </a:lnTo>
                    <a:lnTo>
                      <a:pt x="24" y="815"/>
                    </a:lnTo>
                    <a:lnTo>
                      <a:pt x="52" y="710"/>
                    </a:lnTo>
                    <a:lnTo>
                      <a:pt x="92" y="610"/>
                    </a:lnTo>
                    <a:lnTo>
                      <a:pt x="142" y="514"/>
                    </a:lnTo>
                    <a:lnTo>
                      <a:pt x="199" y="425"/>
                    </a:lnTo>
                    <a:lnTo>
                      <a:pt x="267" y="343"/>
                    </a:lnTo>
                    <a:lnTo>
                      <a:pt x="341" y="267"/>
                    </a:lnTo>
                    <a:lnTo>
                      <a:pt x="425" y="201"/>
                    </a:lnTo>
                    <a:lnTo>
                      <a:pt x="512" y="142"/>
                    </a:lnTo>
                    <a:lnTo>
                      <a:pt x="608" y="94"/>
                    </a:lnTo>
                    <a:lnTo>
                      <a:pt x="710" y="54"/>
                    </a:lnTo>
                    <a:lnTo>
                      <a:pt x="813" y="24"/>
                    </a:lnTo>
                    <a:lnTo>
                      <a:pt x="923" y="6"/>
                    </a:lnTo>
                    <a:lnTo>
                      <a:pt x="1037"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Arial" panose="020B0604020202020204" pitchFamily="34" charset="0"/>
                  <a:cs typeface="Arial" panose="020B0604020202020204" pitchFamily="34" charset="0"/>
                </a:endParaRPr>
              </a:p>
            </p:txBody>
          </p:sp>
          <p:sp>
            <p:nvSpPr>
              <p:cNvPr id="54" name="Freeform 2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7DAE9A7-6672-4788-A007-937D37BD9F85}"/>
                  </a:ext>
                </a:extLst>
              </p:cNvPr>
              <p:cNvSpPr>
                <a:spLocks/>
              </p:cNvSpPr>
              <p:nvPr/>
            </p:nvSpPr>
            <p:spPr bwMode="auto">
              <a:xfrm>
                <a:off x="1058863" y="4329113"/>
                <a:ext cx="1181100" cy="1538288"/>
              </a:xfrm>
              <a:custGeom>
                <a:avLst/>
                <a:gdLst>
                  <a:gd name="T0" fmla="*/ 297 w 1489"/>
                  <a:gd name="T1" fmla="*/ 0 h 1937"/>
                  <a:gd name="T2" fmla="*/ 1192 w 1489"/>
                  <a:gd name="T3" fmla="*/ 0 h 1937"/>
                  <a:gd name="T4" fmla="*/ 1252 w 1489"/>
                  <a:gd name="T5" fmla="*/ 6 h 1937"/>
                  <a:gd name="T6" fmla="*/ 1307 w 1489"/>
                  <a:gd name="T7" fmla="*/ 23 h 1937"/>
                  <a:gd name="T8" fmla="*/ 1357 w 1489"/>
                  <a:gd name="T9" fmla="*/ 51 h 1937"/>
                  <a:gd name="T10" fmla="*/ 1403 w 1489"/>
                  <a:gd name="T11" fmla="*/ 87 h 1937"/>
                  <a:gd name="T12" fmla="*/ 1439 w 1489"/>
                  <a:gd name="T13" fmla="*/ 131 h 1937"/>
                  <a:gd name="T14" fmla="*/ 1467 w 1489"/>
                  <a:gd name="T15" fmla="*/ 181 h 1937"/>
                  <a:gd name="T16" fmla="*/ 1483 w 1489"/>
                  <a:gd name="T17" fmla="*/ 239 h 1937"/>
                  <a:gd name="T18" fmla="*/ 1489 w 1489"/>
                  <a:gd name="T19" fmla="*/ 299 h 1937"/>
                  <a:gd name="T20" fmla="*/ 1489 w 1489"/>
                  <a:gd name="T21" fmla="*/ 1638 h 1937"/>
                  <a:gd name="T22" fmla="*/ 1483 w 1489"/>
                  <a:gd name="T23" fmla="*/ 1698 h 1937"/>
                  <a:gd name="T24" fmla="*/ 1465 w 1489"/>
                  <a:gd name="T25" fmla="*/ 1756 h 1937"/>
                  <a:gd name="T26" fmla="*/ 1439 w 1489"/>
                  <a:gd name="T27" fmla="*/ 1805 h 1937"/>
                  <a:gd name="T28" fmla="*/ 1401 w 1489"/>
                  <a:gd name="T29" fmla="*/ 1849 h 1937"/>
                  <a:gd name="T30" fmla="*/ 1357 w 1489"/>
                  <a:gd name="T31" fmla="*/ 1885 h 1937"/>
                  <a:gd name="T32" fmla="*/ 1307 w 1489"/>
                  <a:gd name="T33" fmla="*/ 1913 h 1937"/>
                  <a:gd name="T34" fmla="*/ 1252 w 1489"/>
                  <a:gd name="T35" fmla="*/ 1931 h 1937"/>
                  <a:gd name="T36" fmla="*/ 1192 w 1489"/>
                  <a:gd name="T37" fmla="*/ 1937 h 1937"/>
                  <a:gd name="T38" fmla="*/ 297 w 1489"/>
                  <a:gd name="T39" fmla="*/ 1937 h 1937"/>
                  <a:gd name="T40" fmla="*/ 237 w 1489"/>
                  <a:gd name="T41" fmla="*/ 1931 h 1937"/>
                  <a:gd name="T42" fmla="*/ 181 w 1489"/>
                  <a:gd name="T43" fmla="*/ 1913 h 1937"/>
                  <a:gd name="T44" fmla="*/ 131 w 1489"/>
                  <a:gd name="T45" fmla="*/ 1885 h 1937"/>
                  <a:gd name="T46" fmla="*/ 87 w 1489"/>
                  <a:gd name="T47" fmla="*/ 1849 h 1937"/>
                  <a:gd name="T48" fmla="*/ 50 w 1489"/>
                  <a:gd name="T49" fmla="*/ 1805 h 1937"/>
                  <a:gd name="T50" fmla="*/ 24 w 1489"/>
                  <a:gd name="T51" fmla="*/ 1756 h 1937"/>
                  <a:gd name="T52" fmla="*/ 6 w 1489"/>
                  <a:gd name="T53" fmla="*/ 1698 h 1937"/>
                  <a:gd name="T54" fmla="*/ 0 w 1489"/>
                  <a:gd name="T55" fmla="*/ 1638 h 1937"/>
                  <a:gd name="T56" fmla="*/ 0 w 1489"/>
                  <a:gd name="T57" fmla="*/ 299 h 1937"/>
                  <a:gd name="T58" fmla="*/ 6 w 1489"/>
                  <a:gd name="T59" fmla="*/ 239 h 1937"/>
                  <a:gd name="T60" fmla="*/ 24 w 1489"/>
                  <a:gd name="T61" fmla="*/ 181 h 1937"/>
                  <a:gd name="T62" fmla="*/ 50 w 1489"/>
                  <a:gd name="T63" fmla="*/ 131 h 1937"/>
                  <a:gd name="T64" fmla="*/ 87 w 1489"/>
                  <a:gd name="T65" fmla="*/ 87 h 1937"/>
                  <a:gd name="T66" fmla="*/ 131 w 1489"/>
                  <a:gd name="T67" fmla="*/ 51 h 1937"/>
                  <a:gd name="T68" fmla="*/ 181 w 1489"/>
                  <a:gd name="T69" fmla="*/ 23 h 1937"/>
                  <a:gd name="T70" fmla="*/ 237 w 1489"/>
                  <a:gd name="T71" fmla="*/ 6 h 1937"/>
                  <a:gd name="T72" fmla="*/ 297 w 1489"/>
                  <a:gd name="T73" fmla="*/ 0 h 1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9" h="1937">
                    <a:moveTo>
                      <a:pt x="297" y="0"/>
                    </a:moveTo>
                    <a:lnTo>
                      <a:pt x="1192" y="0"/>
                    </a:lnTo>
                    <a:lnTo>
                      <a:pt x="1252" y="6"/>
                    </a:lnTo>
                    <a:lnTo>
                      <a:pt x="1307" y="23"/>
                    </a:lnTo>
                    <a:lnTo>
                      <a:pt x="1357" y="51"/>
                    </a:lnTo>
                    <a:lnTo>
                      <a:pt x="1403" y="87"/>
                    </a:lnTo>
                    <a:lnTo>
                      <a:pt x="1439" y="131"/>
                    </a:lnTo>
                    <a:lnTo>
                      <a:pt x="1467" y="181"/>
                    </a:lnTo>
                    <a:lnTo>
                      <a:pt x="1483" y="239"/>
                    </a:lnTo>
                    <a:lnTo>
                      <a:pt x="1489" y="299"/>
                    </a:lnTo>
                    <a:lnTo>
                      <a:pt x="1489" y="1638"/>
                    </a:lnTo>
                    <a:lnTo>
                      <a:pt x="1483" y="1698"/>
                    </a:lnTo>
                    <a:lnTo>
                      <a:pt x="1465" y="1756"/>
                    </a:lnTo>
                    <a:lnTo>
                      <a:pt x="1439" y="1805"/>
                    </a:lnTo>
                    <a:lnTo>
                      <a:pt x="1401" y="1849"/>
                    </a:lnTo>
                    <a:lnTo>
                      <a:pt x="1357" y="1885"/>
                    </a:lnTo>
                    <a:lnTo>
                      <a:pt x="1307" y="1913"/>
                    </a:lnTo>
                    <a:lnTo>
                      <a:pt x="1252" y="1931"/>
                    </a:lnTo>
                    <a:lnTo>
                      <a:pt x="1192" y="1937"/>
                    </a:lnTo>
                    <a:lnTo>
                      <a:pt x="297" y="1937"/>
                    </a:lnTo>
                    <a:lnTo>
                      <a:pt x="237" y="1931"/>
                    </a:lnTo>
                    <a:lnTo>
                      <a:pt x="181" y="1913"/>
                    </a:lnTo>
                    <a:lnTo>
                      <a:pt x="131" y="1885"/>
                    </a:lnTo>
                    <a:lnTo>
                      <a:pt x="87" y="1849"/>
                    </a:lnTo>
                    <a:lnTo>
                      <a:pt x="50" y="1805"/>
                    </a:lnTo>
                    <a:lnTo>
                      <a:pt x="24" y="1756"/>
                    </a:lnTo>
                    <a:lnTo>
                      <a:pt x="6" y="1698"/>
                    </a:lnTo>
                    <a:lnTo>
                      <a:pt x="0" y="1638"/>
                    </a:lnTo>
                    <a:lnTo>
                      <a:pt x="0" y="299"/>
                    </a:lnTo>
                    <a:lnTo>
                      <a:pt x="6" y="239"/>
                    </a:lnTo>
                    <a:lnTo>
                      <a:pt x="24" y="181"/>
                    </a:lnTo>
                    <a:lnTo>
                      <a:pt x="50" y="131"/>
                    </a:lnTo>
                    <a:lnTo>
                      <a:pt x="87" y="87"/>
                    </a:lnTo>
                    <a:lnTo>
                      <a:pt x="131" y="51"/>
                    </a:lnTo>
                    <a:lnTo>
                      <a:pt x="181" y="23"/>
                    </a:lnTo>
                    <a:lnTo>
                      <a:pt x="237" y="6"/>
                    </a:lnTo>
                    <a:lnTo>
                      <a:pt x="297"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Arial" panose="020B0604020202020204" pitchFamily="34" charset="0"/>
                  <a:cs typeface="Arial" panose="020B0604020202020204" pitchFamily="34" charset="0"/>
                </a:endParaRPr>
              </a:p>
            </p:txBody>
          </p:sp>
          <p:sp>
            <p:nvSpPr>
              <p:cNvPr id="55" name="Freeform 2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68E4AF5-1952-487A-81F1-B19B0384F148}"/>
                  </a:ext>
                </a:extLst>
              </p:cNvPr>
              <p:cNvSpPr>
                <a:spLocks/>
              </p:cNvSpPr>
              <p:nvPr/>
            </p:nvSpPr>
            <p:spPr bwMode="auto">
              <a:xfrm>
                <a:off x="2892426" y="3502025"/>
                <a:ext cx="1181100" cy="2365375"/>
              </a:xfrm>
              <a:custGeom>
                <a:avLst/>
                <a:gdLst>
                  <a:gd name="T0" fmla="*/ 297 w 1489"/>
                  <a:gd name="T1" fmla="*/ 0 h 2980"/>
                  <a:gd name="T2" fmla="*/ 1192 w 1489"/>
                  <a:gd name="T3" fmla="*/ 0 h 2980"/>
                  <a:gd name="T4" fmla="*/ 1252 w 1489"/>
                  <a:gd name="T5" fmla="*/ 6 h 2980"/>
                  <a:gd name="T6" fmla="*/ 1307 w 1489"/>
                  <a:gd name="T7" fmla="*/ 24 h 2980"/>
                  <a:gd name="T8" fmla="*/ 1357 w 1489"/>
                  <a:gd name="T9" fmla="*/ 52 h 2980"/>
                  <a:gd name="T10" fmla="*/ 1403 w 1489"/>
                  <a:gd name="T11" fmla="*/ 88 h 2980"/>
                  <a:gd name="T12" fmla="*/ 1439 w 1489"/>
                  <a:gd name="T13" fmla="*/ 132 h 2980"/>
                  <a:gd name="T14" fmla="*/ 1467 w 1489"/>
                  <a:gd name="T15" fmla="*/ 181 h 2980"/>
                  <a:gd name="T16" fmla="*/ 1483 w 1489"/>
                  <a:gd name="T17" fmla="*/ 237 h 2980"/>
                  <a:gd name="T18" fmla="*/ 1489 w 1489"/>
                  <a:gd name="T19" fmla="*/ 297 h 2980"/>
                  <a:gd name="T20" fmla="*/ 1489 w 1489"/>
                  <a:gd name="T21" fmla="*/ 2681 h 2980"/>
                  <a:gd name="T22" fmla="*/ 1483 w 1489"/>
                  <a:gd name="T23" fmla="*/ 2743 h 2980"/>
                  <a:gd name="T24" fmla="*/ 1467 w 1489"/>
                  <a:gd name="T25" fmla="*/ 2799 h 2980"/>
                  <a:gd name="T26" fmla="*/ 1439 w 1489"/>
                  <a:gd name="T27" fmla="*/ 2848 h 2980"/>
                  <a:gd name="T28" fmla="*/ 1403 w 1489"/>
                  <a:gd name="T29" fmla="*/ 2892 h 2980"/>
                  <a:gd name="T30" fmla="*/ 1357 w 1489"/>
                  <a:gd name="T31" fmla="*/ 2928 h 2980"/>
                  <a:gd name="T32" fmla="*/ 1307 w 1489"/>
                  <a:gd name="T33" fmla="*/ 2956 h 2980"/>
                  <a:gd name="T34" fmla="*/ 1252 w 1489"/>
                  <a:gd name="T35" fmla="*/ 2974 h 2980"/>
                  <a:gd name="T36" fmla="*/ 1192 w 1489"/>
                  <a:gd name="T37" fmla="*/ 2980 h 2980"/>
                  <a:gd name="T38" fmla="*/ 297 w 1489"/>
                  <a:gd name="T39" fmla="*/ 2980 h 2980"/>
                  <a:gd name="T40" fmla="*/ 237 w 1489"/>
                  <a:gd name="T41" fmla="*/ 2974 h 2980"/>
                  <a:gd name="T42" fmla="*/ 181 w 1489"/>
                  <a:gd name="T43" fmla="*/ 2956 h 2980"/>
                  <a:gd name="T44" fmla="*/ 131 w 1489"/>
                  <a:gd name="T45" fmla="*/ 2928 h 2980"/>
                  <a:gd name="T46" fmla="*/ 88 w 1489"/>
                  <a:gd name="T47" fmla="*/ 2892 h 2980"/>
                  <a:gd name="T48" fmla="*/ 50 w 1489"/>
                  <a:gd name="T49" fmla="*/ 2848 h 2980"/>
                  <a:gd name="T50" fmla="*/ 24 w 1489"/>
                  <a:gd name="T51" fmla="*/ 2799 h 2980"/>
                  <a:gd name="T52" fmla="*/ 6 w 1489"/>
                  <a:gd name="T53" fmla="*/ 2743 h 2980"/>
                  <a:gd name="T54" fmla="*/ 0 w 1489"/>
                  <a:gd name="T55" fmla="*/ 2681 h 2980"/>
                  <a:gd name="T56" fmla="*/ 0 w 1489"/>
                  <a:gd name="T57" fmla="*/ 299 h 2980"/>
                  <a:gd name="T58" fmla="*/ 6 w 1489"/>
                  <a:gd name="T59" fmla="*/ 237 h 2980"/>
                  <a:gd name="T60" fmla="*/ 24 w 1489"/>
                  <a:gd name="T61" fmla="*/ 181 h 2980"/>
                  <a:gd name="T62" fmla="*/ 50 w 1489"/>
                  <a:gd name="T63" fmla="*/ 132 h 2980"/>
                  <a:gd name="T64" fmla="*/ 88 w 1489"/>
                  <a:gd name="T65" fmla="*/ 88 h 2980"/>
                  <a:gd name="T66" fmla="*/ 131 w 1489"/>
                  <a:gd name="T67" fmla="*/ 52 h 2980"/>
                  <a:gd name="T68" fmla="*/ 181 w 1489"/>
                  <a:gd name="T69" fmla="*/ 24 h 2980"/>
                  <a:gd name="T70" fmla="*/ 237 w 1489"/>
                  <a:gd name="T71" fmla="*/ 6 h 2980"/>
                  <a:gd name="T72" fmla="*/ 297 w 1489"/>
                  <a:gd name="T73" fmla="*/ 0 h 2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9" h="2980">
                    <a:moveTo>
                      <a:pt x="297" y="0"/>
                    </a:moveTo>
                    <a:lnTo>
                      <a:pt x="1192" y="0"/>
                    </a:lnTo>
                    <a:lnTo>
                      <a:pt x="1252" y="6"/>
                    </a:lnTo>
                    <a:lnTo>
                      <a:pt x="1307" y="24"/>
                    </a:lnTo>
                    <a:lnTo>
                      <a:pt x="1357" y="52"/>
                    </a:lnTo>
                    <a:lnTo>
                      <a:pt x="1403" y="88"/>
                    </a:lnTo>
                    <a:lnTo>
                      <a:pt x="1439" y="132"/>
                    </a:lnTo>
                    <a:lnTo>
                      <a:pt x="1467" y="181"/>
                    </a:lnTo>
                    <a:lnTo>
                      <a:pt x="1483" y="237"/>
                    </a:lnTo>
                    <a:lnTo>
                      <a:pt x="1489" y="297"/>
                    </a:lnTo>
                    <a:lnTo>
                      <a:pt x="1489" y="2681"/>
                    </a:lnTo>
                    <a:lnTo>
                      <a:pt x="1483" y="2743"/>
                    </a:lnTo>
                    <a:lnTo>
                      <a:pt x="1467" y="2799"/>
                    </a:lnTo>
                    <a:lnTo>
                      <a:pt x="1439" y="2848"/>
                    </a:lnTo>
                    <a:lnTo>
                      <a:pt x="1403" y="2892"/>
                    </a:lnTo>
                    <a:lnTo>
                      <a:pt x="1357" y="2928"/>
                    </a:lnTo>
                    <a:lnTo>
                      <a:pt x="1307" y="2956"/>
                    </a:lnTo>
                    <a:lnTo>
                      <a:pt x="1252" y="2974"/>
                    </a:lnTo>
                    <a:lnTo>
                      <a:pt x="1192" y="2980"/>
                    </a:lnTo>
                    <a:lnTo>
                      <a:pt x="297" y="2980"/>
                    </a:lnTo>
                    <a:lnTo>
                      <a:pt x="237" y="2974"/>
                    </a:lnTo>
                    <a:lnTo>
                      <a:pt x="181" y="2956"/>
                    </a:lnTo>
                    <a:lnTo>
                      <a:pt x="131" y="2928"/>
                    </a:lnTo>
                    <a:lnTo>
                      <a:pt x="88" y="2892"/>
                    </a:lnTo>
                    <a:lnTo>
                      <a:pt x="50" y="2848"/>
                    </a:lnTo>
                    <a:lnTo>
                      <a:pt x="24" y="2799"/>
                    </a:lnTo>
                    <a:lnTo>
                      <a:pt x="6" y="2743"/>
                    </a:lnTo>
                    <a:lnTo>
                      <a:pt x="0" y="2681"/>
                    </a:lnTo>
                    <a:lnTo>
                      <a:pt x="0" y="299"/>
                    </a:lnTo>
                    <a:lnTo>
                      <a:pt x="6" y="237"/>
                    </a:lnTo>
                    <a:lnTo>
                      <a:pt x="24" y="181"/>
                    </a:lnTo>
                    <a:lnTo>
                      <a:pt x="50" y="132"/>
                    </a:lnTo>
                    <a:lnTo>
                      <a:pt x="88" y="88"/>
                    </a:lnTo>
                    <a:lnTo>
                      <a:pt x="131" y="52"/>
                    </a:lnTo>
                    <a:lnTo>
                      <a:pt x="181" y="24"/>
                    </a:lnTo>
                    <a:lnTo>
                      <a:pt x="237" y="6"/>
                    </a:lnTo>
                    <a:lnTo>
                      <a:pt x="297"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Arial" panose="020B0604020202020204" pitchFamily="34" charset="0"/>
                  <a:cs typeface="Arial" panose="020B0604020202020204" pitchFamily="34" charset="0"/>
                </a:endParaRPr>
              </a:p>
            </p:txBody>
          </p:sp>
          <p:sp>
            <p:nvSpPr>
              <p:cNvPr id="56" name="Freeform 27">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9A35E3EB-2FD7-4488-A3EA-8153CACC729D}"/>
                  </a:ext>
                </a:extLst>
              </p:cNvPr>
              <p:cNvSpPr>
                <a:spLocks/>
              </p:cNvSpPr>
              <p:nvPr/>
            </p:nvSpPr>
            <p:spPr bwMode="auto">
              <a:xfrm>
                <a:off x="4725988" y="2555875"/>
                <a:ext cx="1184275" cy="3311525"/>
              </a:xfrm>
              <a:custGeom>
                <a:avLst/>
                <a:gdLst>
                  <a:gd name="T0" fmla="*/ 299 w 1491"/>
                  <a:gd name="T1" fmla="*/ 0 h 4172"/>
                  <a:gd name="T2" fmla="*/ 1192 w 1491"/>
                  <a:gd name="T3" fmla="*/ 0 h 4172"/>
                  <a:gd name="T4" fmla="*/ 1252 w 1491"/>
                  <a:gd name="T5" fmla="*/ 6 h 4172"/>
                  <a:gd name="T6" fmla="*/ 1308 w 1491"/>
                  <a:gd name="T7" fmla="*/ 24 h 4172"/>
                  <a:gd name="T8" fmla="*/ 1359 w 1491"/>
                  <a:gd name="T9" fmla="*/ 52 h 4172"/>
                  <a:gd name="T10" fmla="*/ 1403 w 1491"/>
                  <a:gd name="T11" fmla="*/ 88 h 4172"/>
                  <a:gd name="T12" fmla="*/ 1439 w 1491"/>
                  <a:gd name="T13" fmla="*/ 132 h 4172"/>
                  <a:gd name="T14" fmla="*/ 1467 w 1491"/>
                  <a:gd name="T15" fmla="*/ 181 h 4172"/>
                  <a:gd name="T16" fmla="*/ 1485 w 1491"/>
                  <a:gd name="T17" fmla="*/ 237 h 4172"/>
                  <a:gd name="T18" fmla="*/ 1491 w 1491"/>
                  <a:gd name="T19" fmla="*/ 299 h 4172"/>
                  <a:gd name="T20" fmla="*/ 1491 w 1491"/>
                  <a:gd name="T21" fmla="*/ 3873 h 4172"/>
                  <a:gd name="T22" fmla="*/ 1483 w 1491"/>
                  <a:gd name="T23" fmla="*/ 3933 h 4172"/>
                  <a:gd name="T24" fmla="*/ 1467 w 1491"/>
                  <a:gd name="T25" fmla="*/ 3991 h 4172"/>
                  <a:gd name="T26" fmla="*/ 1439 w 1491"/>
                  <a:gd name="T27" fmla="*/ 4040 h 4172"/>
                  <a:gd name="T28" fmla="*/ 1403 w 1491"/>
                  <a:gd name="T29" fmla="*/ 4084 h 4172"/>
                  <a:gd name="T30" fmla="*/ 1359 w 1491"/>
                  <a:gd name="T31" fmla="*/ 4120 h 4172"/>
                  <a:gd name="T32" fmla="*/ 1308 w 1491"/>
                  <a:gd name="T33" fmla="*/ 4148 h 4172"/>
                  <a:gd name="T34" fmla="*/ 1252 w 1491"/>
                  <a:gd name="T35" fmla="*/ 4166 h 4172"/>
                  <a:gd name="T36" fmla="*/ 1192 w 1491"/>
                  <a:gd name="T37" fmla="*/ 4172 h 4172"/>
                  <a:gd name="T38" fmla="*/ 299 w 1491"/>
                  <a:gd name="T39" fmla="*/ 4172 h 4172"/>
                  <a:gd name="T40" fmla="*/ 237 w 1491"/>
                  <a:gd name="T41" fmla="*/ 4166 h 4172"/>
                  <a:gd name="T42" fmla="*/ 181 w 1491"/>
                  <a:gd name="T43" fmla="*/ 4148 h 4172"/>
                  <a:gd name="T44" fmla="*/ 132 w 1491"/>
                  <a:gd name="T45" fmla="*/ 4120 h 4172"/>
                  <a:gd name="T46" fmla="*/ 88 w 1491"/>
                  <a:gd name="T47" fmla="*/ 4084 h 4172"/>
                  <a:gd name="T48" fmla="*/ 52 w 1491"/>
                  <a:gd name="T49" fmla="*/ 4040 h 4172"/>
                  <a:gd name="T50" fmla="*/ 24 w 1491"/>
                  <a:gd name="T51" fmla="*/ 3991 h 4172"/>
                  <a:gd name="T52" fmla="*/ 6 w 1491"/>
                  <a:gd name="T53" fmla="*/ 3933 h 4172"/>
                  <a:gd name="T54" fmla="*/ 0 w 1491"/>
                  <a:gd name="T55" fmla="*/ 3873 h 4172"/>
                  <a:gd name="T56" fmla="*/ 0 w 1491"/>
                  <a:gd name="T57" fmla="*/ 299 h 4172"/>
                  <a:gd name="T58" fmla="*/ 6 w 1491"/>
                  <a:gd name="T59" fmla="*/ 237 h 4172"/>
                  <a:gd name="T60" fmla="*/ 24 w 1491"/>
                  <a:gd name="T61" fmla="*/ 181 h 4172"/>
                  <a:gd name="T62" fmla="*/ 52 w 1491"/>
                  <a:gd name="T63" fmla="*/ 132 h 4172"/>
                  <a:gd name="T64" fmla="*/ 88 w 1491"/>
                  <a:gd name="T65" fmla="*/ 88 h 4172"/>
                  <a:gd name="T66" fmla="*/ 132 w 1491"/>
                  <a:gd name="T67" fmla="*/ 52 h 4172"/>
                  <a:gd name="T68" fmla="*/ 181 w 1491"/>
                  <a:gd name="T69" fmla="*/ 24 h 4172"/>
                  <a:gd name="T70" fmla="*/ 237 w 1491"/>
                  <a:gd name="T71" fmla="*/ 6 h 4172"/>
                  <a:gd name="T72" fmla="*/ 299 w 1491"/>
                  <a:gd name="T73" fmla="*/ 0 h 4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1" h="4172">
                    <a:moveTo>
                      <a:pt x="299" y="0"/>
                    </a:moveTo>
                    <a:lnTo>
                      <a:pt x="1192" y="0"/>
                    </a:lnTo>
                    <a:lnTo>
                      <a:pt x="1252" y="6"/>
                    </a:lnTo>
                    <a:lnTo>
                      <a:pt x="1308" y="24"/>
                    </a:lnTo>
                    <a:lnTo>
                      <a:pt x="1359" y="52"/>
                    </a:lnTo>
                    <a:lnTo>
                      <a:pt x="1403" y="88"/>
                    </a:lnTo>
                    <a:lnTo>
                      <a:pt x="1439" y="132"/>
                    </a:lnTo>
                    <a:lnTo>
                      <a:pt x="1467" y="181"/>
                    </a:lnTo>
                    <a:lnTo>
                      <a:pt x="1485" y="237"/>
                    </a:lnTo>
                    <a:lnTo>
                      <a:pt x="1491" y="299"/>
                    </a:lnTo>
                    <a:lnTo>
                      <a:pt x="1491" y="3873"/>
                    </a:lnTo>
                    <a:lnTo>
                      <a:pt x="1483" y="3933"/>
                    </a:lnTo>
                    <a:lnTo>
                      <a:pt x="1467" y="3991"/>
                    </a:lnTo>
                    <a:lnTo>
                      <a:pt x="1439" y="4040"/>
                    </a:lnTo>
                    <a:lnTo>
                      <a:pt x="1403" y="4084"/>
                    </a:lnTo>
                    <a:lnTo>
                      <a:pt x="1359" y="4120"/>
                    </a:lnTo>
                    <a:lnTo>
                      <a:pt x="1308" y="4148"/>
                    </a:lnTo>
                    <a:lnTo>
                      <a:pt x="1252" y="4166"/>
                    </a:lnTo>
                    <a:lnTo>
                      <a:pt x="1192" y="4172"/>
                    </a:lnTo>
                    <a:lnTo>
                      <a:pt x="299" y="4172"/>
                    </a:lnTo>
                    <a:lnTo>
                      <a:pt x="237" y="4166"/>
                    </a:lnTo>
                    <a:lnTo>
                      <a:pt x="181" y="4148"/>
                    </a:lnTo>
                    <a:lnTo>
                      <a:pt x="132" y="4120"/>
                    </a:lnTo>
                    <a:lnTo>
                      <a:pt x="88" y="4084"/>
                    </a:lnTo>
                    <a:lnTo>
                      <a:pt x="52" y="4040"/>
                    </a:lnTo>
                    <a:lnTo>
                      <a:pt x="24" y="3991"/>
                    </a:lnTo>
                    <a:lnTo>
                      <a:pt x="6" y="3933"/>
                    </a:lnTo>
                    <a:lnTo>
                      <a:pt x="0" y="3873"/>
                    </a:lnTo>
                    <a:lnTo>
                      <a:pt x="0" y="299"/>
                    </a:lnTo>
                    <a:lnTo>
                      <a:pt x="6" y="237"/>
                    </a:lnTo>
                    <a:lnTo>
                      <a:pt x="24" y="181"/>
                    </a:lnTo>
                    <a:lnTo>
                      <a:pt x="52" y="132"/>
                    </a:lnTo>
                    <a:lnTo>
                      <a:pt x="88" y="88"/>
                    </a:lnTo>
                    <a:lnTo>
                      <a:pt x="132" y="52"/>
                    </a:lnTo>
                    <a:lnTo>
                      <a:pt x="181" y="24"/>
                    </a:lnTo>
                    <a:lnTo>
                      <a:pt x="237" y="6"/>
                    </a:lnTo>
                    <a:lnTo>
                      <a:pt x="299"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Arial" panose="020B0604020202020204" pitchFamily="34" charset="0"/>
                  <a:cs typeface="Arial" panose="020B0604020202020204" pitchFamily="34" charset="0"/>
                </a:endParaRPr>
              </a:p>
            </p:txBody>
          </p:sp>
          <p:sp>
            <p:nvSpPr>
              <p:cNvPr id="57" name="Freeform 2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4BBE412-5DE2-4503-99BE-15D5211CC02F}"/>
                  </a:ext>
                </a:extLst>
              </p:cNvPr>
              <p:cNvSpPr>
                <a:spLocks/>
              </p:cNvSpPr>
              <p:nvPr/>
            </p:nvSpPr>
            <p:spPr bwMode="auto">
              <a:xfrm>
                <a:off x="1000126" y="1754188"/>
                <a:ext cx="3348038" cy="1984375"/>
              </a:xfrm>
              <a:custGeom>
                <a:avLst/>
                <a:gdLst>
                  <a:gd name="T0" fmla="*/ 3325 w 4218"/>
                  <a:gd name="T1" fmla="*/ 0 h 2500"/>
                  <a:gd name="T2" fmla="*/ 3359 w 4218"/>
                  <a:gd name="T3" fmla="*/ 2 h 2500"/>
                  <a:gd name="T4" fmla="*/ 4100 w 4218"/>
                  <a:gd name="T5" fmla="*/ 158 h 2500"/>
                  <a:gd name="T6" fmla="*/ 4130 w 4218"/>
                  <a:gd name="T7" fmla="*/ 168 h 2500"/>
                  <a:gd name="T8" fmla="*/ 4158 w 4218"/>
                  <a:gd name="T9" fmla="*/ 184 h 2500"/>
                  <a:gd name="T10" fmla="*/ 4182 w 4218"/>
                  <a:gd name="T11" fmla="*/ 206 h 2500"/>
                  <a:gd name="T12" fmla="*/ 4200 w 4218"/>
                  <a:gd name="T13" fmla="*/ 234 h 2500"/>
                  <a:gd name="T14" fmla="*/ 4214 w 4218"/>
                  <a:gd name="T15" fmla="*/ 264 h 2500"/>
                  <a:gd name="T16" fmla="*/ 4218 w 4218"/>
                  <a:gd name="T17" fmla="*/ 295 h 2500"/>
                  <a:gd name="T18" fmla="*/ 4216 w 4218"/>
                  <a:gd name="T19" fmla="*/ 327 h 2500"/>
                  <a:gd name="T20" fmla="*/ 4208 w 4218"/>
                  <a:gd name="T21" fmla="*/ 359 h 2500"/>
                  <a:gd name="T22" fmla="*/ 3921 w 4218"/>
                  <a:gd name="T23" fmla="*/ 1059 h 2500"/>
                  <a:gd name="T24" fmla="*/ 3905 w 4218"/>
                  <a:gd name="T25" fmla="*/ 1089 h 2500"/>
                  <a:gd name="T26" fmla="*/ 3883 w 4218"/>
                  <a:gd name="T27" fmla="*/ 1115 h 2500"/>
                  <a:gd name="T28" fmla="*/ 3855 w 4218"/>
                  <a:gd name="T29" fmla="*/ 1133 h 2500"/>
                  <a:gd name="T30" fmla="*/ 3825 w 4218"/>
                  <a:gd name="T31" fmla="*/ 1147 h 2500"/>
                  <a:gd name="T32" fmla="*/ 3791 w 4218"/>
                  <a:gd name="T33" fmla="*/ 1153 h 2500"/>
                  <a:gd name="T34" fmla="*/ 3783 w 4218"/>
                  <a:gd name="T35" fmla="*/ 1153 h 2500"/>
                  <a:gd name="T36" fmla="*/ 3751 w 4218"/>
                  <a:gd name="T37" fmla="*/ 1149 h 2500"/>
                  <a:gd name="T38" fmla="*/ 3721 w 4218"/>
                  <a:gd name="T39" fmla="*/ 1139 h 2500"/>
                  <a:gd name="T40" fmla="*/ 3693 w 4218"/>
                  <a:gd name="T41" fmla="*/ 1123 h 2500"/>
                  <a:gd name="T42" fmla="*/ 3670 w 4218"/>
                  <a:gd name="T43" fmla="*/ 1101 h 2500"/>
                  <a:gd name="T44" fmla="*/ 3652 w 4218"/>
                  <a:gd name="T45" fmla="*/ 1073 h 2500"/>
                  <a:gd name="T46" fmla="*/ 3502 w 4218"/>
                  <a:gd name="T47" fmla="*/ 790 h 2500"/>
                  <a:gd name="T48" fmla="*/ 217 w 4218"/>
                  <a:gd name="T49" fmla="*/ 2484 h 2500"/>
                  <a:gd name="T50" fmla="*/ 183 w 4218"/>
                  <a:gd name="T51" fmla="*/ 2496 h 2500"/>
                  <a:gd name="T52" fmla="*/ 149 w 4218"/>
                  <a:gd name="T53" fmla="*/ 2500 h 2500"/>
                  <a:gd name="T54" fmla="*/ 118 w 4218"/>
                  <a:gd name="T55" fmla="*/ 2498 h 2500"/>
                  <a:gd name="T56" fmla="*/ 88 w 4218"/>
                  <a:gd name="T57" fmla="*/ 2486 h 2500"/>
                  <a:gd name="T58" fmla="*/ 60 w 4218"/>
                  <a:gd name="T59" fmla="*/ 2470 h 2500"/>
                  <a:gd name="T60" fmla="*/ 36 w 4218"/>
                  <a:gd name="T61" fmla="*/ 2448 h 2500"/>
                  <a:gd name="T62" fmla="*/ 16 w 4218"/>
                  <a:gd name="T63" fmla="*/ 2420 h 2500"/>
                  <a:gd name="T64" fmla="*/ 4 w 4218"/>
                  <a:gd name="T65" fmla="*/ 2388 h 2500"/>
                  <a:gd name="T66" fmla="*/ 0 w 4218"/>
                  <a:gd name="T67" fmla="*/ 2355 h 2500"/>
                  <a:gd name="T68" fmla="*/ 4 w 4218"/>
                  <a:gd name="T69" fmla="*/ 2323 h 2500"/>
                  <a:gd name="T70" fmla="*/ 14 w 4218"/>
                  <a:gd name="T71" fmla="*/ 2291 h 2500"/>
                  <a:gd name="T72" fmla="*/ 30 w 4218"/>
                  <a:gd name="T73" fmla="*/ 2263 h 2500"/>
                  <a:gd name="T74" fmla="*/ 52 w 4218"/>
                  <a:gd name="T75" fmla="*/ 2239 h 2500"/>
                  <a:gd name="T76" fmla="*/ 82 w 4218"/>
                  <a:gd name="T77" fmla="*/ 2219 h 2500"/>
                  <a:gd name="T78" fmla="*/ 3361 w 4218"/>
                  <a:gd name="T79" fmla="*/ 527 h 2500"/>
                  <a:gd name="T80" fmla="*/ 3197 w 4218"/>
                  <a:gd name="T81" fmla="*/ 220 h 2500"/>
                  <a:gd name="T82" fmla="*/ 3185 w 4218"/>
                  <a:gd name="T83" fmla="*/ 188 h 2500"/>
                  <a:gd name="T84" fmla="*/ 3179 w 4218"/>
                  <a:gd name="T85" fmla="*/ 154 h 2500"/>
                  <a:gd name="T86" fmla="*/ 3183 w 4218"/>
                  <a:gd name="T87" fmla="*/ 120 h 2500"/>
                  <a:gd name="T88" fmla="*/ 3193 w 4218"/>
                  <a:gd name="T89" fmla="*/ 88 h 2500"/>
                  <a:gd name="T90" fmla="*/ 3209 w 4218"/>
                  <a:gd name="T91" fmla="*/ 60 h 2500"/>
                  <a:gd name="T92" fmla="*/ 3233 w 4218"/>
                  <a:gd name="T93" fmla="*/ 34 h 2500"/>
                  <a:gd name="T94" fmla="*/ 3261 w 4218"/>
                  <a:gd name="T95" fmla="*/ 16 h 2500"/>
                  <a:gd name="T96" fmla="*/ 3293 w 4218"/>
                  <a:gd name="T97" fmla="*/ 4 h 2500"/>
                  <a:gd name="T98" fmla="*/ 3325 w 4218"/>
                  <a:gd name="T99" fmla="*/ 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18" h="2500">
                    <a:moveTo>
                      <a:pt x="3325" y="0"/>
                    </a:moveTo>
                    <a:lnTo>
                      <a:pt x="3359" y="2"/>
                    </a:lnTo>
                    <a:lnTo>
                      <a:pt x="4100" y="158"/>
                    </a:lnTo>
                    <a:lnTo>
                      <a:pt x="4130" y="168"/>
                    </a:lnTo>
                    <a:lnTo>
                      <a:pt x="4158" y="184"/>
                    </a:lnTo>
                    <a:lnTo>
                      <a:pt x="4182" y="206"/>
                    </a:lnTo>
                    <a:lnTo>
                      <a:pt x="4200" y="234"/>
                    </a:lnTo>
                    <a:lnTo>
                      <a:pt x="4214" y="264"/>
                    </a:lnTo>
                    <a:lnTo>
                      <a:pt x="4218" y="295"/>
                    </a:lnTo>
                    <a:lnTo>
                      <a:pt x="4216" y="327"/>
                    </a:lnTo>
                    <a:lnTo>
                      <a:pt x="4208" y="359"/>
                    </a:lnTo>
                    <a:lnTo>
                      <a:pt x="3921" y="1059"/>
                    </a:lnTo>
                    <a:lnTo>
                      <a:pt x="3905" y="1089"/>
                    </a:lnTo>
                    <a:lnTo>
                      <a:pt x="3883" y="1115"/>
                    </a:lnTo>
                    <a:lnTo>
                      <a:pt x="3855" y="1133"/>
                    </a:lnTo>
                    <a:lnTo>
                      <a:pt x="3825" y="1147"/>
                    </a:lnTo>
                    <a:lnTo>
                      <a:pt x="3791" y="1153"/>
                    </a:lnTo>
                    <a:lnTo>
                      <a:pt x="3783" y="1153"/>
                    </a:lnTo>
                    <a:lnTo>
                      <a:pt x="3751" y="1149"/>
                    </a:lnTo>
                    <a:lnTo>
                      <a:pt x="3721" y="1139"/>
                    </a:lnTo>
                    <a:lnTo>
                      <a:pt x="3693" y="1123"/>
                    </a:lnTo>
                    <a:lnTo>
                      <a:pt x="3670" y="1101"/>
                    </a:lnTo>
                    <a:lnTo>
                      <a:pt x="3652" y="1073"/>
                    </a:lnTo>
                    <a:lnTo>
                      <a:pt x="3502" y="790"/>
                    </a:lnTo>
                    <a:lnTo>
                      <a:pt x="217" y="2484"/>
                    </a:lnTo>
                    <a:lnTo>
                      <a:pt x="183" y="2496"/>
                    </a:lnTo>
                    <a:lnTo>
                      <a:pt x="149" y="2500"/>
                    </a:lnTo>
                    <a:lnTo>
                      <a:pt x="118" y="2498"/>
                    </a:lnTo>
                    <a:lnTo>
                      <a:pt x="88" y="2486"/>
                    </a:lnTo>
                    <a:lnTo>
                      <a:pt x="60" y="2470"/>
                    </a:lnTo>
                    <a:lnTo>
                      <a:pt x="36" y="2448"/>
                    </a:lnTo>
                    <a:lnTo>
                      <a:pt x="16" y="2420"/>
                    </a:lnTo>
                    <a:lnTo>
                      <a:pt x="4" y="2388"/>
                    </a:lnTo>
                    <a:lnTo>
                      <a:pt x="0" y="2355"/>
                    </a:lnTo>
                    <a:lnTo>
                      <a:pt x="4" y="2323"/>
                    </a:lnTo>
                    <a:lnTo>
                      <a:pt x="14" y="2291"/>
                    </a:lnTo>
                    <a:lnTo>
                      <a:pt x="30" y="2263"/>
                    </a:lnTo>
                    <a:lnTo>
                      <a:pt x="52" y="2239"/>
                    </a:lnTo>
                    <a:lnTo>
                      <a:pt x="82" y="2219"/>
                    </a:lnTo>
                    <a:lnTo>
                      <a:pt x="3361" y="527"/>
                    </a:lnTo>
                    <a:lnTo>
                      <a:pt x="3197" y="220"/>
                    </a:lnTo>
                    <a:lnTo>
                      <a:pt x="3185" y="188"/>
                    </a:lnTo>
                    <a:lnTo>
                      <a:pt x="3179" y="154"/>
                    </a:lnTo>
                    <a:lnTo>
                      <a:pt x="3183" y="120"/>
                    </a:lnTo>
                    <a:lnTo>
                      <a:pt x="3193" y="88"/>
                    </a:lnTo>
                    <a:lnTo>
                      <a:pt x="3209" y="60"/>
                    </a:lnTo>
                    <a:lnTo>
                      <a:pt x="3233" y="34"/>
                    </a:lnTo>
                    <a:lnTo>
                      <a:pt x="3261" y="16"/>
                    </a:lnTo>
                    <a:lnTo>
                      <a:pt x="3293" y="4"/>
                    </a:lnTo>
                    <a:lnTo>
                      <a:pt x="3325"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Arial" panose="020B0604020202020204" pitchFamily="34" charset="0"/>
                  <a:cs typeface="Arial" panose="020B0604020202020204" pitchFamily="34" charset="0"/>
                </a:endParaRPr>
              </a:p>
            </p:txBody>
          </p:sp>
        </p:grpSp>
      </p:grpSp>
      <p:grpSp>
        <p:nvGrpSpPr>
          <p:cNvPr id="58" name="4 Grup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7A651B8B-861F-48CD-836B-2E592F7767AE}"/>
              </a:ext>
            </a:extLst>
          </p:cNvPr>
          <p:cNvGrpSpPr/>
          <p:nvPr/>
        </p:nvGrpSpPr>
        <p:grpSpPr>
          <a:xfrm>
            <a:off x="9418723" y="1239686"/>
            <a:ext cx="2392761" cy="1598607"/>
            <a:chOff x="9610710" y="5044187"/>
            <a:chExt cx="2393627" cy="1598606"/>
          </a:xfrm>
        </p:grpSpPr>
        <p:grpSp>
          <p:nvGrpSpPr>
            <p:cNvPr id="59" name="Group 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B4B1704-2735-4B47-8E32-EDEE6D50A789}"/>
                </a:ext>
              </a:extLst>
            </p:cNvPr>
            <p:cNvGrpSpPr/>
            <p:nvPr/>
          </p:nvGrpSpPr>
          <p:grpSpPr>
            <a:xfrm>
              <a:off x="9957480" y="5044187"/>
              <a:ext cx="531730" cy="531730"/>
              <a:chOff x="1060566" y="1943691"/>
              <a:chExt cx="531730" cy="531730"/>
            </a:xfrm>
          </p:grpSpPr>
          <p:sp>
            <p:nvSpPr>
              <p:cNvPr id="62" name="Oval 19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E055AFB-CE1A-4BBE-BE31-9B08DD5476A6}"/>
                  </a:ext>
                </a:extLst>
              </p:cNvPr>
              <p:cNvSpPr/>
              <p:nvPr/>
            </p:nvSpPr>
            <p:spPr>
              <a:xfrm>
                <a:off x="1060566" y="1943691"/>
                <a:ext cx="531730" cy="531730"/>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450548"/>
                <a:endParaRPr lang="en-IN" sz="2399">
                  <a:solidFill>
                    <a:prstClr val="white"/>
                  </a:solidFill>
                  <a:latin typeface="Calibri"/>
                </a:endParaRPr>
              </a:p>
            </p:txBody>
          </p:sp>
          <p:grpSp>
            <p:nvGrpSpPr>
              <p:cNvPr id="63" name="Group 19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2A5537F-A59B-4138-9E70-D80640053FA4}"/>
                  </a:ext>
                </a:extLst>
              </p:cNvPr>
              <p:cNvGrpSpPr/>
              <p:nvPr/>
            </p:nvGrpSpPr>
            <p:grpSpPr>
              <a:xfrm>
                <a:off x="1211844" y="2078944"/>
                <a:ext cx="279100" cy="261224"/>
                <a:chOff x="765175" y="1228726"/>
                <a:chExt cx="5205413" cy="4872038"/>
              </a:xfrm>
              <a:solidFill>
                <a:schemeClr val="bg1"/>
              </a:solidFill>
            </p:grpSpPr>
            <p:sp>
              <p:nvSpPr>
                <p:cNvPr id="64" name="Freeform 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885BCDA-2A31-480B-8819-9027CCB566E2}"/>
                    </a:ext>
                  </a:extLst>
                </p:cNvPr>
                <p:cNvSpPr>
                  <a:spLocks/>
                </p:cNvSpPr>
                <p:nvPr/>
              </p:nvSpPr>
              <p:spPr bwMode="auto">
                <a:xfrm>
                  <a:off x="1477963" y="23304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2 h 383"/>
                    <a:gd name="T10" fmla="*/ 3007 w 3049"/>
                    <a:gd name="T11" fmla="*/ 71 h 383"/>
                    <a:gd name="T12" fmla="*/ 3029 w 3049"/>
                    <a:gd name="T13" fmla="*/ 107 h 383"/>
                    <a:gd name="T14" fmla="*/ 3045 w 3049"/>
                    <a:gd name="T15" fmla="*/ 147 h 383"/>
                    <a:gd name="T16" fmla="*/ 3049 w 3049"/>
                    <a:gd name="T17" fmla="*/ 191 h 383"/>
                    <a:gd name="T18" fmla="*/ 3045 w 3049"/>
                    <a:gd name="T19" fmla="*/ 236 h 383"/>
                    <a:gd name="T20" fmla="*/ 3029 w 3049"/>
                    <a:gd name="T21" fmla="*/ 276 h 383"/>
                    <a:gd name="T22" fmla="*/ 3007 w 3049"/>
                    <a:gd name="T23" fmla="*/ 312 h 383"/>
                    <a:gd name="T24" fmla="*/ 2977 w 3049"/>
                    <a:gd name="T25" fmla="*/ 340 h 383"/>
                    <a:gd name="T26" fmla="*/ 2941 w 3049"/>
                    <a:gd name="T27" fmla="*/ 364 h 383"/>
                    <a:gd name="T28" fmla="*/ 2901 w 3049"/>
                    <a:gd name="T29" fmla="*/ 378 h 383"/>
                    <a:gd name="T30" fmla="*/ 2858 w 3049"/>
                    <a:gd name="T31" fmla="*/ 383 h 383"/>
                    <a:gd name="T32" fmla="*/ 191 w 3049"/>
                    <a:gd name="T33" fmla="*/ 383 h 383"/>
                    <a:gd name="T34" fmla="*/ 148 w 3049"/>
                    <a:gd name="T35" fmla="*/ 378 h 383"/>
                    <a:gd name="T36" fmla="*/ 106 w 3049"/>
                    <a:gd name="T37" fmla="*/ 364 h 383"/>
                    <a:gd name="T38" fmla="*/ 70 w 3049"/>
                    <a:gd name="T39" fmla="*/ 340 h 383"/>
                    <a:gd name="T40" fmla="*/ 42 w 3049"/>
                    <a:gd name="T41" fmla="*/ 312 h 383"/>
                    <a:gd name="T42" fmla="*/ 18 w 3049"/>
                    <a:gd name="T43" fmla="*/ 276 h 383"/>
                    <a:gd name="T44" fmla="*/ 4 w 3049"/>
                    <a:gd name="T45" fmla="*/ 236 h 383"/>
                    <a:gd name="T46" fmla="*/ 0 w 3049"/>
                    <a:gd name="T47" fmla="*/ 191 h 383"/>
                    <a:gd name="T48" fmla="*/ 4 w 3049"/>
                    <a:gd name="T49" fmla="*/ 147 h 383"/>
                    <a:gd name="T50" fmla="*/ 18 w 3049"/>
                    <a:gd name="T51" fmla="*/ 107 h 383"/>
                    <a:gd name="T52" fmla="*/ 42 w 3049"/>
                    <a:gd name="T53" fmla="*/ 71 h 383"/>
                    <a:gd name="T54" fmla="*/ 70 w 3049"/>
                    <a:gd name="T55" fmla="*/ 42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2"/>
                      </a:lnTo>
                      <a:lnTo>
                        <a:pt x="3007" y="71"/>
                      </a:lnTo>
                      <a:lnTo>
                        <a:pt x="3029" y="107"/>
                      </a:lnTo>
                      <a:lnTo>
                        <a:pt x="3045" y="147"/>
                      </a:lnTo>
                      <a:lnTo>
                        <a:pt x="3049" y="191"/>
                      </a:lnTo>
                      <a:lnTo>
                        <a:pt x="3045" y="236"/>
                      </a:lnTo>
                      <a:lnTo>
                        <a:pt x="3029" y="276"/>
                      </a:lnTo>
                      <a:lnTo>
                        <a:pt x="3007" y="312"/>
                      </a:lnTo>
                      <a:lnTo>
                        <a:pt x="2977" y="340"/>
                      </a:lnTo>
                      <a:lnTo>
                        <a:pt x="2941" y="364"/>
                      </a:lnTo>
                      <a:lnTo>
                        <a:pt x="2901" y="378"/>
                      </a:lnTo>
                      <a:lnTo>
                        <a:pt x="2858" y="383"/>
                      </a:lnTo>
                      <a:lnTo>
                        <a:pt x="191" y="383"/>
                      </a:lnTo>
                      <a:lnTo>
                        <a:pt x="148" y="378"/>
                      </a:lnTo>
                      <a:lnTo>
                        <a:pt x="106" y="364"/>
                      </a:lnTo>
                      <a:lnTo>
                        <a:pt x="70" y="340"/>
                      </a:lnTo>
                      <a:lnTo>
                        <a:pt x="42" y="312"/>
                      </a:lnTo>
                      <a:lnTo>
                        <a:pt x="18" y="276"/>
                      </a:lnTo>
                      <a:lnTo>
                        <a:pt x="4" y="236"/>
                      </a:lnTo>
                      <a:lnTo>
                        <a:pt x="0" y="191"/>
                      </a:lnTo>
                      <a:lnTo>
                        <a:pt x="4" y="147"/>
                      </a:lnTo>
                      <a:lnTo>
                        <a:pt x="18" y="107"/>
                      </a:lnTo>
                      <a:lnTo>
                        <a:pt x="42" y="71"/>
                      </a:lnTo>
                      <a:lnTo>
                        <a:pt x="70" y="42"/>
                      </a:lnTo>
                      <a:lnTo>
                        <a:pt x="106" y="20"/>
                      </a:lnTo>
                      <a:lnTo>
                        <a:pt x="148" y="6"/>
                      </a:lnTo>
                      <a:lnTo>
                        <a:pt x="191"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sp>
              <p:nvSpPr>
                <p:cNvPr id="65" name="Freeform 7">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7E29A439-BE03-4F3F-B0E7-74D575ACCBCA}"/>
                    </a:ext>
                  </a:extLst>
                </p:cNvPr>
                <p:cNvSpPr>
                  <a:spLocks/>
                </p:cNvSpPr>
                <p:nvPr/>
              </p:nvSpPr>
              <p:spPr bwMode="auto">
                <a:xfrm>
                  <a:off x="1477963" y="28511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3 h 383"/>
                    <a:gd name="T10" fmla="*/ 3007 w 3049"/>
                    <a:gd name="T11" fmla="*/ 71 h 383"/>
                    <a:gd name="T12" fmla="*/ 3029 w 3049"/>
                    <a:gd name="T13" fmla="*/ 107 h 383"/>
                    <a:gd name="T14" fmla="*/ 3045 w 3049"/>
                    <a:gd name="T15" fmla="*/ 149 h 383"/>
                    <a:gd name="T16" fmla="*/ 3049 w 3049"/>
                    <a:gd name="T17" fmla="*/ 192 h 383"/>
                    <a:gd name="T18" fmla="*/ 3045 w 3049"/>
                    <a:gd name="T19" fmla="*/ 236 h 383"/>
                    <a:gd name="T20" fmla="*/ 3029 w 3049"/>
                    <a:gd name="T21" fmla="*/ 276 h 383"/>
                    <a:gd name="T22" fmla="*/ 3007 w 3049"/>
                    <a:gd name="T23" fmla="*/ 312 h 383"/>
                    <a:gd name="T24" fmla="*/ 2977 w 3049"/>
                    <a:gd name="T25" fmla="*/ 341 h 383"/>
                    <a:gd name="T26" fmla="*/ 2941 w 3049"/>
                    <a:gd name="T27" fmla="*/ 363 h 383"/>
                    <a:gd name="T28" fmla="*/ 2901 w 3049"/>
                    <a:gd name="T29" fmla="*/ 377 h 383"/>
                    <a:gd name="T30" fmla="*/ 2858 w 3049"/>
                    <a:gd name="T31" fmla="*/ 383 h 383"/>
                    <a:gd name="T32" fmla="*/ 191 w 3049"/>
                    <a:gd name="T33" fmla="*/ 383 h 383"/>
                    <a:gd name="T34" fmla="*/ 148 w 3049"/>
                    <a:gd name="T35" fmla="*/ 377 h 383"/>
                    <a:gd name="T36" fmla="*/ 106 w 3049"/>
                    <a:gd name="T37" fmla="*/ 363 h 383"/>
                    <a:gd name="T38" fmla="*/ 70 w 3049"/>
                    <a:gd name="T39" fmla="*/ 341 h 383"/>
                    <a:gd name="T40" fmla="*/ 42 w 3049"/>
                    <a:gd name="T41" fmla="*/ 312 h 383"/>
                    <a:gd name="T42" fmla="*/ 18 w 3049"/>
                    <a:gd name="T43" fmla="*/ 276 h 383"/>
                    <a:gd name="T44" fmla="*/ 4 w 3049"/>
                    <a:gd name="T45" fmla="*/ 236 h 383"/>
                    <a:gd name="T46" fmla="*/ 0 w 3049"/>
                    <a:gd name="T47" fmla="*/ 192 h 383"/>
                    <a:gd name="T48" fmla="*/ 4 w 3049"/>
                    <a:gd name="T49" fmla="*/ 149 h 383"/>
                    <a:gd name="T50" fmla="*/ 18 w 3049"/>
                    <a:gd name="T51" fmla="*/ 107 h 383"/>
                    <a:gd name="T52" fmla="*/ 42 w 3049"/>
                    <a:gd name="T53" fmla="*/ 71 h 383"/>
                    <a:gd name="T54" fmla="*/ 70 w 3049"/>
                    <a:gd name="T55" fmla="*/ 43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3"/>
                      </a:lnTo>
                      <a:lnTo>
                        <a:pt x="3007" y="71"/>
                      </a:lnTo>
                      <a:lnTo>
                        <a:pt x="3029" y="107"/>
                      </a:lnTo>
                      <a:lnTo>
                        <a:pt x="3045" y="149"/>
                      </a:lnTo>
                      <a:lnTo>
                        <a:pt x="3049" y="192"/>
                      </a:lnTo>
                      <a:lnTo>
                        <a:pt x="3045" y="236"/>
                      </a:lnTo>
                      <a:lnTo>
                        <a:pt x="3029" y="276"/>
                      </a:lnTo>
                      <a:lnTo>
                        <a:pt x="3007" y="312"/>
                      </a:lnTo>
                      <a:lnTo>
                        <a:pt x="2977" y="341"/>
                      </a:lnTo>
                      <a:lnTo>
                        <a:pt x="2941" y="363"/>
                      </a:lnTo>
                      <a:lnTo>
                        <a:pt x="2901" y="377"/>
                      </a:lnTo>
                      <a:lnTo>
                        <a:pt x="2858" y="383"/>
                      </a:lnTo>
                      <a:lnTo>
                        <a:pt x="191" y="383"/>
                      </a:lnTo>
                      <a:lnTo>
                        <a:pt x="148" y="377"/>
                      </a:lnTo>
                      <a:lnTo>
                        <a:pt x="106" y="363"/>
                      </a:lnTo>
                      <a:lnTo>
                        <a:pt x="70" y="341"/>
                      </a:lnTo>
                      <a:lnTo>
                        <a:pt x="42" y="312"/>
                      </a:lnTo>
                      <a:lnTo>
                        <a:pt x="18" y="276"/>
                      </a:lnTo>
                      <a:lnTo>
                        <a:pt x="4" y="236"/>
                      </a:lnTo>
                      <a:lnTo>
                        <a:pt x="0" y="192"/>
                      </a:lnTo>
                      <a:lnTo>
                        <a:pt x="4" y="149"/>
                      </a:lnTo>
                      <a:lnTo>
                        <a:pt x="18" y="107"/>
                      </a:lnTo>
                      <a:lnTo>
                        <a:pt x="42" y="71"/>
                      </a:lnTo>
                      <a:lnTo>
                        <a:pt x="70" y="43"/>
                      </a:lnTo>
                      <a:lnTo>
                        <a:pt x="106" y="20"/>
                      </a:lnTo>
                      <a:lnTo>
                        <a:pt x="148" y="6"/>
                      </a:lnTo>
                      <a:lnTo>
                        <a:pt x="191"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sp>
              <p:nvSpPr>
                <p:cNvPr id="66" name="Freeform 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0DEF46C-93C8-4842-80EB-156DCAF156B1}"/>
                    </a:ext>
                  </a:extLst>
                </p:cNvPr>
                <p:cNvSpPr>
                  <a:spLocks/>
                </p:cNvSpPr>
                <p:nvPr/>
              </p:nvSpPr>
              <p:spPr bwMode="auto">
                <a:xfrm>
                  <a:off x="1477963" y="4935538"/>
                  <a:ext cx="1422400" cy="303213"/>
                </a:xfrm>
                <a:custGeom>
                  <a:avLst/>
                  <a:gdLst>
                    <a:gd name="T0" fmla="*/ 191 w 1793"/>
                    <a:gd name="T1" fmla="*/ 0 h 381"/>
                    <a:gd name="T2" fmla="*/ 1602 w 1793"/>
                    <a:gd name="T3" fmla="*/ 0 h 381"/>
                    <a:gd name="T4" fmla="*/ 1646 w 1793"/>
                    <a:gd name="T5" fmla="*/ 6 h 381"/>
                    <a:gd name="T6" fmla="*/ 1686 w 1793"/>
                    <a:gd name="T7" fmla="*/ 20 h 381"/>
                    <a:gd name="T8" fmla="*/ 1721 w 1793"/>
                    <a:gd name="T9" fmla="*/ 41 h 381"/>
                    <a:gd name="T10" fmla="*/ 1751 w 1793"/>
                    <a:gd name="T11" fmla="*/ 71 h 381"/>
                    <a:gd name="T12" fmla="*/ 1773 w 1793"/>
                    <a:gd name="T13" fmla="*/ 107 h 381"/>
                    <a:gd name="T14" fmla="*/ 1787 w 1793"/>
                    <a:gd name="T15" fmla="*/ 147 h 381"/>
                    <a:gd name="T16" fmla="*/ 1793 w 1793"/>
                    <a:gd name="T17" fmla="*/ 190 h 381"/>
                    <a:gd name="T18" fmla="*/ 1787 w 1793"/>
                    <a:gd name="T19" fmla="*/ 234 h 381"/>
                    <a:gd name="T20" fmla="*/ 1773 w 1793"/>
                    <a:gd name="T21" fmla="*/ 274 h 381"/>
                    <a:gd name="T22" fmla="*/ 1751 w 1793"/>
                    <a:gd name="T23" fmla="*/ 310 h 381"/>
                    <a:gd name="T24" fmla="*/ 1721 w 1793"/>
                    <a:gd name="T25" fmla="*/ 339 h 381"/>
                    <a:gd name="T26" fmla="*/ 1686 w 1793"/>
                    <a:gd name="T27" fmla="*/ 361 h 381"/>
                    <a:gd name="T28" fmla="*/ 1646 w 1793"/>
                    <a:gd name="T29" fmla="*/ 377 h 381"/>
                    <a:gd name="T30" fmla="*/ 1602 w 1793"/>
                    <a:gd name="T31" fmla="*/ 381 h 381"/>
                    <a:gd name="T32" fmla="*/ 191 w 1793"/>
                    <a:gd name="T33" fmla="*/ 381 h 381"/>
                    <a:gd name="T34" fmla="*/ 148 w 1793"/>
                    <a:gd name="T35" fmla="*/ 377 h 381"/>
                    <a:gd name="T36" fmla="*/ 106 w 1793"/>
                    <a:gd name="T37" fmla="*/ 361 h 381"/>
                    <a:gd name="T38" fmla="*/ 70 w 1793"/>
                    <a:gd name="T39" fmla="*/ 339 h 381"/>
                    <a:gd name="T40" fmla="*/ 42 w 1793"/>
                    <a:gd name="T41" fmla="*/ 310 h 381"/>
                    <a:gd name="T42" fmla="*/ 18 w 1793"/>
                    <a:gd name="T43" fmla="*/ 274 h 381"/>
                    <a:gd name="T44" fmla="*/ 4 w 1793"/>
                    <a:gd name="T45" fmla="*/ 234 h 381"/>
                    <a:gd name="T46" fmla="*/ 0 w 1793"/>
                    <a:gd name="T47" fmla="*/ 190 h 381"/>
                    <a:gd name="T48" fmla="*/ 4 w 1793"/>
                    <a:gd name="T49" fmla="*/ 147 h 381"/>
                    <a:gd name="T50" fmla="*/ 18 w 1793"/>
                    <a:gd name="T51" fmla="*/ 107 h 381"/>
                    <a:gd name="T52" fmla="*/ 42 w 1793"/>
                    <a:gd name="T53" fmla="*/ 71 h 381"/>
                    <a:gd name="T54" fmla="*/ 70 w 1793"/>
                    <a:gd name="T55" fmla="*/ 41 h 381"/>
                    <a:gd name="T56" fmla="*/ 106 w 1793"/>
                    <a:gd name="T57" fmla="*/ 20 h 381"/>
                    <a:gd name="T58" fmla="*/ 148 w 1793"/>
                    <a:gd name="T59" fmla="*/ 6 h 381"/>
                    <a:gd name="T60" fmla="*/ 191 w 1793"/>
                    <a:gd name="T61"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93" h="381">
                      <a:moveTo>
                        <a:pt x="191" y="0"/>
                      </a:moveTo>
                      <a:lnTo>
                        <a:pt x="1602" y="0"/>
                      </a:lnTo>
                      <a:lnTo>
                        <a:pt x="1646" y="6"/>
                      </a:lnTo>
                      <a:lnTo>
                        <a:pt x="1686" y="20"/>
                      </a:lnTo>
                      <a:lnTo>
                        <a:pt x="1721" y="41"/>
                      </a:lnTo>
                      <a:lnTo>
                        <a:pt x="1751" y="71"/>
                      </a:lnTo>
                      <a:lnTo>
                        <a:pt x="1773" y="107"/>
                      </a:lnTo>
                      <a:lnTo>
                        <a:pt x="1787" y="147"/>
                      </a:lnTo>
                      <a:lnTo>
                        <a:pt x="1793" y="190"/>
                      </a:lnTo>
                      <a:lnTo>
                        <a:pt x="1787" y="234"/>
                      </a:lnTo>
                      <a:lnTo>
                        <a:pt x="1773" y="274"/>
                      </a:lnTo>
                      <a:lnTo>
                        <a:pt x="1751" y="310"/>
                      </a:lnTo>
                      <a:lnTo>
                        <a:pt x="1721" y="339"/>
                      </a:lnTo>
                      <a:lnTo>
                        <a:pt x="1686" y="361"/>
                      </a:lnTo>
                      <a:lnTo>
                        <a:pt x="1646" y="377"/>
                      </a:lnTo>
                      <a:lnTo>
                        <a:pt x="1602" y="381"/>
                      </a:lnTo>
                      <a:lnTo>
                        <a:pt x="191" y="381"/>
                      </a:lnTo>
                      <a:lnTo>
                        <a:pt x="148" y="377"/>
                      </a:lnTo>
                      <a:lnTo>
                        <a:pt x="106" y="361"/>
                      </a:lnTo>
                      <a:lnTo>
                        <a:pt x="70" y="339"/>
                      </a:lnTo>
                      <a:lnTo>
                        <a:pt x="42" y="310"/>
                      </a:lnTo>
                      <a:lnTo>
                        <a:pt x="18" y="274"/>
                      </a:lnTo>
                      <a:lnTo>
                        <a:pt x="4" y="234"/>
                      </a:lnTo>
                      <a:lnTo>
                        <a:pt x="0" y="190"/>
                      </a:lnTo>
                      <a:lnTo>
                        <a:pt x="4" y="147"/>
                      </a:lnTo>
                      <a:lnTo>
                        <a:pt x="18" y="107"/>
                      </a:lnTo>
                      <a:lnTo>
                        <a:pt x="42" y="71"/>
                      </a:lnTo>
                      <a:lnTo>
                        <a:pt x="70" y="41"/>
                      </a:lnTo>
                      <a:lnTo>
                        <a:pt x="106" y="20"/>
                      </a:lnTo>
                      <a:lnTo>
                        <a:pt x="148" y="6"/>
                      </a:lnTo>
                      <a:lnTo>
                        <a:pt x="191"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sp>
              <p:nvSpPr>
                <p:cNvPr id="67" name="Freeform 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A78956E-A478-4324-AB3D-629AE449EB51}"/>
                    </a:ext>
                  </a:extLst>
                </p:cNvPr>
                <p:cNvSpPr>
                  <a:spLocks noEditPoints="1"/>
                </p:cNvSpPr>
                <p:nvPr/>
              </p:nvSpPr>
              <p:spPr bwMode="auto">
                <a:xfrm>
                  <a:off x="765175" y="1228726"/>
                  <a:ext cx="5205413" cy="4872038"/>
                </a:xfrm>
                <a:custGeom>
                  <a:avLst/>
                  <a:gdLst>
                    <a:gd name="T0" fmla="*/ 3681 w 6558"/>
                    <a:gd name="T1" fmla="*/ 4366 h 6138"/>
                    <a:gd name="T2" fmla="*/ 5597 w 6558"/>
                    <a:gd name="T3" fmla="*/ 910 h 6138"/>
                    <a:gd name="T4" fmla="*/ 4282 w 6558"/>
                    <a:gd name="T5" fmla="*/ 5757 h 6138"/>
                    <a:gd name="T6" fmla="*/ 4268 w 6558"/>
                    <a:gd name="T7" fmla="*/ 4376 h 6138"/>
                    <a:gd name="T8" fmla="*/ 3426 w 6558"/>
                    <a:gd name="T9" fmla="*/ 5047 h 6138"/>
                    <a:gd name="T10" fmla="*/ 3317 w 6558"/>
                    <a:gd name="T11" fmla="*/ 5039 h 6138"/>
                    <a:gd name="T12" fmla="*/ 3227 w 6558"/>
                    <a:gd name="T13" fmla="*/ 4972 h 6138"/>
                    <a:gd name="T14" fmla="*/ 3191 w 6558"/>
                    <a:gd name="T15" fmla="*/ 4862 h 6138"/>
                    <a:gd name="T16" fmla="*/ 1088 w 6558"/>
                    <a:gd name="T17" fmla="*/ 4395 h 6138"/>
                    <a:gd name="T18" fmla="*/ 967 w 6558"/>
                    <a:gd name="T19" fmla="*/ 4354 h 6138"/>
                    <a:gd name="T20" fmla="*/ 901 w 6558"/>
                    <a:gd name="T21" fmla="*/ 4248 h 6138"/>
                    <a:gd name="T22" fmla="*/ 915 w 6558"/>
                    <a:gd name="T23" fmla="*/ 4121 h 6138"/>
                    <a:gd name="T24" fmla="*/ 1003 w 6558"/>
                    <a:gd name="T25" fmla="*/ 4034 h 6138"/>
                    <a:gd name="T26" fmla="*/ 3363 w 6558"/>
                    <a:gd name="T27" fmla="*/ 4014 h 6138"/>
                    <a:gd name="T28" fmla="*/ 3418 w 6558"/>
                    <a:gd name="T29" fmla="*/ 3793 h 6138"/>
                    <a:gd name="T30" fmla="*/ 1045 w 6558"/>
                    <a:gd name="T31" fmla="*/ 3734 h 6138"/>
                    <a:gd name="T32" fmla="*/ 939 w 6558"/>
                    <a:gd name="T33" fmla="*/ 3668 h 6138"/>
                    <a:gd name="T34" fmla="*/ 897 w 6558"/>
                    <a:gd name="T35" fmla="*/ 3549 h 6138"/>
                    <a:gd name="T36" fmla="*/ 939 w 6558"/>
                    <a:gd name="T37" fmla="*/ 3430 h 6138"/>
                    <a:gd name="T38" fmla="*/ 1045 w 6558"/>
                    <a:gd name="T39" fmla="*/ 3362 h 6138"/>
                    <a:gd name="T40" fmla="*/ 3868 w 6558"/>
                    <a:gd name="T41" fmla="*/ 3046 h 6138"/>
                    <a:gd name="T42" fmla="*/ 3755 w 6558"/>
                    <a:gd name="T43" fmla="*/ 3084 h 6138"/>
                    <a:gd name="T44" fmla="*/ 1003 w 6558"/>
                    <a:gd name="T45" fmla="*/ 3064 h 6138"/>
                    <a:gd name="T46" fmla="*/ 915 w 6558"/>
                    <a:gd name="T47" fmla="*/ 2977 h 6138"/>
                    <a:gd name="T48" fmla="*/ 901 w 6558"/>
                    <a:gd name="T49" fmla="*/ 2849 h 6138"/>
                    <a:gd name="T50" fmla="*/ 967 w 6558"/>
                    <a:gd name="T51" fmla="*/ 2744 h 6138"/>
                    <a:gd name="T52" fmla="*/ 1088 w 6558"/>
                    <a:gd name="T53" fmla="*/ 2702 h 6138"/>
                    <a:gd name="T54" fmla="*/ 3838 w 6558"/>
                    <a:gd name="T55" fmla="*/ 2720 h 6138"/>
                    <a:gd name="T56" fmla="*/ 3926 w 6558"/>
                    <a:gd name="T57" fmla="*/ 2808 h 6138"/>
                    <a:gd name="T58" fmla="*/ 3946 w 6558"/>
                    <a:gd name="T59" fmla="*/ 2907 h 6138"/>
                    <a:gd name="T60" fmla="*/ 4282 w 6558"/>
                    <a:gd name="T61" fmla="*/ 759 h 6138"/>
                    <a:gd name="T62" fmla="*/ 5794 w 6558"/>
                    <a:gd name="T63" fmla="*/ 582 h 6138"/>
                    <a:gd name="T64" fmla="*/ 5872 w 6558"/>
                    <a:gd name="T65" fmla="*/ 453 h 6138"/>
                    <a:gd name="T66" fmla="*/ 5872 w 6558"/>
                    <a:gd name="T67" fmla="*/ 12 h 6138"/>
                    <a:gd name="T68" fmla="*/ 6502 w 6558"/>
                    <a:gd name="T69" fmla="*/ 391 h 6138"/>
                    <a:gd name="T70" fmla="*/ 6558 w 6558"/>
                    <a:gd name="T71" fmla="*/ 503 h 6138"/>
                    <a:gd name="T72" fmla="*/ 6532 w 6558"/>
                    <a:gd name="T73" fmla="*/ 626 h 6138"/>
                    <a:gd name="T74" fmla="*/ 4658 w 6558"/>
                    <a:gd name="T75" fmla="*/ 5991 h 6138"/>
                    <a:gd name="T76" fmla="*/ 4592 w 6558"/>
                    <a:gd name="T77" fmla="*/ 6096 h 6138"/>
                    <a:gd name="T78" fmla="*/ 4473 w 6558"/>
                    <a:gd name="T79" fmla="*/ 6138 h 6138"/>
                    <a:gd name="T80" fmla="*/ 107 w 6558"/>
                    <a:gd name="T81" fmla="*/ 6120 h 6138"/>
                    <a:gd name="T82" fmla="*/ 20 w 6558"/>
                    <a:gd name="T83" fmla="*/ 6031 h 6138"/>
                    <a:gd name="T84" fmla="*/ 0 w 6558"/>
                    <a:gd name="T85" fmla="*/ 568 h 6138"/>
                    <a:gd name="T86" fmla="*/ 42 w 6558"/>
                    <a:gd name="T87" fmla="*/ 449 h 6138"/>
                    <a:gd name="T88" fmla="*/ 147 w 6558"/>
                    <a:gd name="T89" fmla="*/ 382 h 6138"/>
                    <a:gd name="T90" fmla="*/ 4517 w 6558"/>
                    <a:gd name="T91" fmla="*/ 382 h 6138"/>
                    <a:gd name="T92" fmla="*/ 4622 w 6558"/>
                    <a:gd name="T93" fmla="*/ 449 h 6138"/>
                    <a:gd name="T94" fmla="*/ 4664 w 6558"/>
                    <a:gd name="T95" fmla="*/ 568 h 6138"/>
                    <a:gd name="T96" fmla="*/ 5665 w 6558"/>
                    <a:gd name="T97" fmla="*/ 64 h 6138"/>
                    <a:gd name="T98" fmla="*/ 5760 w 6558"/>
                    <a:gd name="T99" fmla="*/ 6 h 6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558" h="6138">
                      <a:moveTo>
                        <a:pt x="5597" y="910"/>
                      </a:moveTo>
                      <a:lnTo>
                        <a:pt x="3763" y="3962"/>
                      </a:lnTo>
                      <a:lnTo>
                        <a:pt x="3681" y="4366"/>
                      </a:lnTo>
                      <a:lnTo>
                        <a:pt x="3997" y="4103"/>
                      </a:lnTo>
                      <a:lnTo>
                        <a:pt x="5832" y="1051"/>
                      </a:lnTo>
                      <a:lnTo>
                        <a:pt x="5597" y="910"/>
                      </a:lnTo>
                      <a:close/>
                      <a:moveTo>
                        <a:pt x="382" y="759"/>
                      </a:moveTo>
                      <a:lnTo>
                        <a:pt x="382" y="5757"/>
                      </a:lnTo>
                      <a:lnTo>
                        <a:pt x="4282" y="5757"/>
                      </a:lnTo>
                      <a:lnTo>
                        <a:pt x="4282" y="4362"/>
                      </a:lnTo>
                      <a:lnTo>
                        <a:pt x="4274" y="4370"/>
                      </a:lnTo>
                      <a:lnTo>
                        <a:pt x="4268" y="4376"/>
                      </a:lnTo>
                      <a:lnTo>
                        <a:pt x="3506" y="5007"/>
                      </a:lnTo>
                      <a:lnTo>
                        <a:pt x="3468" y="5031"/>
                      </a:lnTo>
                      <a:lnTo>
                        <a:pt x="3426" y="5047"/>
                      </a:lnTo>
                      <a:lnTo>
                        <a:pt x="3382" y="5051"/>
                      </a:lnTo>
                      <a:lnTo>
                        <a:pt x="3349" y="5049"/>
                      </a:lnTo>
                      <a:lnTo>
                        <a:pt x="3317" y="5039"/>
                      </a:lnTo>
                      <a:lnTo>
                        <a:pt x="3285" y="5025"/>
                      </a:lnTo>
                      <a:lnTo>
                        <a:pt x="3253" y="5000"/>
                      </a:lnTo>
                      <a:lnTo>
                        <a:pt x="3227" y="4972"/>
                      </a:lnTo>
                      <a:lnTo>
                        <a:pt x="3207" y="4938"/>
                      </a:lnTo>
                      <a:lnTo>
                        <a:pt x="3195" y="4900"/>
                      </a:lnTo>
                      <a:lnTo>
                        <a:pt x="3191" y="4862"/>
                      </a:lnTo>
                      <a:lnTo>
                        <a:pt x="3195" y="4823"/>
                      </a:lnTo>
                      <a:lnTo>
                        <a:pt x="3283" y="4395"/>
                      </a:lnTo>
                      <a:lnTo>
                        <a:pt x="1088" y="4395"/>
                      </a:lnTo>
                      <a:lnTo>
                        <a:pt x="1045" y="4391"/>
                      </a:lnTo>
                      <a:lnTo>
                        <a:pt x="1003" y="4376"/>
                      </a:lnTo>
                      <a:lnTo>
                        <a:pt x="967" y="4354"/>
                      </a:lnTo>
                      <a:lnTo>
                        <a:pt x="939" y="4324"/>
                      </a:lnTo>
                      <a:lnTo>
                        <a:pt x="915" y="4288"/>
                      </a:lnTo>
                      <a:lnTo>
                        <a:pt x="901" y="4248"/>
                      </a:lnTo>
                      <a:lnTo>
                        <a:pt x="897" y="4205"/>
                      </a:lnTo>
                      <a:lnTo>
                        <a:pt x="901" y="4161"/>
                      </a:lnTo>
                      <a:lnTo>
                        <a:pt x="915" y="4121"/>
                      </a:lnTo>
                      <a:lnTo>
                        <a:pt x="939" y="4085"/>
                      </a:lnTo>
                      <a:lnTo>
                        <a:pt x="967" y="4056"/>
                      </a:lnTo>
                      <a:lnTo>
                        <a:pt x="1003" y="4034"/>
                      </a:lnTo>
                      <a:lnTo>
                        <a:pt x="1045" y="4018"/>
                      </a:lnTo>
                      <a:lnTo>
                        <a:pt x="1088" y="4014"/>
                      </a:lnTo>
                      <a:lnTo>
                        <a:pt x="3363" y="4014"/>
                      </a:lnTo>
                      <a:lnTo>
                        <a:pt x="3394" y="3855"/>
                      </a:lnTo>
                      <a:lnTo>
                        <a:pt x="3404" y="3823"/>
                      </a:lnTo>
                      <a:lnTo>
                        <a:pt x="3418" y="3793"/>
                      </a:lnTo>
                      <a:lnTo>
                        <a:pt x="3452" y="3740"/>
                      </a:lnTo>
                      <a:lnTo>
                        <a:pt x="1088" y="3740"/>
                      </a:lnTo>
                      <a:lnTo>
                        <a:pt x="1045" y="3734"/>
                      </a:lnTo>
                      <a:lnTo>
                        <a:pt x="1003" y="3720"/>
                      </a:lnTo>
                      <a:lnTo>
                        <a:pt x="967" y="3698"/>
                      </a:lnTo>
                      <a:lnTo>
                        <a:pt x="939" y="3668"/>
                      </a:lnTo>
                      <a:lnTo>
                        <a:pt x="915" y="3632"/>
                      </a:lnTo>
                      <a:lnTo>
                        <a:pt x="901" y="3593"/>
                      </a:lnTo>
                      <a:lnTo>
                        <a:pt x="897" y="3549"/>
                      </a:lnTo>
                      <a:lnTo>
                        <a:pt x="901" y="3505"/>
                      </a:lnTo>
                      <a:lnTo>
                        <a:pt x="915" y="3465"/>
                      </a:lnTo>
                      <a:lnTo>
                        <a:pt x="939" y="3430"/>
                      </a:lnTo>
                      <a:lnTo>
                        <a:pt x="967" y="3400"/>
                      </a:lnTo>
                      <a:lnTo>
                        <a:pt x="1003" y="3378"/>
                      </a:lnTo>
                      <a:lnTo>
                        <a:pt x="1045" y="3362"/>
                      </a:lnTo>
                      <a:lnTo>
                        <a:pt x="1088" y="3358"/>
                      </a:lnTo>
                      <a:lnTo>
                        <a:pt x="3681" y="3358"/>
                      </a:lnTo>
                      <a:lnTo>
                        <a:pt x="3868" y="3046"/>
                      </a:lnTo>
                      <a:lnTo>
                        <a:pt x="3834" y="3066"/>
                      </a:lnTo>
                      <a:lnTo>
                        <a:pt x="3796" y="3080"/>
                      </a:lnTo>
                      <a:lnTo>
                        <a:pt x="3755" y="3084"/>
                      </a:lnTo>
                      <a:lnTo>
                        <a:pt x="1088" y="3084"/>
                      </a:lnTo>
                      <a:lnTo>
                        <a:pt x="1045" y="3078"/>
                      </a:lnTo>
                      <a:lnTo>
                        <a:pt x="1003" y="3064"/>
                      </a:lnTo>
                      <a:lnTo>
                        <a:pt x="967" y="3042"/>
                      </a:lnTo>
                      <a:lnTo>
                        <a:pt x="939" y="3012"/>
                      </a:lnTo>
                      <a:lnTo>
                        <a:pt x="915" y="2977"/>
                      </a:lnTo>
                      <a:lnTo>
                        <a:pt x="901" y="2937"/>
                      </a:lnTo>
                      <a:lnTo>
                        <a:pt x="897" y="2893"/>
                      </a:lnTo>
                      <a:lnTo>
                        <a:pt x="901" y="2849"/>
                      </a:lnTo>
                      <a:lnTo>
                        <a:pt x="915" y="2808"/>
                      </a:lnTo>
                      <a:lnTo>
                        <a:pt x="939" y="2774"/>
                      </a:lnTo>
                      <a:lnTo>
                        <a:pt x="967" y="2744"/>
                      </a:lnTo>
                      <a:lnTo>
                        <a:pt x="1003" y="2720"/>
                      </a:lnTo>
                      <a:lnTo>
                        <a:pt x="1045" y="2706"/>
                      </a:lnTo>
                      <a:lnTo>
                        <a:pt x="1088" y="2702"/>
                      </a:lnTo>
                      <a:lnTo>
                        <a:pt x="3755" y="2702"/>
                      </a:lnTo>
                      <a:lnTo>
                        <a:pt x="3798" y="2706"/>
                      </a:lnTo>
                      <a:lnTo>
                        <a:pt x="3838" y="2720"/>
                      </a:lnTo>
                      <a:lnTo>
                        <a:pt x="3874" y="2744"/>
                      </a:lnTo>
                      <a:lnTo>
                        <a:pt x="3904" y="2774"/>
                      </a:lnTo>
                      <a:lnTo>
                        <a:pt x="3926" y="2808"/>
                      </a:lnTo>
                      <a:lnTo>
                        <a:pt x="3942" y="2849"/>
                      </a:lnTo>
                      <a:lnTo>
                        <a:pt x="3946" y="2893"/>
                      </a:lnTo>
                      <a:lnTo>
                        <a:pt x="3946" y="2907"/>
                      </a:lnTo>
                      <a:lnTo>
                        <a:pt x="3944" y="2921"/>
                      </a:lnTo>
                      <a:lnTo>
                        <a:pt x="4282" y="2359"/>
                      </a:lnTo>
                      <a:lnTo>
                        <a:pt x="4282" y="759"/>
                      </a:lnTo>
                      <a:lnTo>
                        <a:pt x="382" y="759"/>
                      </a:lnTo>
                      <a:close/>
                      <a:moveTo>
                        <a:pt x="5872" y="453"/>
                      </a:moveTo>
                      <a:lnTo>
                        <a:pt x="5794" y="582"/>
                      </a:lnTo>
                      <a:lnTo>
                        <a:pt x="6029" y="723"/>
                      </a:lnTo>
                      <a:lnTo>
                        <a:pt x="6106" y="594"/>
                      </a:lnTo>
                      <a:lnTo>
                        <a:pt x="5872" y="453"/>
                      </a:lnTo>
                      <a:close/>
                      <a:moveTo>
                        <a:pt x="5798" y="0"/>
                      </a:moveTo>
                      <a:lnTo>
                        <a:pt x="5834" y="2"/>
                      </a:lnTo>
                      <a:lnTo>
                        <a:pt x="5872" y="12"/>
                      </a:lnTo>
                      <a:lnTo>
                        <a:pt x="5905" y="28"/>
                      </a:lnTo>
                      <a:lnTo>
                        <a:pt x="6467" y="364"/>
                      </a:lnTo>
                      <a:lnTo>
                        <a:pt x="6502" y="391"/>
                      </a:lnTo>
                      <a:lnTo>
                        <a:pt x="6528" y="425"/>
                      </a:lnTo>
                      <a:lnTo>
                        <a:pt x="6548" y="461"/>
                      </a:lnTo>
                      <a:lnTo>
                        <a:pt x="6558" y="503"/>
                      </a:lnTo>
                      <a:lnTo>
                        <a:pt x="6558" y="544"/>
                      </a:lnTo>
                      <a:lnTo>
                        <a:pt x="6550" y="586"/>
                      </a:lnTo>
                      <a:lnTo>
                        <a:pt x="6532" y="626"/>
                      </a:lnTo>
                      <a:lnTo>
                        <a:pt x="4664" y="3736"/>
                      </a:lnTo>
                      <a:lnTo>
                        <a:pt x="4664" y="5947"/>
                      </a:lnTo>
                      <a:lnTo>
                        <a:pt x="4658" y="5991"/>
                      </a:lnTo>
                      <a:lnTo>
                        <a:pt x="4644" y="6031"/>
                      </a:lnTo>
                      <a:lnTo>
                        <a:pt x="4622" y="6067"/>
                      </a:lnTo>
                      <a:lnTo>
                        <a:pt x="4592" y="6096"/>
                      </a:lnTo>
                      <a:lnTo>
                        <a:pt x="4556" y="6120"/>
                      </a:lnTo>
                      <a:lnTo>
                        <a:pt x="4517" y="6134"/>
                      </a:lnTo>
                      <a:lnTo>
                        <a:pt x="4473" y="6138"/>
                      </a:lnTo>
                      <a:lnTo>
                        <a:pt x="191" y="6138"/>
                      </a:lnTo>
                      <a:lnTo>
                        <a:pt x="147" y="6134"/>
                      </a:lnTo>
                      <a:lnTo>
                        <a:pt x="107" y="6120"/>
                      </a:lnTo>
                      <a:lnTo>
                        <a:pt x="72" y="6096"/>
                      </a:lnTo>
                      <a:lnTo>
                        <a:pt x="42" y="6067"/>
                      </a:lnTo>
                      <a:lnTo>
                        <a:pt x="20" y="6031"/>
                      </a:lnTo>
                      <a:lnTo>
                        <a:pt x="6" y="5991"/>
                      </a:lnTo>
                      <a:lnTo>
                        <a:pt x="0" y="5947"/>
                      </a:lnTo>
                      <a:lnTo>
                        <a:pt x="0" y="568"/>
                      </a:lnTo>
                      <a:lnTo>
                        <a:pt x="6" y="525"/>
                      </a:lnTo>
                      <a:lnTo>
                        <a:pt x="20" y="483"/>
                      </a:lnTo>
                      <a:lnTo>
                        <a:pt x="42" y="449"/>
                      </a:lnTo>
                      <a:lnTo>
                        <a:pt x="72" y="419"/>
                      </a:lnTo>
                      <a:lnTo>
                        <a:pt x="107" y="395"/>
                      </a:lnTo>
                      <a:lnTo>
                        <a:pt x="147" y="382"/>
                      </a:lnTo>
                      <a:lnTo>
                        <a:pt x="191" y="378"/>
                      </a:lnTo>
                      <a:lnTo>
                        <a:pt x="4473" y="378"/>
                      </a:lnTo>
                      <a:lnTo>
                        <a:pt x="4517" y="382"/>
                      </a:lnTo>
                      <a:lnTo>
                        <a:pt x="4556" y="395"/>
                      </a:lnTo>
                      <a:lnTo>
                        <a:pt x="4592" y="419"/>
                      </a:lnTo>
                      <a:lnTo>
                        <a:pt x="4622" y="449"/>
                      </a:lnTo>
                      <a:lnTo>
                        <a:pt x="4644" y="483"/>
                      </a:lnTo>
                      <a:lnTo>
                        <a:pt x="4658" y="525"/>
                      </a:lnTo>
                      <a:lnTo>
                        <a:pt x="4664" y="568"/>
                      </a:lnTo>
                      <a:lnTo>
                        <a:pt x="4664" y="1723"/>
                      </a:lnTo>
                      <a:lnTo>
                        <a:pt x="5643" y="93"/>
                      </a:lnTo>
                      <a:lnTo>
                        <a:pt x="5665" y="64"/>
                      </a:lnTo>
                      <a:lnTo>
                        <a:pt x="5693" y="38"/>
                      </a:lnTo>
                      <a:lnTo>
                        <a:pt x="5724" y="18"/>
                      </a:lnTo>
                      <a:lnTo>
                        <a:pt x="5760" y="6"/>
                      </a:lnTo>
                      <a:lnTo>
                        <a:pt x="5798"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grpSp>
        </p:grpSp>
        <p:sp>
          <p:nvSpPr>
            <p:cNvPr id="60" name="TextBox 21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6472174-8857-471A-8F8A-88C78DA2A9BD}"/>
                </a:ext>
              </a:extLst>
            </p:cNvPr>
            <p:cNvSpPr txBox="1"/>
            <p:nvPr/>
          </p:nvSpPr>
          <p:spPr>
            <a:xfrm>
              <a:off x="9610710" y="5904129"/>
              <a:ext cx="2319613" cy="738664"/>
            </a:xfrm>
            <a:prstGeom prst="rect">
              <a:avLst/>
            </a:prstGeom>
            <a:noFill/>
          </p:spPr>
          <p:txBody>
            <a:bodyPr wrap="square" lIns="0" tIns="0" rIns="0" bIns="0" rtlCol="0">
              <a:spAutoFit/>
            </a:bodyPr>
            <a:lstStyle>
              <a:defPPr>
                <a:defRPr lang="en-US"/>
              </a:defPPr>
              <a:lvl1pPr>
                <a:defRPr sz="1200" b="1">
                  <a:solidFill>
                    <a:schemeClr val="tx1">
                      <a:lumMod val="75000"/>
                      <a:lumOff val="25000"/>
                    </a:schemeClr>
                  </a:solidFill>
                  <a:cs typeface="Arial" pitchFamily="34" charset="0"/>
                </a:defRPr>
              </a:lvl1pPr>
            </a:lstStyle>
            <a:p>
              <a:pPr algn="ctr" defTabSz="1450548"/>
              <a:r>
                <a:rPr lang="en-GB" sz="2400" dirty="0">
                  <a:solidFill>
                    <a:srgbClr val="A5A5A5"/>
                  </a:solidFill>
                  <a:latin typeface="Arial" panose="020B0604020202020204" pitchFamily="34" charset="0"/>
                </a:rPr>
                <a:t>14</a:t>
              </a:r>
              <a:r>
                <a:rPr lang="en-GB" sz="2400" dirty="0" smtClean="0">
                  <a:solidFill>
                    <a:srgbClr val="A5A5A5"/>
                  </a:solidFill>
                  <a:latin typeface="Arial" panose="020B0604020202020204" pitchFamily="34" charset="0"/>
                </a:rPr>
                <a:t> </a:t>
              </a:r>
              <a:r>
                <a:rPr lang="es-ES_tradnl" sz="2400" dirty="0" smtClean="0">
                  <a:solidFill>
                    <a:srgbClr val="A5A5A5"/>
                  </a:solidFill>
                  <a:latin typeface="Arial" panose="020B0604020202020204" pitchFamily="34" charset="0"/>
                </a:rPr>
                <a:t>municipios </a:t>
              </a:r>
              <a:r>
                <a:rPr lang="en-GB" sz="2400" dirty="0" smtClean="0">
                  <a:solidFill>
                    <a:srgbClr val="A5A5A5"/>
                  </a:solidFill>
                  <a:latin typeface="Arial" panose="020B0604020202020204" pitchFamily="34" charset="0"/>
                </a:rPr>
                <a:t>de </a:t>
              </a:r>
              <a:r>
                <a:rPr lang="en-GB" sz="2400" dirty="0">
                  <a:solidFill>
                    <a:srgbClr val="A5A5A5"/>
                  </a:solidFill>
                  <a:latin typeface="Arial" panose="020B0604020202020204" pitchFamily="34" charset="0"/>
                </a:rPr>
                <a:t>Petén</a:t>
              </a:r>
            </a:p>
          </p:txBody>
        </p:sp>
        <p:sp>
          <p:nvSpPr>
            <p:cNvPr id="61" name="TextBox 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6F3107E-4F52-4A00-8046-128C6F5C366A}"/>
                </a:ext>
              </a:extLst>
            </p:cNvPr>
            <p:cNvSpPr txBox="1"/>
            <p:nvPr/>
          </p:nvSpPr>
          <p:spPr>
            <a:xfrm>
              <a:off x="9865319" y="5135373"/>
              <a:ext cx="2139018" cy="615553"/>
            </a:xfrm>
            <a:prstGeom prst="rect">
              <a:avLst/>
            </a:prstGeom>
            <a:noFill/>
          </p:spPr>
          <p:txBody>
            <a:bodyPr wrap="square" lIns="0" tIns="0" rIns="0" bIns="0" rtlCol="0">
              <a:spAutoFit/>
            </a:bodyPr>
            <a:lstStyle/>
            <a:p>
              <a:pPr algn="ctr" defTabSz="1450548"/>
              <a:r>
                <a:rPr lang="en-GB" sz="2000" b="1" dirty="0">
                  <a:latin typeface="Arial" panose="020B0604020202020204" pitchFamily="34" charset="0"/>
                  <a:cs typeface="Arial" panose="020B0604020202020204" pitchFamily="34" charset="0"/>
                </a:rPr>
                <a:t>BENEFICIARIOS TOTALES</a:t>
              </a:r>
              <a:endParaRPr lang="en-IN" sz="2000" b="1" dirty="0">
                <a:latin typeface="Arial" panose="020B0604020202020204" pitchFamily="34" charset="0"/>
                <a:cs typeface="Arial" panose="020B0604020202020204" pitchFamily="34" charset="0"/>
              </a:endParaRPr>
            </a:p>
          </p:txBody>
        </p:sp>
      </p:grpSp>
      <p:sp>
        <p:nvSpPr>
          <p:cNvPr id="68" name="Freeform 8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DBFBC6F-1796-4BB7-B2C6-26FF951CBA2D}"/>
              </a:ext>
            </a:extLst>
          </p:cNvPr>
          <p:cNvSpPr>
            <a:spLocks noEditPoints="1"/>
          </p:cNvSpPr>
          <p:nvPr/>
        </p:nvSpPr>
        <p:spPr bwMode="auto">
          <a:xfrm>
            <a:off x="2554082" y="5165514"/>
            <a:ext cx="158106" cy="158164"/>
          </a:xfrm>
          <a:custGeom>
            <a:avLst/>
            <a:gdLst>
              <a:gd name="T0" fmla="*/ 65 w 84"/>
              <a:gd name="T1" fmla="*/ 0 h 84"/>
              <a:gd name="T2" fmla="*/ 56 w 84"/>
              <a:gd name="T3" fmla="*/ 10 h 84"/>
              <a:gd name="T4" fmla="*/ 46 w 84"/>
              <a:gd name="T5" fmla="*/ 8 h 84"/>
              <a:gd name="T6" fmla="*/ 16 w 84"/>
              <a:gd name="T7" fmla="*/ 38 h 84"/>
              <a:gd name="T8" fmla="*/ 18 w 84"/>
              <a:gd name="T9" fmla="*/ 48 h 84"/>
              <a:gd name="T10" fmla="*/ 1 w 84"/>
              <a:gd name="T11" fmla="*/ 65 h 84"/>
              <a:gd name="T12" fmla="*/ 0 w 84"/>
              <a:gd name="T13" fmla="*/ 66 h 84"/>
              <a:gd name="T14" fmla="*/ 0 w 84"/>
              <a:gd name="T15" fmla="*/ 82 h 84"/>
              <a:gd name="T16" fmla="*/ 2 w 84"/>
              <a:gd name="T17" fmla="*/ 84 h 84"/>
              <a:gd name="T18" fmla="*/ 18 w 84"/>
              <a:gd name="T19" fmla="*/ 84 h 84"/>
              <a:gd name="T20" fmla="*/ 19 w 84"/>
              <a:gd name="T21" fmla="*/ 83 h 84"/>
              <a:gd name="T22" fmla="*/ 36 w 84"/>
              <a:gd name="T23" fmla="*/ 66 h 84"/>
              <a:gd name="T24" fmla="*/ 46 w 84"/>
              <a:gd name="T25" fmla="*/ 68 h 84"/>
              <a:gd name="T26" fmla="*/ 76 w 84"/>
              <a:gd name="T27" fmla="*/ 38 h 84"/>
              <a:gd name="T28" fmla="*/ 74 w 84"/>
              <a:gd name="T29" fmla="*/ 28 h 84"/>
              <a:gd name="T30" fmla="*/ 84 w 84"/>
              <a:gd name="T31" fmla="*/ 19 h 84"/>
              <a:gd name="T32" fmla="*/ 65 w 84"/>
              <a:gd name="T33" fmla="*/ 0 h 84"/>
              <a:gd name="T34" fmla="*/ 14 w 84"/>
              <a:gd name="T35" fmla="*/ 72 h 84"/>
              <a:gd name="T36" fmla="*/ 12 w 84"/>
              <a:gd name="T37" fmla="*/ 70 h 84"/>
              <a:gd name="T38" fmla="*/ 14 w 84"/>
              <a:gd name="T39" fmla="*/ 68 h 84"/>
              <a:gd name="T40" fmla="*/ 16 w 84"/>
              <a:gd name="T41" fmla="*/ 70 h 84"/>
              <a:gd name="T42" fmla="*/ 14 w 84"/>
              <a:gd name="T43" fmla="*/ 72 h 84"/>
              <a:gd name="T44" fmla="*/ 20 w 84"/>
              <a:gd name="T45" fmla="*/ 66 h 84"/>
              <a:gd name="T46" fmla="*/ 18 w 84"/>
              <a:gd name="T47" fmla="*/ 64 h 84"/>
              <a:gd name="T48" fmla="*/ 20 w 84"/>
              <a:gd name="T49" fmla="*/ 62 h 84"/>
              <a:gd name="T50" fmla="*/ 22 w 84"/>
              <a:gd name="T51" fmla="*/ 64 h 84"/>
              <a:gd name="T52" fmla="*/ 20 w 84"/>
              <a:gd name="T53" fmla="*/ 66 h 84"/>
              <a:gd name="T54" fmla="*/ 46 w 84"/>
              <a:gd name="T55" fmla="*/ 64 h 84"/>
              <a:gd name="T56" fmla="*/ 20 w 84"/>
              <a:gd name="T57" fmla="*/ 38 h 84"/>
              <a:gd name="T58" fmla="*/ 46 w 84"/>
              <a:gd name="T59" fmla="*/ 12 h 84"/>
              <a:gd name="T60" fmla="*/ 72 w 84"/>
              <a:gd name="T61" fmla="*/ 38 h 84"/>
              <a:gd name="T62" fmla="*/ 46 w 84"/>
              <a:gd name="T63" fmla="*/ 6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4" h="84">
                <a:moveTo>
                  <a:pt x="65" y="0"/>
                </a:moveTo>
                <a:cubicBezTo>
                  <a:pt x="56" y="10"/>
                  <a:pt x="56" y="10"/>
                  <a:pt x="56" y="10"/>
                </a:cubicBezTo>
                <a:cubicBezTo>
                  <a:pt x="53" y="9"/>
                  <a:pt x="49" y="8"/>
                  <a:pt x="46" y="8"/>
                </a:cubicBezTo>
                <a:cubicBezTo>
                  <a:pt x="29" y="8"/>
                  <a:pt x="16" y="21"/>
                  <a:pt x="16" y="38"/>
                </a:cubicBezTo>
                <a:cubicBezTo>
                  <a:pt x="16" y="41"/>
                  <a:pt x="17" y="45"/>
                  <a:pt x="18" y="48"/>
                </a:cubicBezTo>
                <a:cubicBezTo>
                  <a:pt x="1" y="65"/>
                  <a:pt x="1" y="65"/>
                  <a:pt x="1" y="65"/>
                </a:cubicBezTo>
                <a:cubicBezTo>
                  <a:pt x="0" y="65"/>
                  <a:pt x="0" y="65"/>
                  <a:pt x="0" y="66"/>
                </a:cubicBezTo>
                <a:cubicBezTo>
                  <a:pt x="0" y="82"/>
                  <a:pt x="0" y="82"/>
                  <a:pt x="0" y="82"/>
                </a:cubicBezTo>
                <a:cubicBezTo>
                  <a:pt x="0" y="83"/>
                  <a:pt x="1" y="84"/>
                  <a:pt x="2" y="84"/>
                </a:cubicBezTo>
                <a:cubicBezTo>
                  <a:pt x="18" y="84"/>
                  <a:pt x="18" y="84"/>
                  <a:pt x="18" y="84"/>
                </a:cubicBezTo>
                <a:cubicBezTo>
                  <a:pt x="19" y="84"/>
                  <a:pt x="19" y="84"/>
                  <a:pt x="19" y="83"/>
                </a:cubicBezTo>
                <a:cubicBezTo>
                  <a:pt x="36" y="66"/>
                  <a:pt x="36" y="66"/>
                  <a:pt x="36" y="66"/>
                </a:cubicBezTo>
                <a:cubicBezTo>
                  <a:pt x="39" y="67"/>
                  <a:pt x="43" y="68"/>
                  <a:pt x="46" y="68"/>
                </a:cubicBezTo>
                <a:cubicBezTo>
                  <a:pt x="63" y="68"/>
                  <a:pt x="76" y="55"/>
                  <a:pt x="76" y="38"/>
                </a:cubicBezTo>
                <a:cubicBezTo>
                  <a:pt x="76" y="35"/>
                  <a:pt x="75" y="31"/>
                  <a:pt x="74" y="28"/>
                </a:cubicBezTo>
                <a:cubicBezTo>
                  <a:pt x="84" y="19"/>
                  <a:pt x="84" y="19"/>
                  <a:pt x="84" y="19"/>
                </a:cubicBezTo>
                <a:lnTo>
                  <a:pt x="65" y="0"/>
                </a:lnTo>
                <a:close/>
                <a:moveTo>
                  <a:pt x="14" y="72"/>
                </a:moveTo>
                <a:cubicBezTo>
                  <a:pt x="13" y="72"/>
                  <a:pt x="12" y="71"/>
                  <a:pt x="12" y="70"/>
                </a:cubicBezTo>
                <a:cubicBezTo>
                  <a:pt x="12" y="69"/>
                  <a:pt x="13" y="68"/>
                  <a:pt x="14" y="68"/>
                </a:cubicBezTo>
                <a:cubicBezTo>
                  <a:pt x="15" y="68"/>
                  <a:pt x="16" y="69"/>
                  <a:pt x="16" y="70"/>
                </a:cubicBezTo>
                <a:cubicBezTo>
                  <a:pt x="16" y="71"/>
                  <a:pt x="15" y="72"/>
                  <a:pt x="14" y="72"/>
                </a:cubicBezTo>
                <a:close/>
                <a:moveTo>
                  <a:pt x="20" y="66"/>
                </a:moveTo>
                <a:cubicBezTo>
                  <a:pt x="19" y="66"/>
                  <a:pt x="18" y="65"/>
                  <a:pt x="18" y="64"/>
                </a:cubicBezTo>
                <a:cubicBezTo>
                  <a:pt x="18" y="63"/>
                  <a:pt x="19" y="62"/>
                  <a:pt x="20" y="62"/>
                </a:cubicBezTo>
                <a:cubicBezTo>
                  <a:pt x="21" y="62"/>
                  <a:pt x="22" y="63"/>
                  <a:pt x="22" y="64"/>
                </a:cubicBezTo>
                <a:cubicBezTo>
                  <a:pt x="22" y="65"/>
                  <a:pt x="21" y="66"/>
                  <a:pt x="20" y="66"/>
                </a:cubicBezTo>
                <a:close/>
                <a:moveTo>
                  <a:pt x="46" y="64"/>
                </a:moveTo>
                <a:cubicBezTo>
                  <a:pt x="32" y="64"/>
                  <a:pt x="20" y="52"/>
                  <a:pt x="20" y="38"/>
                </a:cubicBezTo>
                <a:cubicBezTo>
                  <a:pt x="20" y="24"/>
                  <a:pt x="32" y="12"/>
                  <a:pt x="46" y="12"/>
                </a:cubicBezTo>
                <a:cubicBezTo>
                  <a:pt x="60" y="12"/>
                  <a:pt x="72" y="24"/>
                  <a:pt x="72" y="38"/>
                </a:cubicBezTo>
                <a:cubicBezTo>
                  <a:pt x="72" y="52"/>
                  <a:pt x="60" y="64"/>
                  <a:pt x="46" y="64"/>
                </a:cubicBezTo>
                <a:close/>
              </a:path>
            </a:pathLst>
          </a:custGeom>
          <a:solidFill>
            <a:schemeClr val="bg1"/>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defTabSz="1450548"/>
            <a:endParaRPr lang="id-ID" sz="2399">
              <a:solidFill>
                <a:prstClr val="black"/>
              </a:solidFill>
              <a:latin typeface="Calibri"/>
            </a:endParaRPr>
          </a:p>
        </p:txBody>
      </p:sp>
      <p:cxnSp>
        <p:nvCxnSpPr>
          <p:cNvPr id="69" name="Straight Connector 30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C2C27AB-CF7D-4B9A-B52B-C2C4E2EC0E02}"/>
              </a:ext>
            </a:extLst>
          </p:cNvPr>
          <p:cNvCxnSpPr>
            <a:cxnSpLocks/>
          </p:cNvCxnSpPr>
          <p:nvPr/>
        </p:nvCxnSpPr>
        <p:spPr>
          <a:xfrm flipV="1">
            <a:off x="9030062" y="1168010"/>
            <a:ext cx="0" cy="4879553"/>
          </a:xfrm>
          <a:prstGeom prst="line">
            <a:avLst/>
          </a:prstGeom>
          <a:ln w="28575"/>
        </p:spPr>
        <p:style>
          <a:lnRef idx="1">
            <a:schemeClr val="dk1"/>
          </a:lnRef>
          <a:fillRef idx="0">
            <a:schemeClr val="dk1"/>
          </a:fillRef>
          <a:effectRef idx="0">
            <a:schemeClr val="dk1"/>
          </a:effectRef>
          <a:fontRef idx="minor">
            <a:schemeClr val="tx1"/>
          </a:fontRef>
        </p:style>
      </p:cxnSp>
      <p:sp>
        <p:nvSpPr>
          <p:cNvPr id="74" name="TextBox 9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B2EEC66-74B0-4E9C-B78F-B9945A67DA2E}"/>
              </a:ext>
            </a:extLst>
          </p:cNvPr>
          <p:cNvSpPr txBox="1"/>
          <p:nvPr/>
        </p:nvSpPr>
        <p:spPr>
          <a:xfrm>
            <a:off x="108331" y="5889606"/>
            <a:ext cx="3068764" cy="923330"/>
          </a:xfrm>
          <a:prstGeom prst="rect">
            <a:avLst/>
          </a:prstGeom>
          <a:noFill/>
        </p:spPr>
        <p:txBody>
          <a:bodyPr wrap="square" lIns="0" tIns="0" rIns="0" bIns="0" rtlCol="0">
            <a:spAutoFit/>
          </a:bodyPr>
          <a:lstStyle/>
          <a:p>
            <a:pPr algn="just" defTabSz="1450548"/>
            <a:r>
              <a:rPr lang="es-ES_tradnl" sz="1200" b="1" dirty="0" smtClean="0">
                <a:solidFill>
                  <a:prstClr val="black">
                    <a:lumMod val="75000"/>
                    <a:lumOff val="25000"/>
                  </a:prstClr>
                </a:solidFill>
                <a:latin typeface="Arial" panose="020B0604020202020204" pitchFamily="34" charset="0"/>
                <a:ea typeface="Ebrima" panose="02000000000000000000" pitchFamily="2" charset="0"/>
                <a:cs typeface="Arial" panose="020B0604020202020204" pitchFamily="34" charset="0"/>
              </a:rPr>
              <a:t>Reservas Militares en apoyo a la Defensa y Mitigación de Desastres</a:t>
            </a:r>
          </a:p>
          <a:p>
            <a:pPr algn="just" defTabSz="1450548"/>
            <a:endParaRPr lang="en-US" sz="1200" b="1" dirty="0" smtClean="0">
              <a:solidFill>
                <a:prstClr val="black">
                  <a:lumMod val="75000"/>
                  <a:lumOff val="25000"/>
                </a:prstClr>
              </a:solidFill>
              <a:latin typeface="Arial" panose="020B0604020202020204" pitchFamily="34" charset="0"/>
              <a:ea typeface="Ebrima" panose="02000000000000000000" pitchFamily="2" charset="0"/>
              <a:cs typeface="Arial" panose="020B0604020202020204" pitchFamily="34" charset="0"/>
            </a:endParaRPr>
          </a:p>
          <a:p>
            <a:pPr algn="just" defTabSz="1450548"/>
            <a:r>
              <a:rPr lang="es-ES_tradnl" sz="1200" b="1" dirty="0" smtClean="0">
                <a:solidFill>
                  <a:prstClr val="black">
                    <a:lumMod val="75000"/>
                    <a:lumOff val="25000"/>
                  </a:prstClr>
                </a:solidFill>
                <a:latin typeface="Arial" panose="020B0604020202020204" pitchFamily="34" charset="0"/>
                <a:ea typeface="Ebrima" panose="02000000000000000000" pitchFamily="2" charset="0"/>
                <a:cs typeface="Arial" panose="020B0604020202020204" pitchFamily="34" charset="0"/>
              </a:rPr>
              <a:t>Asistencia Humanitaria y operaciones de búsqueda y rescate</a:t>
            </a:r>
            <a:endParaRPr lang="es-ES_tradnl" sz="1200" b="1" dirty="0">
              <a:solidFill>
                <a:prstClr val="black">
                  <a:lumMod val="75000"/>
                  <a:lumOff val="25000"/>
                </a:prstClr>
              </a:solidFill>
              <a:latin typeface="Arial" panose="020B0604020202020204" pitchFamily="34" charset="0"/>
              <a:ea typeface="Ebrima" panose="02000000000000000000" pitchFamily="2" charset="0"/>
              <a:cs typeface="Arial" panose="020B0604020202020204" pitchFamily="34" charset="0"/>
            </a:endParaRPr>
          </a:p>
        </p:txBody>
      </p:sp>
      <p:sp>
        <p:nvSpPr>
          <p:cNvPr id="75" name="Freeform: Shape 4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FA32A63-04F9-429B-AEC4-3081A61A5AB3}"/>
              </a:ext>
            </a:extLst>
          </p:cNvPr>
          <p:cNvSpPr/>
          <p:nvPr/>
        </p:nvSpPr>
        <p:spPr>
          <a:xfrm>
            <a:off x="150991" y="5368414"/>
            <a:ext cx="2741064" cy="452831"/>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rgbClr val="002060"/>
          </a:solidFill>
          <a:ln>
            <a:noFill/>
          </a:ln>
          <a:effectLst>
            <a:innerShdw blurRad="63500" dist="50800" dir="13500000">
              <a:prstClr val="black">
                <a:alpha val="20000"/>
              </a:prstClr>
            </a:innerShdw>
          </a:effectLst>
          <a:extLst/>
        </p:spPr>
        <p:txBody>
          <a:bodyPr vert="horz" wrap="square" lIns="251942" tIns="45709" rIns="91419" bIns="179958" numCol="1" anchor="ctr" anchorCtr="0" compatLnSpc="1">
            <a:prstTxWarp prst="textNoShape">
              <a:avLst/>
            </a:prstTxWarp>
          </a:bodyPr>
          <a:lstStyle/>
          <a:p>
            <a:pPr algn="ctr" defTabSz="1450548"/>
            <a:r>
              <a:rPr lang="en-US" sz="1400" b="1" dirty="0" err="1">
                <a:solidFill>
                  <a:srgbClr val="FFFF00"/>
                </a:solidFill>
                <a:latin typeface="Arial" panose="020B0604020202020204" pitchFamily="34" charset="0"/>
                <a:ea typeface="Ebrima" panose="02000000000000000000" pitchFamily="2" charset="0"/>
                <a:cs typeface="Arial" panose="020B0604020202020204" pitchFamily="34" charset="0"/>
              </a:rPr>
              <a:t>Producto</a:t>
            </a:r>
            <a:r>
              <a:rPr lang="en-US" sz="1400" b="1" dirty="0">
                <a:solidFill>
                  <a:srgbClr val="FFFF00"/>
                </a:solidFill>
                <a:latin typeface="Arial" panose="020B0604020202020204" pitchFamily="34" charset="0"/>
                <a:ea typeface="Ebrima" panose="02000000000000000000" pitchFamily="2" charset="0"/>
                <a:cs typeface="Arial" panose="020B0604020202020204" pitchFamily="34" charset="0"/>
              </a:rPr>
              <a:t>/</a:t>
            </a:r>
            <a:r>
              <a:rPr lang="en-US" sz="1400" b="1" dirty="0" err="1">
                <a:solidFill>
                  <a:srgbClr val="FFFF00"/>
                </a:solidFill>
                <a:latin typeface="Arial" panose="020B0604020202020204" pitchFamily="34" charset="0"/>
                <a:ea typeface="Ebrima" panose="02000000000000000000" pitchFamily="2" charset="0"/>
                <a:cs typeface="Arial" panose="020B0604020202020204" pitchFamily="34" charset="0"/>
              </a:rPr>
              <a:t>subproducto</a:t>
            </a:r>
            <a:endParaRPr lang="en-US" sz="1400" b="1" dirty="0">
              <a:solidFill>
                <a:srgbClr val="FFFF00"/>
              </a:solidFill>
              <a:latin typeface="Arial" panose="020B0604020202020204" pitchFamily="34" charset="0"/>
              <a:ea typeface="Ebrima" panose="02000000000000000000" pitchFamily="2" charset="0"/>
              <a:cs typeface="Arial" panose="020B0604020202020204" pitchFamily="34" charset="0"/>
            </a:endParaRPr>
          </a:p>
        </p:txBody>
      </p:sp>
      <p:grpSp>
        <p:nvGrpSpPr>
          <p:cNvPr id="77" name="136 Grup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5DB98E7-3D33-4845-87E4-0CEA983DD61E}"/>
              </a:ext>
            </a:extLst>
          </p:cNvPr>
          <p:cNvGrpSpPr/>
          <p:nvPr/>
        </p:nvGrpSpPr>
        <p:grpSpPr>
          <a:xfrm>
            <a:off x="9477592" y="3389723"/>
            <a:ext cx="2318774" cy="1500669"/>
            <a:chOff x="9887794" y="5179440"/>
            <a:chExt cx="2319613" cy="1500669"/>
          </a:xfrm>
        </p:grpSpPr>
        <p:grpSp>
          <p:nvGrpSpPr>
            <p:cNvPr id="78" name="Group 19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99161448-CF2B-4857-8AF6-B426C7FBDB39}"/>
                </a:ext>
              </a:extLst>
            </p:cNvPr>
            <p:cNvGrpSpPr/>
            <p:nvPr/>
          </p:nvGrpSpPr>
          <p:grpSpPr>
            <a:xfrm>
              <a:off x="10108758" y="5179440"/>
              <a:ext cx="279100" cy="261224"/>
              <a:chOff x="765175" y="1228726"/>
              <a:chExt cx="5205413" cy="4872038"/>
            </a:xfrm>
            <a:solidFill>
              <a:schemeClr val="bg1"/>
            </a:solidFill>
          </p:grpSpPr>
          <p:sp>
            <p:nvSpPr>
              <p:cNvPr id="81" name="Freeform 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85E20BC-78EC-48DF-9CA0-7ECD61129D8D}"/>
                  </a:ext>
                </a:extLst>
              </p:cNvPr>
              <p:cNvSpPr>
                <a:spLocks/>
              </p:cNvSpPr>
              <p:nvPr/>
            </p:nvSpPr>
            <p:spPr bwMode="auto">
              <a:xfrm>
                <a:off x="1477963" y="23304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2 h 383"/>
                  <a:gd name="T10" fmla="*/ 3007 w 3049"/>
                  <a:gd name="T11" fmla="*/ 71 h 383"/>
                  <a:gd name="T12" fmla="*/ 3029 w 3049"/>
                  <a:gd name="T13" fmla="*/ 107 h 383"/>
                  <a:gd name="T14" fmla="*/ 3045 w 3049"/>
                  <a:gd name="T15" fmla="*/ 147 h 383"/>
                  <a:gd name="T16" fmla="*/ 3049 w 3049"/>
                  <a:gd name="T17" fmla="*/ 191 h 383"/>
                  <a:gd name="T18" fmla="*/ 3045 w 3049"/>
                  <a:gd name="T19" fmla="*/ 236 h 383"/>
                  <a:gd name="T20" fmla="*/ 3029 w 3049"/>
                  <a:gd name="T21" fmla="*/ 276 h 383"/>
                  <a:gd name="T22" fmla="*/ 3007 w 3049"/>
                  <a:gd name="T23" fmla="*/ 312 h 383"/>
                  <a:gd name="T24" fmla="*/ 2977 w 3049"/>
                  <a:gd name="T25" fmla="*/ 340 h 383"/>
                  <a:gd name="T26" fmla="*/ 2941 w 3049"/>
                  <a:gd name="T27" fmla="*/ 364 h 383"/>
                  <a:gd name="T28" fmla="*/ 2901 w 3049"/>
                  <a:gd name="T29" fmla="*/ 378 h 383"/>
                  <a:gd name="T30" fmla="*/ 2858 w 3049"/>
                  <a:gd name="T31" fmla="*/ 383 h 383"/>
                  <a:gd name="T32" fmla="*/ 191 w 3049"/>
                  <a:gd name="T33" fmla="*/ 383 h 383"/>
                  <a:gd name="T34" fmla="*/ 148 w 3049"/>
                  <a:gd name="T35" fmla="*/ 378 h 383"/>
                  <a:gd name="T36" fmla="*/ 106 w 3049"/>
                  <a:gd name="T37" fmla="*/ 364 h 383"/>
                  <a:gd name="T38" fmla="*/ 70 w 3049"/>
                  <a:gd name="T39" fmla="*/ 340 h 383"/>
                  <a:gd name="T40" fmla="*/ 42 w 3049"/>
                  <a:gd name="T41" fmla="*/ 312 h 383"/>
                  <a:gd name="T42" fmla="*/ 18 w 3049"/>
                  <a:gd name="T43" fmla="*/ 276 h 383"/>
                  <a:gd name="T44" fmla="*/ 4 w 3049"/>
                  <a:gd name="T45" fmla="*/ 236 h 383"/>
                  <a:gd name="T46" fmla="*/ 0 w 3049"/>
                  <a:gd name="T47" fmla="*/ 191 h 383"/>
                  <a:gd name="T48" fmla="*/ 4 w 3049"/>
                  <a:gd name="T49" fmla="*/ 147 h 383"/>
                  <a:gd name="T50" fmla="*/ 18 w 3049"/>
                  <a:gd name="T51" fmla="*/ 107 h 383"/>
                  <a:gd name="T52" fmla="*/ 42 w 3049"/>
                  <a:gd name="T53" fmla="*/ 71 h 383"/>
                  <a:gd name="T54" fmla="*/ 70 w 3049"/>
                  <a:gd name="T55" fmla="*/ 42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2"/>
                    </a:lnTo>
                    <a:lnTo>
                      <a:pt x="3007" y="71"/>
                    </a:lnTo>
                    <a:lnTo>
                      <a:pt x="3029" y="107"/>
                    </a:lnTo>
                    <a:lnTo>
                      <a:pt x="3045" y="147"/>
                    </a:lnTo>
                    <a:lnTo>
                      <a:pt x="3049" y="191"/>
                    </a:lnTo>
                    <a:lnTo>
                      <a:pt x="3045" y="236"/>
                    </a:lnTo>
                    <a:lnTo>
                      <a:pt x="3029" y="276"/>
                    </a:lnTo>
                    <a:lnTo>
                      <a:pt x="3007" y="312"/>
                    </a:lnTo>
                    <a:lnTo>
                      <a:pt x="2977" y="340"/>
                    </a:lnTo>
                    <a:lnTo>
                      <a:pt x="2941" y="364"/>
                    </a:lnTo>
                    <a:lnTo>
                      <a:pt x="2901" y="378"/>
                    </a:lnTo>
                    <a:lnTo>
                      <a:pt x="2858" y="383"/>
                    </a:lnTo>
                    <a:lnTo>
                      <a:pt x="191" y="383"/>
                    </a:lnTo>
                    <a:lnTo>
                      <a:pt x="148" y="378"/>
                    </a:lnTo>
                    <a:lnTo>
                      <a:pt x="106" y="364"/>
                    </a:lnTo>
                    <a:lnTo>
                      <a:pt x="70" y="340"/>
                    </a:lnTo>
                    <a:lnTo>
                      <a:pt x="42" y="312"/>
                    </a:lnTo>
                    <a:lnTo>
                      <a:pt x="18" y="276"/>
                    </a:lnTo>
                    <a:lnTo>
                      <a:pt x="4" y="236"/>
                    </a:lnTo>
                    <a:lnTo>
                      <a:pt x="0" y="191"/>
                    </a:lnTo>
                    <a:lnTo>
                      <a:pt x="4" y="147"/>
                    </a:lnTo>
                    <a:lnTo>
                      <a:pt x="18" y="107"/>
                    </a:lnTo>
                    <a:lnTo>
                      <a:pt x="42" y="71"/>
                    </a:lnTo>
                    <a:lnTo>
                      <a:pt x="70" y="42"/>
                    </a:lnTo>
                    <a:lnTo>
                      <a:pt x="106" y="20"/>
                    </a:lnTo>
                    <a:lnTo>
                      <a:pt x="148" y="6"/>
                    </a:lnTo>
                    <a:lnTo>
                      <a:pt x="191"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sp>
            <p:nvSpPr>
              <p:cNvPr id="82" name="Freeform 7">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D8AC115-F3B2-4CCF-AABF-D1F16E7AE88D}"/>
                  </a:ext>
                </a:extLst>
              </p:cNvPr>
              <p:cNvSpPr>
                <a:spLocks/>
              </p:cNvSpPr>
              <p:nvPr/>
            </p:nvSpPr>
            <p:spPr bwMode="auto">
              <a:xfrm>
                <a:off x="1477963" y="28511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3 h 383"/>
                  <a:gd name="T10" fmla="*/ 3007 w 3049"/>
                  <a:gd name="T11" fmla="*/ 71 h 383"/>
                  <a:gd name="T12" fmla="*/ 3029 w 3049"/>
                  <a:gd name="T13" fmla="*/ 107 h 383"/>
                  <a:gd name="T14" fmla="*/ 3045 w 3049"/>
                  <a:gd name="T15" fmla="*/ 149 h 383"/>
                  <a:gd name="T16" fmla="*/ 3049 w 3049"/>
                  <a:gd name="T17" fmla="*/ 192 h 383"/>
                  <a:gd name="T18" fmla="*/ 3045 w 3049"/>
                  <a:gd name="T19" fmla="*/ 236 h 383"/>
                  <a:gd name="T20" fmla="*/ 3029 w 3049"/>
                  <a:gd name="T21" fmla="*/ 276 h 383"/>
                  <a:gd name="T22" fmla="*/ 3007 w 3049"/>
                  <a:gd name="T23" fmla="*/ 312 h 383"/>
                  <a:gd name="T24" fmla="*/ 2977 w 3049"/>
                  <a:gd name="T25" fmla="*/ 341 h 383"/>
                  <a:gd name="T26" fmla="*/ 2941 w 3049"/>
                  <a:gd name="T27" fmla="*/ 363 h 383"/>
                  <a:gd name="T28" fmla="*/ 2901 w 3049"/>
                  <a:gd name="T29" fmla="*/ 377 h 383"/>
                  <a:gd name="T30" fmla="*/ 2858 w 3049"/>
                  <a:gd name="T31" fmla="*/ 383 h 383"/>
                  <a:gd name="T32" fmla="*/ 191 w 3049"/>
                  <a:gd name="T33" fmla="*/ 383 h 383"/>
                  <a:gd name="T34" fmla="*/ 148 w 3049"/>
                  <a:gd name="T35" fmla="*/ 377 h 383"/>
                  <a:gd name="T36" fmla="*/ 106 w 3049"/>
                  <a:gd name="T37" fmla="*/ 363 h 383"/>
                  <a:gd name="T38" fmla="*/ 70 w 3049"/>
                  <a:gd name="T39" fmla="*/ 341 h 383"/>
                  <a:gd name="T40" fmla="*/ 42 w 3049"/>
                  <a:gd name="T41" fmla="*/ 312 h 383"/>
                  <a:gd name="T42" fmla="*/ 18 w 3049"/>
                  <a:gd name="T43" fmla="*/ 276 h 383"/>
                  <a:gd name="T44" fmla="*/ 4 w 3049"/>
                  <a:gd name="T45" fmla="*/ 236 h 383"/>
                  <a:gd name="T46" fmla="*/ 0 w 3049"/>
                  <a:gd name="T47" fmla="*/ 192 h 383"/>
                  <a:gd name="T48" fmla="*/ 4 w 3049"/>
                  <a:gd name="T49" fmla="*/ 149 h 383"/>
                  <a:gd name="T50" fmla="*/ 18 w 3049"/>
                  <a:gd name="T51" fmla="*/ 107 h 383"/>
                  <a:gd name="T52" fmla="*/ 42 w 3049"/>
                  <a:gd name="T53" fmla="*/ 71 h 383"/>
                  <a:gd name="T54" fmla="*/ 70 w 3049"/>
                  <a:gd name="T55" fmla="*/ 43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3"/>
                    </a:lnTo>
                    <a:lnTo>
                      <a:pt x="3007" y="71"/>
                    </a:lnTo>
                    <a:lnTo>
                      <a:pt x="3029" y="107"/>
                    </a:lnTo>
                    <a:lnTo>
                      <a:pt x="3045" y="149"/>
                    </a:lnTo>
                    <a:lnTo>
                      <a:pt x="3049" y="192"/>
                    </a:lnTo>
                    <a:lnTo>
                      <a:pt x="3045" y="236"/>
                    </a:lnTo>
                    <a:lnTo>
                      <a:pt x="3029" y="276"/>
                    </a:lnTo>
                    <a:lnTo>
                      <a:pt x="3007" y="312"/>
                    </a:lnTo>
                    <a:lnTo>
                      <a:pt x="2977" y="341"/>
                    </a:lnTo>
                    <a:lnTo>
                      <a:pt x="2941" y="363"/>
                    </a:lnTo>
                    <a:lnTo>
                      <a:pt x="2901" y="377"/>
                    </a:lnTo>
                    <a:lnTo>
                      <a:pt x="2858" y="383"/>
                    </a:lnTo>
                    <a:lnTo>
                      <a:pt x="191" y="383"/>
                    </a:lnTo>
                    <a:lnTo>
                      <a:pt x="148" y="377"/>
                    </a:lnTo>
                    <a:lnTo>
                      <a:pt x="106" y="363"/>
                    </a:lnTo>
                    <a:lnTo>
                      <a:pt x="70" y="341"/>
                    </a:lnTo>
                    <a:lnTo>
                      <a:pt x="42" y="312"/>
                    </a:lnTo>
                    <a:lnTo>
                      <a:pt x="18" y="276"/>
                    </a:lnTo>
                    <a:lnTo>
                      <a:pt x="4" y="236"/>
                    </a:lnTo>
                    <a:lnTo>
                      <a:pt x="0" y="192"/>
                    </a:lnTo>
                    <a:lnTo>
                      <a:pt x="4" y="149"/>
                    </a:lnTo>
                    <a:lnTo>
                      <a:pt x="18" y="107"/>
                    </a:lnTo>
                    <a:lnTo>
                      <a:pt x="42" y="71"/>
                    </a:lnTo>
                    <a:lnTo>
                      <a:pt x="70" y="43"/>
                    </a:lnTo>
                    <a:lnTo>
                      <a:pt x="106" y="20"/>
                    </a:lnTo>
                    <a:lnTo>
                      <a:pt x="148" y="6"/>
                    </a:lnTo>
                    <a:lnTo>
                      <a:pt x="191"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sp>
            <p:nvSpPr>
              <p:cNvPr id="83" name="Freeform 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583CD63-D87E-492A-914F-D4C3820ACAA4}"/>
                  </a:ext>
                </a:extLst>
              </p:cNvPr>
              <p:cNvSpPr>
                <a:spLocks/>
              </p:cNvSpPr>
              <p:nvPr/>
            </p:nvSpPr>
            <p:spPr bwMode="auto">
              <a:xfrm>
                <a:off x="1477963" y="4935538"/>
                <a:ext cx="1422400" cy="303213"/>
              </a:xfrm>
              <a:custGeom>
                <a:avLst/>
                <a:gdLst>
                  <a:gd name="T0" fmla="*/ 191 w 1793"/>
                  <a:gd name="T1" fmla="*/ 0 h 381"/>
                  <a:gd name="T2" fmla="*/ 1602 w 1793"/>
                  <a:gd name="T3" fmla="*/ 0 h 381"/>
                  <a:gd name="T4" fmla="*/ 1646 w 1793"/>
                  <a:gd name="T5" fmla="*/ 6 h 381"/>
                  <a:gd name="T6" fmla="*/ 1686 w 1793"/>
                  <a:gd name="T7" fmla="*/ 20 h 381"/>
                  <a:gd name="T8" fmla="*/ 1721 w 1793"/>
                  <a:gd name="T9" fmla="*/ 41 h 381"/>
                  <a:gd name="T10" fmla="*/ 1751 w 1793"/>
                  <a:gd name="T11" fmla="*/ 71 h 381"/>
                  <a:gd name="T12" fmla="*/ 1773 w 1793"/>
                  <a:gd name="T13" fmla="*/ 107 h 381"/>
                  <a:gd name="T14" fmla="*/ 1787 w 1793"/>
                  <a:gd name="T15" fmla="*/ 147 h 381"/>
                  <a:gd name="T16" fmla="*/ 1793 w 1793"/>
                  <a:gd name="T17" fmla="*/ 190 h 381"/>
                  <a:gd name="T18" fmla="*/ 1787 w 1793"/>
                  <a:gd name="T19" fmla="*/ 234 h 381"/>
                  <a:gd name="T20" fmla="*/ 1773 w 1793"/>
                  <a:gd name="T21" fmla="*/ 274 h 381"/>
                  <a:gd name="T22" fmla="*/ 1751 w 1793"/>
                  <a:gd name="T23" fmla="*/ 310 h 381"/>
                  <a:gd name="T24" fmla="*/ 1721 w 1793"/>
                  <a:gd name="T25" fmla="*/ 339 h 381"/>
                  <a:gd name="T26" fmla="*/ 1686 w 1793"/>
                  <a:gd name="T27" fmla="*/ 361 h 381"/>
                  <a:gd name="T28" fmla="*/ 1646 w 1793"/>
                  <a:gd name="T29" fmla="*/ 377 h 381"/>
                  <a:gd name="T30" fmla="*/ 1602 w 1793"/>
                  <a:gd name="T31" fmla="*/ 381 h 381"/>
                  <a:gd name="T32" fmla="*/ 191 w 1793"/>
                  <a:gd name="T33" fmla="*/ 381 h 381"/>
                  <a:gd name="T34" fmla="*/ 148 w 1793"/>
                  <a:gd name="T35" fmla="*/ 377 h 381"/>
                  <a:gd name="T36" fmla="*/ 106 w 1793"/>
                  <a:gd name="T37" fmla="*/ 361 h 381"/>
                  <a:gd name="T38" fmla="*/ 70 w 1793"/>
                  <a:gd name="T39" fmla="*/ 339 h 381"/>
                  <a:gd name="T40" fmla="*/ 42 w 1793"/>
                  <a:gd name="T41" fmla="*/ 310 h 381"/>
                  <a:gd name="T42" fmla="*/ 18 w 1793"/>
                  <a:gd name="T43" fmla="*/ 274 h 381"/>
                  <a:gd name="T44" fmla="*/ 4 w 1793"/>
                  <a:gd name="T45" fmla="*/ 234 h 381"/>
                  <a:gd name="T46" fmla="*/ 0 w 1793"/>
                  <a:gd name="T47" fmla="*/ 190 h 381"/>
                  <a:gd name="T48" fmla="*/ 4 w 1793"/>
                  <a:gd name="T49" fmla="*/ 147 h 381"/>
                  <a:gd name="T50" fmla="*/ 18 w 1793"/>
                  <a:gd name="T51" fmla="*/ 107 h 381"/>
                  <a:gd name="T52" fmla="*/ 42 w 1793"/>
                  <a:gd name="T53" fmla="*/ 71 h 381"/>
                  <a:gd name="T54" fmla="*/ 70 w 1793"/>
                  <a:gd name="T55" fmla="*/ 41 h 381"/>
                  <a:gd name="T56" fmla="*/ 106 w 1793"/>
                  <a:gd name="T57" fmla="*/ 20 h 381"/>
                  <a:gd name="T58" fmla="*/ 148 w 1793"/>
                  <a:gd name="T59" fmla="*/ 6 h 381"/>
                  <a:gd name="T60" fmla="*/ 191 w 1793"/>
                  <a:gd name="T61"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93" h="381">
                    <a:moveTo>
                      <a:pt x="191" y="0"/>
                    </a:moveTo>
                    <a:lnTo>
                      <a:pt x="1602" y="0"/>
                    </a:lnTo>
                    <a:lnTo>
                      <a:pt x="1646" y="6"/>
                    </a:lnTo>
                    <a:lnTo>
                      <a:pt x="1686" y="20"/>
                    </a:lnTo>
                    <a:lnTo>
                      <a:pt x="1721" y="41"/>
                    </a:lnTo>
                    <a:lnTo>
                      <a:pt x="1751" y="71"/>
                    </a:lnTo>
                    <a:lnTo>
                      <a:pt x="1773" y="107"/>
                    </a:lnTo>
                    <a:lnTo>
                      <a:pt x="1787" y="147"/>
                    </a:lnTo>
                    <a:lnTo>
                      <a:pt x="1793" y="190"/>
                    </a:lnTo>
                    <a:lnTo>
                      <a:pt x="1787" y="234"/>
                    </a:lnTo>
                    <a:lnTo>
                      <a:pt x="1773" y="274"/>
                    </a:lnTo>
                    <a:lnTo>
                      <a:pt x="1751" y="310"/>
                    </a:lnTo>
                    <a:lnTo>
                      <a:pt x="1721" y="339"/>
                    </a:lnTo>
                    <a:lnTo>
                      <a:pt x="1686" y="361"/>
                    </a:lnTo>
                    <a:lnTo>
                      <a:pt x="1646" y="377"/>
                    </a:lnTo>
                    <a:lnTo>
                      <a:pt x="1602" y="381"/>
                    </a:lnTo>
                    <a:lnTo>
                      <a:pt x="191" y="381"/>
                    </a:lnTo>
                    <a:lnTo>
                      <a:pt x="148" y="377"/>
                    </a:lnTo>
                    <a:lnTo>
                      <a:pt x="106" y="361"/>
                    </a:lnTo>
                    <a:lnTo>
                      <a:pt x="70" y="339"/>
                    </a:lnTo>
                    <a:lnTo>
                      <a:pt x="42" y="310"/>
                    </a:lnTo>
                    <a:lnTo>
                      <a:pt x="18" y="274"/>
                    </a:lnTo>
                    <a:lnTo>
                      <a:pt x="4" y="234"/>
                    </a:lnTo>
                    <a:lnTo>
                      <a:pt x="0" y="190"/>
                    </a:lnTo>
                    <a:lnTo>
                      <a:pt x="4" y="147"/>
                    </a:lnTo>
                    <a:lnTo>
                      <a:pt x="18" y="107"/>
                    </a:lnTo>
                    <a:lnTo>
                      <a:pt x="42" y="71"/>
                    </a:lnTo>
                    <a:lnTo>
                      <a:pt x="70" y="41"/>
                    </a:lnTo>
                    <a:lnTo>
                      <a:pt x="106" y="20"/>
                    </a:lnTo>
                    <a:lnTo>
                      <a:pt x="148" y="6"/>
                    </a:lnTo>
                    <a:lnTo>
                      <a:pt x="191"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sp>
            <p:nvSpPr>
              <p:cNvPr id="84" name="Freeform 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7D46695B-0AF7-447A-9196-5FE1A0589B95}"/>
                  </a:ext>
                </a:extLst>
              </p:cNvPr>
              <p:cNvSpPr>
                <a:spLocks noEditPoints="1"/>
              </p:cNvSpPr>
              <p:nvPr/>
            </p:nvSpPr>
            <p:spPr bwMode="auto">
              <a:xfrm>
                <a:off x="765175" y="1228726"/>
                <a:ext cx="5205413" cy="4872038"/>
              </a:xfrm>
              <a:custGeom>
                <a:avLst/>
                <a:gdLst>
                  <a:gd name="T0" fmla="*/ 3681 w 6558"/>
                  <a:gd name="T1" fmla="*/ 4366 h 6138"/>
                  <a:gd name="T2" fmla="*/ 5597 w 6558"/>
                  <a:gd name="T3" fmla="*/ 910 h 6138"/>
                  <a:gd name="T4" fmla="*/ 4282 w 6558"/>
                  <a:gd name="T5" fmla="*/ 5757 h 6138"/>
                  <a:gd name="T6" fmla="*/ 4268 w 6558"/>
                  <a:gd name="T7" fmla="*/ 4376 h 6138"/>
                  <a:gd name="T8" fmla="*/ 3426 w 6558"/>
                  <a:gd name="T9" fmla="*/ 5047 h 6138"/>
                  <a:gd name="T10" fmla="*/ 3317 w 6558"/>
                  <a:gd name="T11" fmla="*/ 5039 h 6138"/>
                  <a:gd name="T12" fmla="*/ 3227 w 6558"/>
                  <a:gd name="T13" fmla="*/ 4972 h 6138"/>
                  <a:gd name="T14" fmla="*/ 3191 w 6558"/>
                  <a:gd name="T15" fmla="*/ 4862 h 6138"/>
                  <a:gd name="T16" fmla="*/ 1088 w 6558"/>
                  <a:gd name="T17" fmla="*/ 4395 h 6138"/>
                  <a:gd name="T18" fmla="*/ 967 w 6558"/>
                  <a:gd name="T19" fmla="*/ 4354 h 6138"/>
                  <a:gd name="T20" fmla="*/ 901 w 6558"/>
                  <a:gd name="T21" fmla="*/ 4248 h 6138"/>
                  <a:gd name="T22" fmla="*/ 915 w 6558"/>
                  <a:gd name="T23" fmla="*/ 4121 h 6138"/>
                  <a:gd name="T24" fmla="*/ 1003 w 6558"/>
                  <a:gd name="T25" fmla="*/ 4034 h 6138"/>
                  <a:gd name="T26" fmla="*/ 3363 w 6558"/>
                  <a:gd name="T27" fmla="*/ 4014 h 6138"/>
                  <a:gd name="T28" fmla="*/ 3418 w 6558"/>
                  <a:gd name="T29" fmla="*/ 3793 h 6138"/>
                  <a:gd name="T30" fmla="*/ 1045 w 6558"/>
                  <a:gd name="T31" fmla="*/ 3734 h 6138"/>
                  <a:gd name="T32" fmla="*/ 939 w 6558"/>
                  <a:gd name="T33" fmla="*/ 3668 h 6138"/>
                  <a:gd name="T34" fmla="*/ 897 w 6558"/>
                  <a:gd name="T35" fmla="*/ 3549 h 6138"/>
                  <a:gd name="T36" fmla="*/ 939 w 6558"/>
                  <a:gd name="T37" fmla="*/ 3430 h 6138"/>
                  <a:gd name="T38" fmla="*/ 1045 w 6558"/>
                  <a:gd name="T39" fmla="*/ 3362 h 6138"/>
                  <a:gd name="T40" fmla="*/ 3868 w 6558"/>
                  <a:gd name="T41" fmla="*/ 3046 h 6138"/>
                  <a:gd name="T42" fmla="*/ 3755 w 6558"/>
                  <a:gd name="T43" fmla="*/ 3084 h 6138"/>
                  <a:gd name="T44" fmla="*/ 1003 w 6558"/>
                  <a:gd name="T45" fmla="*/ 3064 h 6138"/>
                  <a:gd name="T46" fmla="*/ 915 w 6558"/>
                  <a:gd name="T47" fmla="*/ 2977 h 6138"/>
                  <a:gd name="T48" fmla="*/ 901 w 6558"/>
                  <a:gd name="T49" fmla="*/ 2849 h 6138"/>
                  <a:gd name="T50" fmla="*/ 967 w 6558"/>
                  <a:gd name="T51" fmla="*/ 2744 h 6138"/>
                  <a:gd name="T52" fmla="*/ 1088 w 6558"/>
                  <a:gd name="T53" fmla="*/ 2702 h 6138"/>
                  <a:gd name="T54" fmla="*/ 3838 w 6558"/>
                  <a:gd name="T55" fmla="*/ 2720 h 6138"/>
                  <a:gd name="T56" fmla="*/ 3926 w 6558"/>
                  <a:gd name="T57" fmla="*/ 2808 h 6138"/>
                  <a:gd name="T58" fmla="*/ 3946 w 6558"/>
                  <a:gd name="T59" fmla="*/ 2907 h 6138"/>
                  <a:gd name="T60" fmla="*/ 4282 w 6558"/>
                  <a:gd name="T61" fmla="*/ 759 h 6138"/>
                  <a:gd name="T62" fmla="*/ 5794 w 6558"/>
                  <a:gd name="T63" fmla="*/ 582 h 6138"/>
                  <a:gd name="T64" fmla="*/ 5872 w 6558"/>
                  <a:gd name="T65" fmla="*/ 453 h 6138"/>
                  <a:gd name="T66" fmla="*/ 5872 w 6558"/>
                  <a:gd name="T67" fmla="*/ 12 h 6138"/>
                  <a:gd name="T68" fmla="*/ 6502 w 6558"/>
                  <a:gd name="T69" fmla="*/ 391 h 6138"/>
                  <a:gd name="T70" fmla="*/ 6558 w 6558"/>
                  <a:gd name="T71" fmla="*/ 503 h 6138"/>
                  <a:gd name="T72" fmla="*/ 6532 w 6558"/>
                  <a:gd name="T73" fmla="*/ 626 h 6138"/>
                  <a:gd name="T74" fmla="*/ 4658 w 6558"/>
                  <a:gd name="T75" fmla="*/ 5991 h 6138"/>
                  <a:gd name="T76" fmla="*/ 4592 w 6558"/>
                  <a:gd name="T77" fmla="*/ 6096 h 6138"/>
                  <a:gd name="T78" fmla="*/ 4473 w 6558"/>
                  <a:gd name="T79" fmla="*/ 6138 h 6138"/>
                  <a:gd name="T80" fmla="*/ 107 w 6558"/>
                  <a:gd name="T81" fmla="*/ 6120 h 6138"/>
                  <a:gd name="T82" fmla="*/ 20 w 6558"/>
                  <a:gd name="T83" fmla="*/ 6031 h 6138"/>
                  <a:gd name="T84" fmla="*/ 0 w 6558"/>
                  <a:gd name="T85" fmla="*/ 568 h 6138"/>
                  <a:gd name="T86" fmla="*/ 42 w 6558"/>
                  <a:gd name="T87" fmla="*/ 449 h 6138"/>
                  <a:gd name="T88" fmla="*/ 147 w 6558"/>
                  <a:gd name="T89" fmla="*/ 382 h 6138"/>
                  <a:gd name="T90" fmla="*/ 4517 w 6558"/>
                  <a:gd name="T91" fmla="*/ 382 h 6138"/>
                  <a:gd name="T92" fmla="*/ 4622 w 6558"/>
                  <a:gd name="T93" fmla="*/ 449 h 6138"/>
                  <a:gd name="T94" fmla="*/ 4664 w 6558"/>
                  <a:gd name="T95" fmla="*/ 568 h 6138"/>
                  <a:gd name="T96" fmla="*/ 5665 w 6558"/>
                  <a:gd name="T97" fmla="*/ 64 h 6138"/>
                  <a:gd name="T98" fmla="*/ 5760 w 6558"/>
                  <a:gd name="T99" fmla="*/ 6 h 6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558" h="6138">
                    <a:moveTo>
                      <a:pt x="5597" y="910"/>
                    </a:moveTo>
                    <a:lnTo>
                      <a:pt x="3763" y="3962"/>
                    </a:lnTo>
                    <a:lnTo>
                      <a:pt x="3681" y="4366"/>
                    </a:lnTo>
                    <a:lnTo>
                      <a:pt x="3997" y="4103"/>
                    </a:lnTo>
                    <a:lnTo>
                      <a:pt x="5832" y="1051"/>
                    </a:lnTo>
                    <a:lnTo>
                      <a:pt x="5597" y="910"/>
                    </a:lnTo>
                    <a:close/>
                    <a:moveTo>
                      <a:pt x="382" y="759"/>
                    </a:moveTo>
                    <a:lnTo>
                      <a:pt x="382" y="5757"/>
                    </a:lnTo>
                    <a:lnTo>
                      <a:pt x="4282" y="5757"/>
                    </a:lnTo>
                    <a:lnTo>
                      <a:pt x="4282" y="4362"/>
                    </a:lnTo>
                    <a:lnTo>
                      <a:pt x="4274" y="4370"/>
                    </a:lnTo>
                    <a:lnTo>
                      <a:pt x="4268" y="4376"/>
                    </a:lnTo>
                    <a:lnTo>
                      <a:pt x="3506" y="5007"/>
                    </a:lnTo>
                    <a:lnTo>
                      <a:pt x="3468" y="5031"/>
                    </a:lnTo>
                    <a:lnTo>
                      <a:pt x="3426" y="5047"/>
                    </a:lnTo>
                    <a:lnTo>
                      <a:pt x="3382" y="5051"/>
                    </a:lnTo>
                    <a:lnTo>
                      <a:pt x="3349" y="5049"/>
                    </a:lnTo>
                    <a:lnTo>
                      <a:pt x="3317" y="5039"/>
                    </a:lnTo>
                    <a:lnTo>
                      <a:pt x="3285" y="5025"/>
                    </a:lnTo>
                    <a:lnTo>
                      <a:pt x="3253" y="5000"/>
                    </a:lnTo>
                    <a:lnTo>
                      <a:pt x="3227" y="4972"/>
                    </a:lnTo>
                    <a:lnTo>
                      <a:pt x="3207" y="4938"/>
                    </a:lnTo>
                    <a:lnTo>
                      <a:pt x="3195" y="4900"/>
                    </a:lnTo>
                    <a:lnTo>
                      <a:pt x="3191" y="4862"/>
                    </a:lnTo>
                    <a:lnTo>
                      <a:pt x="3195" y="4823"/>
                    </a:lnTo>
                    <a:lnTo>
                      <a:pt x="3283" y="4395"/>
                    </a:lnTo>
                    <a:lnTo>
                      <a:pt x="1088" y="4395"/>
                    </a:lnTo>
                    <a:lnTo>
                      <a:pt x="1045" y="4391"/>
                    </a:lnTo>
                    <a:lnTo>
                      <a:pt x="1003" y="4376"/>
                    </a:lnTo>
                    <a:lnTo>
                      <a:pt x="967" y="4354"/>
                    </a:lnTo>
                    <a:lnTo>
                      <a:pt x="939" y="4324"/>
                    </a:lnTo>
                    <a:lnTo>
                      <a:pt x="915" y="4288"/>
                    </a:lnTo>
                    <a:lnTo>
                      <a:pt x="901" y="4248"/>
                    </a:lnTo>
                    <a:lnTo>
                      <a:pt x="897" y="4205"/>
                    </a:lnTo>
                    <a:lnTo>
                      <a:pt x="901" y="4161"/>
                    </a:lnTo>
                    <a:lnTo>
                      <a:pt x="915" y="4121"/>
                    </a:lnTo>
                    <a:lnTo>
                      <a:pt x="939" y="4085"/>
                    </a:lnTo>
                    <a:lnTo>
                      <a:pt x="967" y="4056"/>
                    </a:lnTo>
                    <a:lnTo>
                      <a:pt x="1003" y="4034"/>
                    </a:lnTo>
                    <a:lnTo>
                      <a:pt x="1045" y="4018"/>
                    </a:lnTo>
                    <a:lnTo>
                      <a:pt x="1088" y="4014"/>
                    </a:lnTo>
                    <a:lnTo>
                      <a:pt x="3363" y="4014"/>
                    </a:lnTo>
                    <a:lnTo>
                      <a:pt x="3394" y="3855"/>
                    </a:lnTo>
                    <a:lnTo>
                      <a:pt x="3404" y="3823"/>
                    </a:lnTo>
                    <a:lnTo>
                      <a:pt x="3418" y="3793"/>
                    </a:lnTo>
                    <a:lnTo>
                      <a:pt x="3452" y="3740"/>
                    </a:lnTo>
                    <a:lnTo>
                      <a:pt x="1088" y="3740"/>
                    </a:lnTo>
                    <a:lnTo>
                      <a:pt x="1045" y="3734"/>
                    </a:lnTo>
                    <a:lnTo>
                      <a:pt x="1003" y="3720"/>
                    </a:lnTo>
                    <a:lnTo>
                      <a:pt x="967" y="3698"/>
                    </a:lnTo>
                    <a:lnTo>
                      <a:pt x="939" y="3668"/>
                    </a:lnTo>
                    <a:lnTo>
                      <a:pt x="915" y="3632"/>
                    </a:lnTo>
                    <a:lnTo>
                      <a:pt x="901" y="3593"/>
                    </a:lnTo>
                    <a:lnTo>
                      <a:pt x="897" y="3549"/>
                    </a:lnTo>
                    <a:lnTo>
                      <a:pt x="901" y="3505"/>
                    </a:lnTo>
                    <a:lnTo>
                      <a:pt x="915" y="3465"/>
                    </a:lnTo>
                    <a:lnTo>
                      <a:pt x="939" y="3430"/>
                    </a:lnTo>
                    <a:lnTo>
                      <a:pt x="967" y="3400"/>
                    </a:lnTo>
                    <a:lnTo>
                      <a:pt x="1003" y="3378"/>
                    </a:lnTo>
                    <a:lnTo>
                      <a:pt x="1045" y="3362"/>
                    </a:lnTo>
                    <a:lnTo>
                      <a:pt x="1088" y="3358"/>
                    </a:lnTo>
                    <a:lnTo>
                      <a:pt x="3681" y="3358"/>
                    </a:lnTo>
                    <a:lnTo>
                      <a:pt x="3868" y="3046"/>
                    </a:lnTo>
                    <a:lnTo>
                      <a:pt x="3834" y="3066"/>
                    </a:lnTo>
                    <a:lnTo>
                      <a:pt x="3796" y="3080"/>
                    </a:lnTo>
                    <a:lnTo>
                      <a:pt x="3755" y="3084"/>
                    </a:lnTo>
                    <a:lnTo>
                      <a:pt x="1088" y="3084"/>
                    </a:lnTo>
                    <a:lnTo>
                      <a:pt x="1045" y="3078"/>
                    </a:lnTo>
                    <a:lnTo>
                      <a:pt x="1003" y="3064"/>
                    </a:lnTo>
                    <a:lnTo>
                      <a:pt x="967" y="3042"/>
                    </a:lnTo>
                    <a:lnTo>
                      <a:pt x="939" y="3012"/>
                    </a:lnTo>
                    <a:lnTo>
                      <a:pt x="915" y="2977"/>
                    </a:lnTo>
                    <a:lnTo>
                      <a:pt x="901" y="2937"/>
                    </a:lnTo>
                    <a:lnTo>
                      <a:pt x="897" y="2893"/>
                    </a:lnTo>
                    <a:lnTo>
                      <a:pt x="901" y="2849"/>
                    </a:lnTo>
                    <a:lnTo>
                      <a:pt x="915" y="2808"/>
                    </a:lnTo>
                    <a:lnTo>
                      <a:pt x="939" y="2774"/>
                    </a:lnTo>
                    <a:lnTo>
                      <a:pt x="967" y="2744"/>
                    </a:lnTo>
                    <a:lnTo>
                      <a:pt x="1003" y="2720"/>
                    </a:lnTo>
                    <a:lnTo>
                      <a:pt x="1045" y="2706"/>
                    </a:lnTo>
                    <a:lnTo>
                      <a:pt x="1088" y="2702"/>
                    </a:lnTo>
                    <a:lnTo>
                      <a:pt x="3755" y="2702"/>
                    </a:lnTo>
                    <a:lnTo>
                      <a:pt x="3798" y="2706"/>
                    </a:lnTo>
                    <a:lnTo>
                      <a:pt x="3838" y="2720"/>
                    </a:lnTo>
                    <a:lnTo>
                      <a:pt x="3874" y="2744"/>
                    </a:lnTo>
                    <a:lnTo>
                      <a:pt x="3904" y="2774"/>
                    </a:lnTo>
                    <a:lnTo>
                      <a:pt x="3926" y="2808"/>
                    </a:lnTo>
                    <a:lnTo>
                      <a:pt x="3942" y="2849"/>
                    </a:lnTo>
                    <a:lnTo>
                      <a:pt x="3946" y="2893"/>
                    </a:lnTo>
                    <a:lnTo>
                      <a:pt x="3946" y="2907"/>
                    </a:lnTo>
                    <a:lnTo>
                      <a:pt x="3944" y="2921"/>
                    </a:lnTo>
                    <a:lnTo>
                      <a:pt x="4282" y="2359"/>
                    </a:lnTo>
                    <a:lnTo>
                      <a:pt x="4282" y="759"/>
                    </a:lnTo>
                    <a:lnTo>
                      <a:pt x="382" y="759"/>
                    </a:lnTo>
                    <a:close/>
                    <a:moveTo>
                      <a:pt x="5872" y="453"/>
                    </a:moveTo>
                    <a:lnTo>
                      <a:pt x="5794" y="582"/>
                    </a:lnTo>
                    <a:lnTo>
                      <a:pt x="6029" y="723"/>
                    </a:lnTo>
                    <a:lnTo>
                      <a:pt x="6106" y="594"/>
                    </a:lnTo>
                    <a:lnTo>
                      <a:pt x="5872" y="453"/>
                    </a:lnTo>
                    <a:close/>
                    <a:moveTo>
                      <a:pt x="5798" y="0"/>
                    </a:moveTo>
                    <a:lnTo>
                      <a:pt x="5834" y="2"/>
                    </a:lnTo>
                    <a:lnTo>
                      <a:pt x="5872" y="12"/>
                    </a:lnTo>
                    <a:lnTo>
                      <a:pt x="5905" y="28"/>
                    </a:lnTo>
                    <a:lnTo>
                      <a:pt x="6467" y="364"/>
                    </a:lnTo>
                    <a:lnTo>
                      <a:pt x="6502" y="391"/>
                    </a:lnTo>
                    <a:lnTo>
                      <a:pt x="6528" y="425"/>
                    </a:lnTo>
                    <a:lnTo>
                      <a:pt x="6548" y="461"/>
                    </a:lnTo>
                    <a:lnTo>
                      <a:pt x="6558" y="503"/>
                    </a:lnTo>
                    <a:lnTo>
                      <a:pt x="6558" y="544"/>
                    </a:lnTo>
                    <a:lnTo>
                      <a:pt x="6550" y="586"/>
                    </a:lnTo>
                    <a:lnTo>
                      <a:pt x="6532" y="626"/>
                    </a:lnTo>
                    <a:lnTo>
                      <a:pt x="4664" y="3736"/>
                    </a:lnTo>
                    <a:lnTo>
                      <a:pt x="4664" y="5947"/>
                    </a:lnTo>
                    <a:lnTo>
                      <a:pt x="4658" y="5991"/>
                    </a:lnTo>
                    <a:lnTo>
                      <a:pt x="4644" y="6031"/>
                    </a:lnTo>
                    <a:lnTo>
                      <a:pt x="4622" y="6067"/>
                    </a:lnTo>
                    <a:lnTo>
                      <a:pt x="4592" y="6096"/>
                    </a:lnTo>
                    <a:lnTo>
                      <a:pt x="4556" y="6120"/>
                    </a:lnTo>
                    <a:lnTo>
                      <a:pt x="4517" y="6134"/>
                    </a:lnTo>
                    <a:lnTo>
                      <a:pt x="4473" y="6138"/>
                    </a:lnTo>
                    <a:lnTo>
                      <a:pt x="191" y="6138"/>
                    </a:lnTo>
                    <a:lnTo>
                      <a:pt x="147" y="6134"/>
                    </a:lnTo>
                    <a:lnTo>
                      <a:pt x="107" y="6120"/>
                    </a:lnTo>
                    <a:lnTo>
                      <a:pt x="72" y="6096"/>
                    </a:lnTo>
                    <a:lnTo>
                      <a:pt x="42" y="6067"/>
                    </a:lnTo>
                    <a:lnTo>
                      <a:pt x="20" y="6031"/>
                    </a:lnTo>
                    <a:lnTo>
                      <a:pt x="6" y="5991"/>
                    </a:lnTo>
                    <a:lnTo>
                      <a:pt x="0" y="5947"/>
                    </a:lnTo>
                    <a:lnTo>
                      <a:pt x="0" y="568"/>
                    </a:lnTo>
                    <a:lnTo>
                      <a:pt x="6" y="525"/>
                    </a:lnTo>
                    <a:lnTo>
                      <a:pt x="20" y="483"/>
                    </a:lnTo>
                    <a:lnTo>
                      <a:pt x="42" y="449"/>
                    </a:lnTo>
                    <a:lnTo>
                      <a:pt x="72" y="419"/>
                    </a:lnTo>
                    <a:lnTo>
                      <a:pt x="107" y="395"/>
                    </a:lnTo>
                    <a:lnTo>
                      <a:pt x="147" y="382"/>
                    </a:lnTo>
                    <a:lnTo>
                      <a:pt x="191" y="378"/>
                    </a:lnTo>
                    <a:lnTo>
                      <a:pt x="4473" y="378"/>
                    </a:lnTo>
                    <a:lnTo>
                      <a:pt x="4517" y="382"/>
                    </a:lnTo>
                    <a:lnTo>
                      <a:pt x="4556" y="395"/>
                    </a:lnTo>
                    <a:lnTo>
                      <a:pt x="4592" y="419"/>
                    </a:lnTo>
                    <a:lnTo>
                      <a:pt x="4622" y="449"/>
                    </a:lnTo>
                    <a:lnTo>
                      <a:pt x="4644" y="483"/>
                    </a:lnTo>
                    <a:lnTo>
                      <a:pt x="4658" y="525"/>
                    </a:lnTo>
                    <a:lnTo>
                      <a:pt x="4664" y="568"/>
                    </a:lnTo>
                    <a:lnTo>
                      <a:pt x="4664" y="1723"/>
                    </a:lnTo>
                    <a:lnTo>
                      <a:pt x="5643" y="93"/>
                    </a:lnTo>
                    <a:lnTo>
                      <a:pt x="5665" y="64"/>
                    </a:lnTo>
                    <a:lnTo>
                      <a:pt x="5693" y="38"/>
                    </a:lnTo>
                    <a:lnTo>
                      <a:pt x="5724" y="18"/>
                    </a:lnTo>
                    <a:lnTo>
                      <a:pt x="5760" y="6"/>
                    </a:lnTo>
                    <a:lnTo>
                      <a:pt x="5798"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grpSp>
        <p:sp>
          <p:nvSpPr>
            <p:cNvPr id="79" name="TextBox 21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FED2362-9D09-4844-95EF-5E94A93644BC}"/>
                </a:ext>
              </a:extLst>
            </p:cNvPr>
            <p:cNvSpPr txBox="1"/>
            <p:nvPr/>
          </p:nvSpPr>
          <p:spPr>
            <a:xfrm>
              <a:off x="9887794" y="6126111"/>
              <a:ext cx="2319613" cy="553998"/>
            </a:xfrm>
            <a:prstGeom prst="rect">
              <a:avLst/>
            </a:prstGeom>
            <a:noFill/>
          </p:spPr>
          <p:txBody>
            <a:bodyPr wrap="square" lIns="0" tIns="0" rIns="0" bIns="0" rtlCol="0">
              <a:spAutoFit/>
            </a:bodyPr>
            <a:lstStyle>
              <a:defPPr>
                <a:defRPr lang="en-US"/>
              </a:defPPr>
              <a:lvl1pPr>
                <a:defRPr sz="1200" b="1">
                  <a:solidFill>
                    <a:schemeClr val="tx1">
                      <a:lumMod val="75000"/>
                      <a:lumOff val="25000"/>
                    </a:schemeClr>
                  </a:solidFill>
                  <a:cs typeface="Arial" pitchFamily="34" charset="0"/>
                </a:defRPr>
              </a:lvl1pPr>
            </a:lstStyle>
            <a:p>
              <a:pPr algn="ctr" defTabSz="1450548"/>
              <a:r>
                <a:rPr lang="es-ES_tradnl" sz="3599" dirty="0" smtClean="0">
                  <a:solidFill>
                    <a:srgbClr val="A5A5A5"/>
                  </a:solidFill>
                  <a:latin typeface="Arial" panose="020B0604020202020204" pitchFamily="34" charset="0"/>
                </a:rPr>
                <a:t>Inversión</a:t>
              </a:r>
              <a:endParaRPr lang="es-ES_tradnl" sz="3599" dirty="0">
                <a:solidFill>
                  <a:srgbClr val="A5A5A5"/>
                </a:solidFill>
                <a:latin typeface="Arial" panose="020B0604020202020204" pitchFamily="34" charset="0"/>
              </a:endParaRPr>
            </a:p>
          </p:txBody>
        </p:sp>
        <p:sp>
          <p:nvSpPr>
            <p:cNvPr id="80" name="TextBox 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5374B38-52F1-42EC-ABE9-28E866E37122}"/>
                </a:ext>
              </a:extLst>
            </p:cNvPr>
            <p:cNvSpPr txBox="1"/>
            <p:nvPr/>
          </p:nvSpPr>
          <p:spPr>
            <a:xfrm>
              <a:off x="10552394" y="5236605"/>
              <a:ext cx="1655012" cy="738664"/>
            </a:xfrm>
            <a:prstGeom prst="rect">
              <a:avLst/>
            </a:prstGeom>
            <a:noFill/>
          </p:spPr>
          <p:txBody>
            <a:bodyPr wrap="square" lIns="0" tIns="0" rIns="0" bIns="0" rtlCol="0">
              <a:spAutoFit/>
            </a:bodyPr>
            <a:lstStyle/>
            <a:p>
              <a:pPr algn="ctr" defTabSz="1450548"/>
              <a:r>
                <a:rPr lang="es-ES_tradnl" sz="1600" b="1" dirty="0" smtClean="0">
                  <a:solidFill>
                    <a:prstClr val="black">
                      <a:lumMod val="75000"/>
                      <a:lumOff val="25000"/>
                    </a:prstClr>
                  </a:solidFill>
                  <a:latin typeface="Arial" panose="020B0604020202020204" pitchFamily="34" charset="0"/>
                  <a:cs typeface="Arial" panose="020B0604020202020204" pitchFamily="34" charset="0"/>
                </a:rPr>
                <a:t>CLASIFICACIÓN POR TIPO DE  GASTO</a:t>
              </a:r>
              <a:endParaRPr lang="es-ES_tradnl" sz="1600" b="1" dirty="0">
                <a:solidFill>
                  <a:prstClr val="black">
                    <a:lumMod val="75000"/>
                    <a:lumOff val="25000"/>
                  </a:prstClr>
                </a:solidFill>
                <a:latin typeface="Arial" panose="020B0604020202020204" pitchFamily="34" charset="0"/>
                <a:cs typeface="Arial" panose="020B0604020202020204" pitchFamily="34" charset="0"/>
              </a:endParaRPr>
            </a:p>
          </p:txBody>
        </p:sp>
      </p:grpSp>
      <p:grpSp>
        <p:nvGrpSpPr>
          <p:cNvPr id="85" name="Group 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BABEF40-0EDA-489E-9103-5F93BBD361F9}"/>
              </a:ext>
            </a:extLst>
          </p:cNvPr>
          <p:cNvGrpSpPr/>
          <p:nvPr/>
        </p:nvGrpSpPr>
        <p:grpSpPr>
          <a:xfrm>
            <a:off x="9535736" y="3441178"/>
            <a:ext cx="531537" cy="531729"/>
            <a:chOff x="1060566" y="1943691"/>
            <a:chExt cx="531730" cy="531730"/>
          </a:xfrm>
        </p:grpSpPr>
        <p:sp>
          <p:nvSpPr>
            <p:cNvPr id="86" name="Oval 19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F7ECFC2-4F91-497B-9588-98D46937A20F}"/>
                </a:ext>
              </a:extLst>
            </p:cNvPr>
            <p:cNvSpPr/>
            <p:nvPr/>
          </p:nvSpPr>
          <p:spPr>
            <a:xfrm>
              <a:off x="1060566" y="1943691"/>
              <a:ext cx="531730" cy="5317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450548"/>
              <a:endParaRPr lang="en-IN" sz="2399">
                <a:solidFill>
                  <a:prstClr val="white"/>
                </a:solidFill>
                <a:latin typeface="Calibri"/>
              </a:endParaRPr>
            </a:p>
          </p:txBody>
        </p:sp>
        <p:grpSp>
          <p:nvGrpSpPr>
            <p:cNvPr id="87" name="Group 19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C46FD88-1896-4B02-A86C-CB130FE956E0}"/>
                </a:ext>
              </a:extLst>
            </p:cNvPr>
            <p:cNvGrpSpPr/>
            <p:nvPr/>
          </p:nvGrpSpPr>
          <p:grpSpPr>
            <a:xfrm>
              <a:off x="1211844" y="2078944"/>
              <a:ext cx="279100" cy="261224"/>
              <a:chOff x="765175" y="1228726"/>
              <a:chExt cx="5205413" cy="4872038"/>
            </a:xfrm>
            <a:solidFill>
              <a:schemeClr val="bg1"/>
            </a:solidFill>
          </p:grpSpPr>
          <p:sp>
            <p:nvSpPr>
              <p:cNvPr id="88" name="Freeform 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A18D904-54CD-4D20-8C48-7C3C3C8A2EA1}"/>
                  </a:ext>
                </a:extLst>
              </p:cNvPr>
              <p:cNvSpPr>
                <a:spLocks/>
              </p:cNvSpPr>
              <p:nvPr/>
            </p:nvSpPr>
            <p:spPr bwMode="auto">
              <a:xfrm>
                <a:off x="1477963" y="23304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2 h 383"/>
                  <a:gd name="T10" fmla="*/ 3007 w 3049"/>
                  <a:gd name="T11" fmla="*/ 71 h 383"/>
                  <a:gd name="T12" fmla="*/ 3029 w 3049"/>
                  <a:gd name="T13" fmla="*/ 107 h 383"/>
                  <a:gd name="T14" fmla="*/ 3045 w 3049"/>
                  <a:gd name="T15" fmla="*/ 147 h 383"/>
                  <a:gd name="T16" fmla="*/ 3049 w 3049"/>
                  <a:gd name="T17" fmla="*/ 191 h 383"/>
                  <a:gd name="T18" fmla="*/ 3045 w 3049"/>
                  <a:gd name="T19" fmla="*/ 236 h 383"/>
                  <a:gd name="T20" fmla="*/ 3029 w 3049"/>
                  <a:gd name="T21" fmla="*/ 276 h 383"/>
                  <a:gd name="T22" fmla="*/ 3007 w 3049"/>
                  <a:gd name="T23" fmla="*/ 312 h 383"/>
                  <a:gd name="T24" fmla="*/ 2977 w 3049"/>
                  <a:gd name="T25" fmla="*/ 340 h 383"/>
                  <a:gd name="T26" fmla="*/ 2941 w 3049"/>
                  <a:gd name="T27" fmla="*/ 364 h 383"/>
                  <a:gd name="T28" fmla="*/ 2901 w 3049"/>
                  <a:gd name="T29" fmla="*/ 378 h 383"/>
                  <a:gd name="T30" fmla="*/ 2858 w 3049"/>
                  <a:gd name="T31" fmla="*/ 383 h 383"/>
                  <a:gd name="T32" fmla="*/ 191 w 3049"/>
                  <a:gd name="T33" fmla="*/ 383 h 383"/>
                  <a:gd name="T34" fmla="*/ 148 w 3049"/>
                  <a:gd name="T35" fmla="*/ 378 h 383"/>
                  <a:gd name="T36" fmla="*/ 106 w 3049"/>
                  <a:gd name="T37" fmla="*/ 364 h 383"/>
                  <a:gd name="T38" fmla="*/ 70 w 3049"/>
                  <a:gd name="T39" fmla="*/ 340 h 383"/>
                  <a:gd name="T40" fmla="*/ 42 w 3049"/>
                  <a:gd name="T41" fmla="*/ 312 h 383"/>
                  <a:gd name="T42" fmla="*/ 18 w 3049"/>
                  <a:gd name="T43" fmla="*/ 276 h 383"/>
                  <a:gd name="T44" fmla="*/ 4 w 3049"/>
                  <a:gd name="T45" fmla="*/ 236 h 383"/>
                  <a:gd name="T46" fmla="*/ 0 w 3049"/>
                  <a:gd name="T47" fmla="*/ 191 h 383"/>
                  <a:gd name="T48" fmla="*/ 4 w 3049"/>
                  <a:gd name="T49" fmla="*/ 147 h 383"/>
                  <a:gd name="T50" fmla="*/ 18 w 3049"/>
                  <a:gd name="T51" fmla="*/ 107 h 383"/>
                  <a:gd name="T52" fmla="*/ 42 w 3049"/>
                  <a:gd name="T53" fmla="*/ 71 h 383"/>
                  <a:gd name="T54" fmla="*/ 70 w 3049"/>
                  <a:gd name="T55" fmla="*/ 42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2"/>
                    </a:lnTo>
                    <a:lnTo>
                      <a:pt x="3007" y="71"/>
                    </a:lnTo>
                    <a:lnTo>
                      <a:pt x="3029" y="107"/>
                    </a:lnTo>
                    <a:lnTo>
                      <a:pt x="3045" y="147"/>
                    </a:lnTo>
                    <a:lnTo>
                      <a:pt x="3049" y="191"/>
                    </a:lnTo>
                    <a:lnTo>
                      <a:pt x="3045" y="236"/>
                    </a:lnTo>
                    <a:lnTo>
                      <a:pt x="3029" y="276"/>
                    </a:lnTo>
                    <a:lnTo>
                      <a:pt x="3007" y="312"/>
                    </a:lnTo>
                    <a:lnTo>
                      <a:pt x="2977" y="340"/>
                    </a:lnTo>
                    <a:lnTo>
                      <a:pt x="2941" y="364"/>
                    </a:lnTo>
                    <a:lnTo>
                      <a:pt x="2901" y="378"/>
                    </a:lnTo>
                    <a:lnTo>
                      <a:pt x="2858" y="383"/>
                    </a:lnTo>
                    <a:lnTo>
                      <a:pt x="191" y="383"/>
                    </a:lnTo>
                    <a:lnTo>
                      <a:pt x="148" y="378"/>
                    </a:lnTo>
                    <a:lnTo>
                      <a:pt x="106" y="364"/>
                    </a:lnTo>
                    <a:lnTo>
                      <a:pt x="70" y="340"/>
                    </a:lnTo>
                    <a:lnTo>
                      <a:pt x="42" y="312"/>
                    </a:lnTo>
                    <a:lnTo>
                      <a:pt x="18" y="276"/>
                    </a:lnTo>
                    <a:lnTo>
                      <a:pt x="4" y="236"/>
                    </a:lnTo>
                    <a:lnTo>
                      <a:pt x="0" y="191"/>
                    </a:lnTo>
                    <a:lnTo>
                      <a:pt x="4" y="147"/>
                    </a:lnTo>
                    <a:lnTo>
                      <a:pt x="18" y="107"/>
                    </a:lnTo>
                    <a:lnTo>
                      <a:pt x="42" y="71"/>
                    </a:lnTo>
                    <a:lnTo>
                      <a:pt x="70" y="42"/>
                    </a:lnTo>
                    <a:lnTo>
                      <a:pt x="106" y="20"/>
                    </a:lnTo>
                    <a:lnTo>
                      <a:pt x="148" y="6"/>
                    </a:lnTo>
                    <a:lnTo>
                      <a:pt x="191"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sp>
            <p:nvSpPr>
              <p:cNvPr id="89" name="Freeform 7">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FD5851D-D683-4573-9662-72FB5908E3A4}"/>
                  </a:ext>
                </a:extLst>
              </p:cNvPr>
              <p:cNvSpPr>
                <a:spLocks/>
              </p:cNvSpPr>
              <p:nvPr/>
            </p:nvSpPr>
            <p:spPr bwMode="auto">
              <a:xfrm>
                <a:off x="1477963" y="28511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3 h 383"/>
                  <a:gd name="T10" fmla="*/ 3007 w 3049"/>
                  <a:gd name="T11" fmla="*/ 71 h 383"/>
                  <a:gd name="T12" fmla="*/ 3029 w 3049"/>
                  <a:gd name="T13" fmla="*/ 107 h 383"/>
                  <a:gd name="T14" fmla="*/ 3045 w 3049"/>
                  <a:gd name="T15" fmla="*/ 149 h 383"/>
                  <a:gd name="T16" fmla="*/ 3049 w 3049"/>
                  <a:gd name="T17" fmla="*/ 192 h 383"/>
                  <a:gd name="T18" fmla="*/ 3045 w 3049"/>
                  <a:gd name="T19" fmla="*/ 236 h 383"/>
                  <a:gd name="T20" fmla="*/ 3029 w 3049"/>
                  <a:gd name="T21" fmla="*/ 276 h 383"/>
                  <a:gd name="T22" fmla="*/ 3007 w 3049"/>
                  <a:gd name="T23" fmla="*/ 312 h 383"/>
                  <a:gd name="T24" fmla="*/ 2977 w 3049"/>
                  <a:gd name="T25" fmla="*/ 341 h 383"/>
                  <a:gd name="T26" fmla="*/ 2941 w 3049"/>
                  <a:gd name="T27" fmla="*/ 363 h 383"/>
                  <a:gd name="T28" fmla="*/ 2901 w 3049"/>
                  <a:gd name="T29" fmla="*/ 377 h 383"/>
                  <a:gd name="T30" fmla="*/ 2858 w 3049"/>
                  <a:gd name="T31" fmla="*/ 383 h 383"/>
                  <a:gd name="T32" fmla="*/ 191 w 3049"/>
                  <a:gd name="T33" fmla="*/ 383 h 383"/>
                  <a:gd name="T34" fmla="*/ 148 w 3049"/>
                  <a:gd name="T35" fmla="*/ 377 h 383"/>
                  <a:gd name="T36" fmla="*/ 106 w 3049"/>
                  <a:gd name="T37" fmla="*/ 363 h 383"/>
                  <a:gd name="T38" fmla="*/ 70 w 3049"/>
                  <a:gd name="T39" fmla="*/ 341 h 383"/>
                  <a:gd name="T40" fmla="*/ 42 w 3049"/>
                  <a:gd name="T41" fmla="*/ 312 h 383"/>
                  <a:gd name="T42" fmla="*/ 18 w 3049"/>
                  <a:gd name="T43" fmla="*/ 276 h 383"/>
                  <a:gd name="T44" fmla="*/ 4 w 3049"/>
                  <a:gd name="T45" fmla="*/ 236 h 383"/>
                  <a:gd name="T46" fmla="*/ 0 w 3049"/>
                  <a:gd name="T47" fmla="*/ 192 h 383"/>
                  <a:gd name="T48" fmla="*/ 4 w 3049"/>
                  <a:gd name="T49" fmla="*/ 149 h 383"/>
                  <a:gd name="T50" fmla="*/ 18 w 3049"/>
                  <a:gd name="T51" fmla="*/ 107 h 383"/>
                  <a:gd name="T52" fmla="*/ 42 w 3049"/>
                  <a:gd name="T53" fmla="*/ 71 h 383"/>
                  <a:gd name="T54" fmla="*/ 70 w 3049"/>
                  <a:gd name="T55" fmla="*/ 43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3"/>
                    </a:lnTo>
                    <a:lnTo>
                      <a:pt x="3007" y="71"/>
                    </a:lnTo>
                    <a:lnTo>
                      <a:pt x="3029" y="107"/>
                    </a:lnTo>
                    <a:lnTo>
                      <a:pt x="3045" y="149"/>
                    </a:lnTo>
                    <a:lnTo>
                      <a:pt x="3049" y="192"/>
                    </a:lnTo>
                    <a:lnTo>
                      <a:pt x="3045" y="236"/>
                    </a:lnTo>
                    <a:lnTo>
                      <a:pt x="3029" y="276"/>
                    </a:lnTo>
                    <a:lnTo>
                      <a:pt x="3007" y="312"/>
                    </a:lnTo>
                    <a:lnTo>
                      <a:pt x="2977" y="341"/>
                    </a:lnTo>
                    <a:lnTo>
                      <a:pt x="2941" y="363"/>
                    </a:lnTo>
                    <a:lnTo>
                      <a:pt x="2901" y="377"/>
                    </a:lnTo>
                    <a:lnTo>
                      <a:pt x="2858" y="383"/>
                    </a:lnTo>
                    <a:lnTo>
                      <a:pt x="191" y="383"/>
                    </a:lnTo>
                    <a:lnTo>
                      <a:pt x="148" y="377"/>
                    </a:lnTo>
                    <a:lnTo>
                      <a:pt x="106" y="363"/>
                    </a:lnTo>
                    <a:lnTo>
                      <a:pt x="70" y="341"/>
                    </a:lnTo>
                    <a:lnTo>
                      <a:pt x="42" y="312"/>
                    </a:lnTo>
                    <a:lnTo>
                      <a:pt x="18" y="276"/>
                    </a:lnTo>
                    <a:lnTo>
                      <a:pt x="4" y="236"/>
                    </a:lnTo>
                    <a:lnTo>
                      <a:pt x="0" y="192"/>
                    </a:lnTo>
                    <a:lnTo>
                      <a:pt x="4" y="149"/>
                    </a:lnTo>
                    <a:lnTo>
                      <a:pt x="18" y="107"/>
                    </a:lnTo>
                    <a:lnTo>
                      <a:pt x="42" y="71"/>
                    </a:lnTo>
                    <a:lnTo>
                      <a:pt x="70" y="43"/>
                    </a:lnTo>
                    <a:lnTo>
                      <a:pt x="106" y="20"/>
                    </a:lnTo>
                    <a:lnTo>
                      <a:pt x="148" y="6"/>
                    </a:lnTo>
                    <a:lnTo>
                      <a:pt x="191"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sp>
            <p:nvSpPr>
              <p:cNvPr id="90" name="Freeform 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C5A7B2D-D0FE-4221-A06F-69540FEF7045}"/>
                  </a:ext>
                </a:extLst>
              </p:cNvPr>
              <p:cNvSpPr>
                <a:spLocks/>
              </p:cNvSpPr>
              <p:nvPr/>
            </p:nvSpPr>
            <p:spPr bwMode="auto">
              <a:xfrm>
                <a:off x="1477963" y="4935538"/>
                <a:ext cx="1422400" cy="303213"/>
              </a:xfrm>
              <a:custGeom>
                <a:avLst/>
                <a:gdLst>
                  <a:gd name="T0" fmla="*/ 191 w 1793"/>
                  <a:gd name="T1" fmla="*/ 0 h 381"/>
                  <a:gd name="T2" fmla="*/ 1602 w 1793"/>
                  <a:gd name="T3" fmla="*/ 0 h 381"/>
                  <a:gd name="T4" fmla="*/ 1646 w 1793"/>
                  <a:gd name="T5" fmla="*/ 6 h 381"/>
                  <a:gd name="T6" fmla="*/ 1686 w 1793"/>
                  <a:gd name="T7" fmla="*/ 20 h 381"/>
                  <a:gd name="T8" fmla="*/ 1721 w 1793"/>
                  <a:gd name="T9" fmla="*/ 41 h 381"/>
                  <a:gd name="T10" fmla="*/ 1751 w 1793"/>
                  <a:gd name="T11" fmla="*/ 71 h 381"/>
                  <a:gd name="T12" fmla="*/ 1773 w 1793"/>
                  <a:gd name="T13" fmla="*/ 107 h 381"/>
                  <a:gd name="T14" fmla="*/ 1787 w 1793"/>
                  <a:gd name="T15" fmla="*/ 147 h 381"/>
                  <a:gd name="T16" fmla="*/ 1793 w 1793"/>
                  <a:gd name="T17" fmla="*/ 190 h 381"/>
                  <a:gd name="T18" fmla="*/ 1787 w 1793"/>
                  <a:gd name="T19" fmla="*/ 234 h 381"/>
                  <a:gd name="T20" fmla="*/ 1773 w 1793"/>
                  <a:gd name="T21" fmla="*/ 274 h 381"/>
                  <a:gd name="T22" fmla="*/ 1751 w 1793"/>
                  <a:gd name="T23" fmla="*/ 310 h 381"/>
                  <a:gd name="T24" fmla="*/ 1721 w 1793"/>
                  <a:gd name="T25" fmla="*/ 339 h 381"/>
                  <a:gd name="T26" fmla="*/ 1686 w 1793"/>
                  <a:gd name="T27" fmla="*/ 361 h 381"/>
                  <a:gd name="T28" fmla="*/ 1646 w 1793"/>
                  <a:gd name="T29" fmla="*/ 377 h 381"/>
                  <a:gd name="T30" fmla="*/ 1602 w 1793"/>
                  <a:gd name="T31" fmla="*/ 381 h 381"/>
                  <a:gd name="T32" fmla="*/ 191 w 1793"/>
                  <a:gd name="T33" fmla="*/ 381 h 381"/>
                  <a:gd name="T34" fmla="*/ 148 w 1793"/>
                  <a:gd name="T35" fmla="*/ 377 h 381"/>
                  <a:gd name="T36" fmla="*/ 106 w 1793"/>
                  <a:gd name="T37" fmla="*/ 361 h 381"/>
                  <a:gd name="T38" fmla="*/ 70 w 1793"/>
                  <a:gd name="T39" fmla="*/ 339 h 381"/>
                  <a:gd name="T40" fmla="*/ 42 w 1793"/>
                  <a:gd name="T41" fmla="*/ 310 h 381"/>
                  <a:gd name="T42" fmla="*/ 18 w 1793"/>
                  <a:gd name="T43" fmla="*/ 274 h 381"/>
                  <a:gd name="T44" fmla="*/ 4 w 1793"/>
                  <a:gd name="T45" fmla="*/ 234 h 381"/>
                  <a:gd name="T46" fmla="*/ 0 w 1793"/>
                  <a:gd name="T47" fmla="*/ 190 h 381"/>
                  <a:gd name="T48" fmla="*/ 4 w 1793"/>
                  <a:gd name="T49" fmla="*/ 147 h 381"/>
                  <a:gd name="T50" fmla="*/ 18 w 1793"/>
                  <a:gd name="T51" fmla="*/ 107 h 381"/>
                  <a:gd name="T52" fmla="*/ 42 w 1793"/>
                  <a:gd name="T53" fmla="*/ 71 h 381"/>
                  <a:gd name="T54" fmla="*/ 70 w 1793"/>
                  <a:gd name="T55" fmla="*/ 41 h 381"/>
                  <a:gd name="T56" fmla="*/ 106 w 1793"/>
                  <a:gd name="T57" fmla="*/ 20 h 381"/>
                  <a:gd name="T58" fmla="*/ 148 w 1793"/>
                  <a:gd name="T59" fmla="*/ 6 h 381"/>
                  <a:gd name="T60" fmla="*/ 191 w 1793"/>
                  <a:gd name="T61"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93" h="381">
                    <a:moveTo>
                      <a:pt x="191" y="0"/>
                    </a:moveTo>
                    <a:lnTo>
                      <a:pt x="1602" y="0"/>
                    </a:lnTo>
                    <a:lnTo>
                      <a:pt x="1646" y="6"/>
                    </a:lnTo>
                    <a:lnTo>
                      <a:pt x="1686" y="20"/>
                    </a:lnTo>
                    <a:lnTo>
                      <a:pt x="1721" y="41"/>
                    </a:lnTo>
                    <a:lnTo>
                      <a:pt x="1751" y="71"/>
                    </a:lnTo>
                    <a:lnTo>
                      <a:pt x="1773" y="107"/>
                    </a:lnTo>
                    <a:lnTo>
                      <a:pt x="1787" y="147"/>
                    </a:lnTo>
                    <a:lnTo>
                      <a:pt x="1793" y="190"/>
                    </a:lnTo>
                    <a:lnTo>
                      <a:pt x="1787" y="234"/>
                    </a:lnTo>
                    <a:lnTo>
                      <a:pt x="1773" y="274"/>
                    </a:lnTo>
                    <a:lnTo>
                      <a:pt x="1751" y="310"/>
                    </a:lnTo>
                    <a:lnTo>
                      <a:pt x="1721" y="339"/>
                    </a:lnTo>
                    <a:lnTo>
                      <a:pt x="1686" y="361"/>
                    </a:lnTo>
                    <a:lnTo>
                      <a:pt x="1646" y="377"/>
                    </a:lnTo>
                    <a:lnTo>
                      <a:pt x="1602" y="381"/>
                    </a:lnTo>
                    <a:lnTo>
                      <a:pt x="191" y="381"/>
                    </a:lnTo>
                    <a:lnTo>
                      <a:pt x="148" y="377"/>
                    </a:lnTo>
                    <a:lnTo>
                      <a:pt x="106" y="361"/>
                    </a:lnTo>
                    <a:lnTo>
                      <a:pt x="70" y="339"/>
                    </a:lnTo>
                    <a:lnTo>
                      <a:pt x="42" y="310"/>
                    </a:lnTo>
                    <a:lnTo>
                      <a:pt x="18" y="274"/>
                    </a:lnTo>
                    <a:lnTo>
                      <a:pt x="4" y="234"/>
                    </a:lnTo>
                    <a:lnTo>
                      <a:pt x="0" y="190"/>
                    </a:lnTo>
                    <a:lnTo>
                      <a:pt x="4" y="147"/>
                    </a:lnTo>
                    <a:lnTo>
                      <a:pt x="18" y="107"/>
                    </a:lnTo>
                    <a:lnTo>
                      <a:pt x="42" y="71"/>
                    </a:lnTo>
                    <a:lnTo>
                      <a:pt x="70" y="41"/>
                    </a:lnTo>
                    <a:lnTo>
                      <a:pt x="106" y="20"/>
                    </a:lnTo>
                    <a:lnTo>
                      <a:pt x="148" y="6"/>
                    </a:lnTo>
                    <a:lnTo>
                      <a:pt x="191"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sp>
            <p:nvSpPr>
              <p:cNvPr id="91" name="Freeform 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9FD6D760-C940-4F8F-85CE-7E5777523820}"/>
                  </a:ext>
                </a:extLst>
              </p:cNvPr>
              <p:cNvSpPr>
                <a:spLocks noEditPoints="1"/>
              </p:cNvSpPr>
              <p:nvPr/>
            </p:nvSpPr>
            <p:spPr bwMode="auto">
              <a:xfrm>
                <a:off x="765175" y="1228726"/>
                <a:ext cx="5205413" cy="4872038"/>
              </a:xfrm>
              <a:custGeom>
                <a:avLst/>
                <a:gdLst>
                  <a:gd name="T0" fmla="*/ 3681 w 6558"/>
                  <a:gd name="T1" fmla="*/ 4366 h 6138"/>
                  <a:gd name="T2" fmla="*/ 5597 w 6558"/>
                  <a:gd name="T3" fmla="*/ 910 h 6138"/>
                  <a:gd name="T4" fmla="*/ 4282 w 6558"/>
                  <a:gd name="T5" fmla="*/ 5757 h 6138"/>
                  <a:gd name="T6" fmla="*/ 4268 w 6558"/>
                  <a:gd name="T7" fmla="*/ 4376 h 6138"/>
                  <a:gd name="T8" fmla="*/ 3426 w 6558"/>
                  <a:gd name="T9" fmla="*/ 5047 h 6138"/>
                  <a:gd name="T10" fmla="*/ 3317 w 6558"/>
                  <a:gd name="T11" fmla="*/ 5039 h 6138"/>
                  <a:gd name="T12" fmla="*/ 3227 w 6558"/>
                  <a:gd name="T13" fmla="*/ 4972 h 6138"/>
                  <a:gd name="T14" fmla="*/ 3191 w 6558"/>
                  <a:gd name="T15" fmla="*/ 4862 h 6138"/>
                  <a:gd name="T16" fmla="*/ 1088 w 6558"/>
                  <a:gd name="T17" fmla="*/ 4395 h 6138"/>
                  <a:gd name="T18" fmla="*/ 967 w 6558"/>
                  <a:gd name="T19" fmla="*/ 4354 h 6138"/>
                  <a:gd name="T20" fmla="*/ 901 w 6558"/>
                  <a:gd name="T21" fmla="*/ 4248 h 6138"/>
                  <a:gd name="T22" fmla="*/ 915 w 6558"/>
                  <a:gd name="T23" fmla="*/ 4121 h 6138"/>
                  <a:gd name="T24" fmla="*/ 1003 w 6558"/>
                  <a:gd name="T25" fmla="*/ 4034 h 6138"/>
                  <a:gd name="T26" fmla="*/ 3363 w 6558"/>
                  <a:gd name="T27" fmla="*/ 4014 h 6138"/>
                  <a:gd name="T28" fmla="*/ 3418 w 6558"/>
                  <a:gd name="T29" fmla="*/ 3793 h 6138"/>
                  <a:gd name="T30" fmla="*/ 1045 w 6558"/>
                  <a:gd name="T31" fmla="*/ 3734 h 6138"/>
                  <a:gd name="T32" fmla="*/ 939 w 6558"/>
                  <a:gd name="T33" fmla="*/ 3668 h 6138"/>
                  <a:gd name="T34" fmla="*/ 897 w 6558"/>
                  <a:gd name="T35" fmla="*/ 3549 h 6138"/>
                  <a:gd name="T36" fmla="*/ 939 w 6558"/>
                  <a:gd name="T37" fmla="*/ 3430 h 6138"/>
                  <a:gd name="T38" fmla="*/ 1045 w 6558"/>
                  <a:gd name="T39" fmla="*/ 3362 h 6138"/>
                  <a:gd name="T40" fmla="*/ 3868 w 6558"/>
                  <a:gd name="T41" fmla="*/ 3046 h 6138"/>
                  <a:gd name="T42" fmla="*/ 3755 w 6558"/>
                  <a:gd name="T43" fmla="*/ 3084 h 6138"/>
                  <a:gd name="T44" fmla="*/ 1003 w 6558"/>
                  <a:gd name="T45" fmla="*/ 3064 h 6138"/>
                  <a:gd name="T46" fmla="*/ 915 w 6558"/>
                  <a:gd name="T47" fmla="*/ 2977 h 6138"/>
                  <a:gd name="T48" fmla="*/ 901 w 6558"/>
                  <a:gd name="T49" fmla="*/ 2849 h 6138"/>
                  <a:gd name="T50" fmla="*/ 967 w 6558"/>
                  <a:gd name="T51" fmla="*/ 2744 h 6138"/>
                  <a:gd name="T52" fmla="*/ 1088 w 6558"/>
                  <a:gd name="T53" fmla="*/ 2702 h 6138"/>
                  <a:gd name="T54" fmla="*/ 3838 w 6558"/>
                  <a:gd name="T55" fmla="*/ 2720 h 6138"/>
                  <a:gd name="T56" fmla="*/ 3926 w 6558"/>
                  <a:gd name="T57" fmla="*/ 2808 h 6138"/>
                  <a:gd name="T58" fmla="*/ 3946 w 6558"/>
                  <a:gd name="T59" fmla="*/ 2907 h 6138"/>
                  <a:gd name="T60" fmla="*/ 4282 w 6558"/>
                  <a:gd name="T61" fmla="*/ 759 h 6138"/>
                  <a:gd name="T62" fmla="*/ 5794 w 6558"/>
                  <a:gd name="T63" fmla="*/ 582 h 6138"/>
                  <a:gd name="T64" fmla="*/ 5872 w 6558"/>
                  <a:gd name="T65" fmla="*/ 453 h 6138"/>
                  <a:gd name="T66" fmla="*/ 5872 w 6558"/>
                  <a:gd name="T67" fmla="*/ 12 h 6138"/>
                  <a:gd name="T68" fmla="*/ 6502 w 6558"/>
                  <a:gd name="T69" fmla="*/ 391 h 6138"/>
                  <a:gd name="T70" fmla="*/ 6558 w 6558"/>
                  <a:gd name="T71" fmla="*/ 503 h 6138"/>
                  <a:gd name="T72" fmla="*/ 6532 w 6558"/>
                  <a:gd name="T73" fmla="*/ 626 h 6138"/>
                  <a:gd name="T74" fmla="*/ 4658 w 6558"/>
                  <a:gd name="T75" fmla="*/ 5991 h 6138"/>
                  <a:gd name="T76" fmla="*/ 4592 w 6558"/>
                  <a:gd name="T77" fmla="*/ 6096 h 6138"/>
                  <a:gd name="T78" fmla="*/ 4473 w 6558"/>
                  <a:gd name="T79" fmla="*/ 6138 h 6138"/>
                  <a:gd name="T80" fmla="*/ 107 w 6558"/>
                  <a:gd name="T81" fmla="*/ 6120 h 6138"/>
                  <a:gd name="T82" fmla="*/ 20 w 6558"/>
                  <a:gd name="T83" fmla="*/ 6031 h 6138"/>
                  <a:gd name="T84" fmla="*/ 0 w 6558"/>
                  <a:gd name="T85" fmla="*/ 568 h 6138"/>
                  <a:gd name="T86" fmla="*/ 42 w 6558"/>
                  <a:gd name="T87" fmla="*/ 449 h 6138"/>
                  <a:gd name="T88" fmla="*/ 147 w 6558"/>
                  <a:gd name="T89" fmla="*/ 382 h 6138"/>
                  <a:gd name="T90" fmla="*/ 4517 w 6558"/>
                  <a:gd name="T91" fmla="*/ 382 h 6138"/>
                  <a:gd name="T92" fmla="*/ 4622 w 6558"/>
                  <a:gd name="T93" fmla="*/ 449 h 6138"/>
                  <a:gd name="T94" fmla="*/ 4664 w 6558"/>
                  <a:gd name="T95" fmla="*/ 568 h 6138"/>
                  <a:gd name="T96" fmla="*/ 5665 w 6558"/>
                  <a:gd name="T97" fmla="*/ 64 h 6138"/>
                  <a:gd name="T98" fmla="*/ 5760 w 6558"/>
                  <a:gd name="T99" fmla="*/ 6 h 6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558" h="6138">
                    <a:moveTo>
                      <a:pt x="5597" y="910"/>
                    </a:moveTo>
                    <a:lnTo>
                      <a:pt x="3763" y="3962"/>
                    </a:lnTo>
                    <a:lnTo>
                      <a:pt x="3681" y="4366"/>
                    </a:lnTo>
                    <a:lnTo>
                      <a:pt x="3997" y="4103"/>
                    </a:lnTo>
                    <a:lnTo>
                      <a:pt x="5832" y="1051"/>
                    </a:lnTo>
                    <a:lnTo>
                      <a:pt x="5597" y="910"/>
                    </a:lnTo>
                    <a:close/>
                    <a:moveTo>
                      <a:pt x="382" y="759"/>
                    </a:moveTo>
                    <a:lnTo>
                      <a:pt x="382" y="5757"/>
                    </a:lnTo>
                    <a:lnTo>
                      <a:pt x="4282" y="5757"/>
                    </a:lnTo>
                    <a:lnTo>
                      <a:pt x="4282" y="4362"/>
                    </a:lnTo>
                    <a:lnTo>
                      <a:pt x="4274" y="4370"/>
                    </a:lnTo>
                    <a:lnTo>
                      <a:pt x="4268" y="4376"/>
                    </a:lnTo>
                    <a:lnTo>
                      <a:pt x="3506" y="5007"/>
                    </a:lnTo>
                    <a:lnTo>
                      <a:pt x="3468" y="5031"/>
                    </a:lnTo>
                    <a:lnTo>
                      <a:pt x="3426" y="5047"/>
                    </a:lnTo>
                    <a:lnTo>
                      <a:pt x="3382" y="5051"/>
                    </a:lnTo>
                    <a:lnTo>
                      <a:pt x="3349" y="5049"/>
                    </a:lnTo>
                    <a:lnTo>
                      <a:pt x="3317" y="5039"/>
                    </a:lnTo>
                    <a:lnTo>
                      <a:pt x="3285" y="5025"/>
                    </a:lnTo>
                    <a:lnTo>
                      <a:pt x="3253" y="5000"/>
                    </a:lnTo>
                    <a:lnTo>
                      <a:pt x="3227" y="4972"/>
                    </a:lnTo>
                    <a:lnTo>
                      <a:pt x="3207" y="4938"/>
                    </a:lnTo>
                    <a:lnTo>
                      <a:pt x="3195" y="4900"/>
                    </a:lnTo>
                    <a:lnTo>
                      <a:pt x="3191" y="4862"/>
                    </a:lnTo>
                    <a:lnTo>
                      <a:pt x="3195" y="4823"/>
                    </a:lnTo>
                    <a:lnTo>
                      <a:pt x="3283" y="4395"/>
                    </a:lnTo>
                    <a:lnTo>
                      <a:pt x="1088" y="4395"/>
                    </a:lnTo>
                    <a:lnTo>
                      <a:pt x="1045" y="4391"/>
                    </a:lnTo>
                    <a:lnTo>
                      <a:pt x="1003" y="4376"/>
                    </a:lnTo>
                    <a:lnTo>
                      <a:pt x="967" y="4354"/>
                    </a:lnTo>
                    <a:lnTo>
                      <a:pt x="939" y="4324"/>
                    </a:lnTo>
                    <a:lnTo>
                      <a:pt x="915" y="4288"/>
                    </a:lnTo>
                    <a:lnTo>
                      <a:pt x="901" y="4248"/>
                    </a:lnTo>
                    <a:lnTo>
                      <a:pt x="897" y="4205"/>
                    </a:lnTo>
                    <a:lnTo>
                      <a:pt x="901" y="4161"/>
                    </a:lnTo>
                    <a:lnTo>
                      <a:pt x="915" y="4121"/>
                    </a:lnTo>
                    <a:lnTo>
                      <a:pt x="939" y="4085"/>
                    </a:lnTo>
                    <a:lnTo>
                      <a:pt x="967" y="4056"/>
                    </a:lnTo>
                    <a:lnTo>
                      <a:pt x="1003" y="4034"/>
                    </a:lnTo>
                    <a:lnTo>
                      <a:pt x="1045" y="4018"/>
                    </a:lnTo>
                    <a:lnTo>
                      <a:pt x="1088" y="4014"/>
                    </a:lnTo>
                    <a:lnTo>
                      <a:pt x="3363" y="4014"/>
                    </a:lnTo>
                    <a:lnTo>
                      <a:pt x="3394" y="3855"/>
                    </a:lnTo>
                    <a:lnTo>
                      <a:pt x="3404" y="3823"/>
                    </a:lnTo>
                    <a:lnTo>
                      <a:pt x="3418" y="3793"/>
                    </a:lnTo>
                    <a:lnTo>
                      <a:pt x="3452" y="3740"/>
                    </a:lnTo>
                    <a:lnTo>
                      <a:pt x="1088" y="3740"/>
                    </a:lnTo>
                    <a:lnTo>
                      <a:pt x="1045" y="3734"/>
                    </a:lnTo>
                    <a:lnTo>
                      <a:pt x="1003" y="3720"/>
                    </a:lnTo>
                    <a:lnTo>
                      <a:pt x="967" y="3698"/>
                    </a:lnTo>
                    <a:lnTo>
                      <a:pt x="939" y="3668"/>
                    </a:lnTo>
                    <a:lnTo>
                      <a:pt x="915" y="3632"/>
                    </a:lnTo>
                    <a:lnTo>
                      <a:pt x="901" y="3593"/>
                    </a:lnTo>
                    <a:lnTo>
                      <a:pt x="897" y="3549"/>
                    </a:lnTo>
                    <a:lnTo>
                      <a:pt x="901" y="3505"/>
                    </a:lnTo>
                    <a:lnTo>
                      <a:pt x="915" y="3465"/>
                    </a:lnTo>
                    <a:lnTo>
                      <a:pt x="939" y="3430"/>
                    </a:lnTo>
                    <a:lnTo>
                      <a:pt x="967" y="3400"/>
                    </a:lnTo>
                    <a:lnTo>
                      <a:pt x="1003" y="3378"/>
                    </a:lnTo>
                    <a:lnTo>
                      <a:pt x="1045" y="3362"/>
                    </a:lnTo>
                    <a:lnTo>
                      <a:pt x="1088" y="3358"/>
                    </a:lnTo>
                    <a:lnTo>
                      <a:pt x="3681" y="3358"/>
                    </a:lnTo>
                    <a:lnTo>
                      <a:pt x="3868" y="3046"/>
                    </a:lnTo>
                    <a:lnTo>
                      <a:pt x="3834" y="3066"/>
                    </a:lnTo>
                    <a:lnTo>
                      <a:pt x="3796" y="3080"/>
                    </a:lnTo>
                    <a:lnTo>
                      <a:pt x="3755" y="3084"/>
                    </a:lnTo>
                    <a:lnTo>
                      <a:pt x="1088" y="3084"/>
                    </a:lnTo>
                    <a:lnTo>
                      <a:pt x="1045" y="3078"/>
                    </a:lnTo>
                    <a:lnTo>
                      <a:pt x="1003" y="3064"/>
                    </a:lnTo>
                    <a:lnTo>
                      <a:pt x="967" y="3042"/>
                    </a:lnTo>
                    <a:lnTo>
                      <a:pt x="939" y="3012"/>
                    </a:lnTo>
                    <a:lnTo>
                      <a:pt x="915" y="2977"/>
                    </a:lnTo>
                    <a:lnTo>
                      <a:pt x="901" y="2937"/>
                    </a:lnTo>
                    <a:lnTo>
                      <a:pt x="897" y="2893"/>
                    </a:lnTo>
                    <a:lnTo>
                      <a:pt x="901" y="2849"/>
                    </a:lnTo>
                    <a:lnTo>
                      <a:pt x="915" y="2808"/>
                    </a:lnTo>
                    <a:lnTo>
                      <a:pt x="939" y="2774"/>
                    </a:lnTo>
                    <a:lnTo>
                      <a:pt x="967" y="2744"/>
                    </a:lnTo>
                    <a:lnTo>
                      <a:pt x="1003" y="2720"/>
                    </a:lnTo>
                    <a:lnTo>
                      <a:pt x="1045" y="2706"/>
                    </a:lnTo>
                    <a:lnTo>
                      <a:pt x="1088" y="2702"/>
                    </a:lnTo>
                    <a:lnTo>
                      <a:pt x="3755" y="2702"/>
                    </a:lnTo>
                    <a:lnTo>
                      <a:pt x="3798" y="2706"/>
                    </a:lnTo>
                    <a:lnTo>
                      <a:pt x="3838" y="2720"/>
                    </a:lnTo>
                    <a:lnTo>
                      <a:pt x="3874" y="2744"/>
                    </a:lnTo>
                    <a:lnTo>
                      <a:pt x="3904" y="2774"/>
                    </a:lnTo>
                    <a:lnTo>
                      <a:pt x="3926" y="2808"/>
                    </a:lnTo>
                    <a:lnTo>
                      <a:pt x="3942" y="2849"/>
                    </a:lnTo>
                    <a:lnTo>
                      <a:pt x="3946" y="2893"/>
                    </a:lnTo>
                    <a:lnTo>
                      <a:pt x="3946" y="2907"/>
                    </a:lnTo>
                    <a:lnTo>
                      <a:pt x="3944" y="2921"/>
                    </a:lnTo>
                    <a:lnTo>
                      <a:pt x="4282" y="2359"/>
                    </a:lnTo>
                    <a:lnTo>
                      <a:pt x="4282" y="759"/>
                    </a:lnTo>
                    <a:lnTo>
                      <a:pt x="382" y="759"/>
                    </a:lnTo>
                    <a:close/>
                    <a:moveTo>
                      <a:pt x="5872" y="453"/>
                    </a:moveTo>
                    <a:lnTo>
                      <a:pt x="5794" y="582"/>
                    </a:lnTo>
                    <a:lnTo>
                      <a:pt x="6029" y="723"/>
                    </a:lnTo>
                    <a:lnTo>
                      <a:pt x="6106" y="594"/>
                    </a:lnTo>
                    <a:lnTo>
                      <a:pt x="5872" y="453"/>
                    </a:lnTo>
                    <a:close/>
                    <a:moveTo>
                      <a:pt x="5798" y="0"/>
                    </a:moveTo>
                    <a:lnTo>
                      <a:pt x="5834" y="2"/>
                    </a:lnTo>
                    <a:lnTo>
                      <a:pt x="5872" y="12"/>
                    </a:lnTo>
                    <a:lnTo>
                      <a:pt x="5905" y="28"/>
                    </a:lnTo>
                    <a:lnTo>
                      <a:pt x="6467" y="364"/>
                    </a:lnTo>
                    <a:lnTo>
                      <a:pt x="6502" y="391"/>
                    </a:lnTo>
                    <a:lnTo>
                      <a:pt x="6528" y="425"/>
                    </a:lnTo>
                    <a:lnTo>
                      <a:pt x="6548" y="461"/>
                    </a:lnTo>
                    <a:lnTo>
                      <a:pt x="6558" y="503"/>
                    </a:lnTo>
                    <a:lnTo>
                      <a:pt x="6558" y="544"/>
                    </a:lnTo>
                    <a:lnTo>
                      <a:pt x="6550" y="586"/>
                    </a:lnTo>
                    <a:lnTo>
                      <a:pt x="6532" y="626"/>
                    </a:lnTo>
                    <a:lnTo>
                      <a:pt x="4664" y="3736"/>
                    </a:lnTo>
                    <a:lnTo>
                      <a:pt x="4664" y="5947"/>
                    </a:lnTo>
                    <a:lnTo>
                      <a:pt x="4658" y="5991"/>
                    </a:lnTo>
                    <a:lnTo>
                      <a:pt x="4644" y="6031"/>
                    </a:lnTo>
                    <a:lnTo>
                      <a:pt x="4622" y="6067"/>
                    </a:lnTo>
                    <a:lnTo>
                      <a:pt x="4592" y="6096"/>
                    </a:lnTo>
                    <a:lnTo>
                      <a:pt x="4556" y="6120"/>
                    </a:lnTo>
                    <a:lnTo>
                      <a:pt x="4517" y="6134"/>
                    </a:lnTo>
                    <a:lnTo>
                      <a:pt x="4473" y="6138"/>
                    </a:lnTo>
                    <a:lnTo>
                      <a:pt x="191" y="6138"/>
                    </a:lnTo>
                    <a:lnTo>
                      <a:pt x="147" y="6134"/>
                    </a:lnTo>
                    <a:lnTo>
                      <a:pt x="107" y="6120"/>
                    </a:lnTo>
                    <a:lnTo>
                      <a:pt x="72" y="6096"/>
                    </a:lnTo>
                    <a:lnTo>
                      <a:pt x="42" y="6067"/>
                    </a:lnTo>
                    <a:lnTo>
                      <a:pt x="20" y="6031"/>
                    </a:lnTo>
                    <a:lnTo>
                      <a:pt x="6" y="5991"/>
                    </a:lnTo>
                    <a:lnTo>
                      <a:pt x="0" y="5947"/>
                    </a:lnTo>
                    <a:lnTo>
                      <a:pt x="0" y="568"/>
                    </a:lnTo>
                    <a:lnTo>
                      <a:pt x="6" y="525"/>
                    </a:lnTo>
                    <a:lnTo>
                      <a:pt x="20" y="483"/>
                    </a:lnTo>
                    <a:lnTo>
                      <a:pt x="42" y="449"/>
                    </a:lnTo>
                    <a:lnTo>
                      <a:pt x="72" y="419"/>
                    </a:lnTo>
                    <a:lnTo>
                      <a:pt x="107" y="395"/>
                    </a:lnTo>
                    <a:lnTo>
                      <a:pt x="147" y="382"/>
                    </a:lnTo>
                    <a:lnTo>
                      <a:pt x="191" y="378"/>
                    </a:lnTo>
                    <a:lnTo>
                      <a:pt x="4473" y="378"/>
                    </a:lnTo>
                    <a:lnTo>
                      <a:pt x="4517" y="382"/>
                    </a:lnTo>
                    <a:lnTo>
                      <a:pt x="4556" y="395"/>
                    </a:lnTo>
                    <a:lnTo>
                      <a:pt x="4592" y="419"/>
                    </a:lnTo>
                    <a:lnTo>
                      <a:pt x="4622" y="449"/>
                    </a:lnTo>
                    <a:lnTo>
                      <a:pt x="4644" y="483"/>
                    </a:lnTo>
                    <a:lnTo>
                      <a:pt x="4658" y="525"/>
                    </a:lnTo>
                    <a:lnTo>
                      <a:pt x="4664" y="568"/>
                    </a:lnTo>
                    <a:lnTo>
                      <a:pt x="4664" y="1723"/>
                    </a:lnTo>
                    <a:lnTo>
                      <a:pt x="5643" y="93"/>
                    </a:lnTo>
                    <a:lnTo>
                      <a:pt x="5665" y="64"/>
                    </a:lnTo>
                    <a:lnTo>
                      <a:pt x="5693" y="38"/>
                    </a:lnTo>
                    <a:lnTo>
                      <a:pt x="5724" y="18"/>
                    </a:lnTo>
                    <a:lnTo>
                      <a:pt x="5760" y="6"/>
                    </a:lnTo>
                    <a:lnTo>
                      <a:pt x="5798"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grpSp>
      </p:grpSp>
      <p:grpSp>
        <p:nvGrpSpPr>
          <p:cNvPr id="92" name="Group 29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80FF134-E96B-4B6C-99FE-5287DE5FB899}"/>
              </a:ext>
            </a:extLst>
          </p:cNvPr>
          <p:cNvGrpSpPr/>
          <p:nvPr/>
        </p:nvGrpSpPr>
        <p:grpSpPr>
          <a:xfrm>
            <a:off x="9616524" y="5297112"/>
            <a:ext cx="2136392" cy="412669"/>
            <a:chOff x="9062519" y="1142200"/>
            <a:chExt cx="2577703" cy="320154"/>
          </a:xfrm>
        </p:grpSpPr>
        <p:grpSp>
          <p:nvGrpSpPr>
            <p:cNvPr id="93" name="Group 28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531E917-FB84-4B8D-AF77-A5C5DCE26796}"/>
                </a:ext>
              </a:extLst>
            </p:cNvPr>
            <p:cNvGrpSpPr/>
            <p:nvPr/>
          </p:nvGrpSpPr>
          <p:grpSpPr>
            <a:xfrm>
              <a:off x="9062519" y="1142200"/>
              <a:ext cx="266339" cy="320154"/>
              <a:chOff x="3024188" y="2184403"/>
              <a:chExt cx="4329112" cy="5203820"/>
            </a:xfrm>
            <a:solidFill>
              <a:schemeClr val="accent2"/>
            </a:solidFill>
          </p:grpSpPr>
          <p:sp>
            <p:nvSpPr>
              <p:cNvPr id="95" name="Freeform 5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0298E9D-7099-4D53-99A1-1A1F79272A75}"/>
                  </a:ext>
                </a:extLst>
              </p:cNvPr>
              <p:cNvSpPr>
                <a:spLocks noEditPoints="1"/>
              </p:cNvSpPr>
              <p:nvPr/>
            </p:nvSpPr>
            <p:spPr bwMode="auto">
              <a:xfrm>
                <a:off x="3024188" y="2184403"/>
                <a:ext cx="4329112" cy="5203820"/>
              </a:xfrm>
              <a:custGeom>
                <a:avLst/>
                <a:gdLst>
                  <a:gd name="T0" fmla="*/ 439 w 5454"/>
                  <a:gd name="T1" fmla="*/ 1146 h 6556"/>
                  <a:gd name="T2" fmla="*/ 393 w 5454"/>
                  <a:gd name="T3" fmla="*/ 1178 h 6556"/>
                  <a:gd name="T4" fmla="*/ 375 w 5454"/>
                  <a:gd name="T5" fmla="*/ 1234 h 6556"/>
                  <a:gd name="T6" fmla="*/ 379 w 5454"/>
                  <a:gd name="T7" fmla="*/ 6118 h 6556"/>
                  <a:gd name="T8" fmla="*/ 413 w 5454"/>
                  <a:gd name="T9" fmla="*/ 6163 h 6556"/>
                  <a:gd name="T10" fmla="*/ 469 w 5454"/>
                  <a:gd name="T11" fmla="*/ 6181 h 6556"/>
                  <a:gd name="T12" fmla="*/ 4121 w 5454"/>
                  <a:gd name="T13" fmla="*/ 6177 h 6556"/>
                  <a:gd name="T14" fmla="*/ 4167 w 5454"/>
                  <a:gd name="T15" fmla="*/ 6143 h 6556"/>
                  <a:gd name="T16" fmla="*/ 4185 w 5454"/>
                  <a:gd name="T17" fmla="*/ 6088 h 6556"/>
                  <a:gd name="T18" fmla="*/ 1363 w 5454"/>
                  <a:gd name="T19" fmla="*/ 5791 h 6556"/>
                  <a:gd name="T20" fmla="*/ 1215 w 5454"/>
                  <a:gd name="T21" fmla="*/ 5767 h 6556"/>
                  <a:gd name="T22" fmla="*/ 1085 w 5454"/>
                  <a:gd name="T23" fmla="*/ 5699 h 6556"/>
                  <a:gd name="T24" fmla="*/ 983 w 5454"/>
                  <a:gd name="T25" fmla="*/ 5597 h 6556"/>
                  <a:gd name="T26" fmla="*/ 918 w 5454"/>
                  <a:gd name="T27" fmla="*/ 5470 h 6556"/>
                  <a:gd name="T28" fmla="*/ 894 w 5454"/>
                  <a:gd name="T29" fmla="*/ 5322 h 6556"/>
                  <a:gd name="T30" fmla="*/ 469 w 5454"/>
                  <a:gd name="T31" fmla="*/ 1140 h 6556"/>
                  <a:gd name="T32" fmla="*/ 1333 w 5454"/>
                  <a:gd name="T33" fmla="*/ 379 h 6556"/>
                  <a:gd name="T34" fmla="*/ 1287 w 5454"/>
                  <a:gd name="T35" fmla="*/ 413 h 6556"/>
                  <a:gd name="T36" fmla="*/ 1269 w 5454"/>
                  <a:gd name="T37" fmla="*/ 468 h 6556"/>
                  <a:gd name="T38" fmla="*/ 1273 w 5454"/>
                  <a:gd name="T39" fmla="*/ 5352 h 6556"/>
                  <a:gd name="T40" fmla="*/ 1307 w 5454"/>
                  <a:gd name="T41" fmla="*/ 5398 h 6556"/>
                  <a:gd name="T42" fmla="*/ 1363 w 5454"/>
                  <a:gd name="T43" fmla="*/ 5416 h 6556"/>
                  <a:gd name="T44" fmla="*/ 5015 w 5454"/>
                  <a:gd name="T45" fmla="*/ 5412 h 6556"/>
                  <a:gd name="T46" fmla="*/ 5061 w 5454"/>
                  <a:gd name="T47" fmla="*/ 5378 h 6556"/>
                  <a:gd name="T48" fmla="*/ 5079 w 5454"/>
                  <a:gd name="T49" fmla="*/ 5322 h 6556"/>
                  <a:gd name="T50" fmla="*/ 5075 w 5454"/>
                  <a:gd name="T51" fmla="*/ 439 h 6556"/>
                  <a:gd name="T52" fmla="*/ 5041 w 5454"/>
                  <a:gd name="T53" fmla="*/ 393 h 6556"/>
                  <a:gd name="T54" fmla="*/ 4985 w 5454"/>
                  <a:gd name="T55" fmla="*/ 375 h 6556"/>
                  <a:gd name="T56" fmla="*/ 1363 w 5454"/>
                  <a:gd name="T57" fmla="*/ 0 h 6556"/>
                  <a:gd name="T58" fmla="*/ 5061 w 5454"/>
                  <a:gd name="T59" fmla="*/ 6 h 6556"/>
                  <a:gd name="T60" fmla="*/ 5201 w 5454"/>
                  <a:gd name="T61" fmla="*/ 52 h 6556"/>
                  <a:gd name="T62" fmla="*/ 5316 w 5454"/>
                  <a:gd name="T63" fmla="*/ 138 h 6556"/>
                  <a:gd name="T64" fmla="*/ 5402 w 5454"/>
                  <a:gd name="T65" fmla="*/ 253 h 6556"/>
                  <a:gd name="T66" fmla="*/ 5448 w 5454"/>
                  <a:gd name="T67" fmla="*/ 393 h 6556"/>
                  <a:gd name="T68" fmla="*/ 5454 w 5454"/>
                  <a:gd name="T69" fmla="*/ 5322 h 6556"/>
                  <a:gd name="T70" fmla="*/ 5430 w 5454"/>
                  <a:gd name="T71" fmla="*/ 5470 h 6556"/>
                  <a:gd name="T72" fmla="*/ 5362 w 5454"/>
                  <a:gd name="T73" fmla="*/ 5597 h 6556"/>
                  <a:gd name="T74" fmla="*/ 5263 w 5454"/>
                  <a:gd name="T75" fmla="*/ 5699 h 6556"/>
                  <a:gd name="T76" fmla="*/ 5133 w 5454"/>
                  <a:gd name="T77" fmla="*/ 5767 h 6556"/>
                  <a:gd name="T78" fmla="*/ 4985 w 5454"/>
                  <a:gd name="T79" fmla="*/ 5791 h 6556"/>
                  <a:gd name="T80" fmla="*/ 4560 w 5454"/>
                  <a:gd name="T81" fmla="*/ 6088 h 6556"/>
                  <a:gd name="T82" fmla="*/ 4536 w 5454"/>
                  <a:gd name="T83" fmla="*/ 6235 h 6556"/>
                  <a:gd name="T84" fmla="*/ 4469 w 5454"/>
                  <a:gd name="T85" fmla="*/ 6365 h 6556"/>
                  <a:gd name="T86" fmla="*/ 4369 w 5454"/>
                  <a:gd name="T87" fmla="*/ 6466 h 6556"/>
                  <a:gd name="T88" fmla="*/ 4239 w 5454"/>
                  <a:gd name="T89" fmla="*/ 6532 h 6556"/>
                  <a:gd name="T90" fmla="*/ 4092 w 5454"/>
                  <a:gd name="T91" fmla="*/ 6556 h 6556"/>
                  <a:gd name="T92" fmla="*/ 393 w 5454"/>
                  <a:gd name="T93" fmla="*/ 6550 h 6556"/>
                  <a:gd name="T94" fmla="*/ 253 w 5454"/>
                  <a:gd name="T95" fmla="*/ 6504 h 6556"/>
                  <a:gd name="T96" fmla="*/ 138 w 5454"/>
                  <a:gd name="T97" fmla="*/ 6419 h 6556"/>
                  <a:gd name="T98" fmla="*/ 52 w 5454"/>
                  <a:gd name="T99" fmla="*/ 6303 h 6556"/>
                  <a:gd name="T100" fmla="*/ 6 w 5454"/>
                  <a:gd name="T101" fmla="*/ 6163 h 6556"/>
                  <a:gd name="T102" fmla="*/ 0 w 5454"/>
                  <a:gd name="T103" fmla="*/ 1234 h 6556"/>
                  <a:gd name="T104" fmla="*/ 24 w 5454"/>
                  <a:gd name="T105" fmla="*/ 1086 h 6556"/>
                  <a:gd name="T106" fmla="*/ 90 w 5454"/>
                  <a:gd name="T107" fmla="*/ 959 h 6556"/>
                  <a:gd name="T108" fmla="*/ 192 w 5454"/>
                  <a:gd name="T109" fmla="*/ 857 h 6556"/>
                  <a:gd name="T110" fmla="*/ 321 w 5454"/>
                  <a:gd name="T111" fmla="*/ 791 h 6556"/>
                  <a:gd name="T112" fmla="*/ 469 w 5454"/>
                  <a:gd name="T113" fmla="*/ 767 h 6556"/>
                  <a:gd name="T114" fmla="*/ 894 w 5454"/>
                  <a:gd name="T115" fmla="*/ 468 h 6556"/>
                  <a:gd name="T116" fmla="*/ 918 w 5454"/>
                  <a:gd name="T117" fmla="*/ 321 h 6556"/>
                  <a:gd name="T118" fmla="*/ 983 w 5454"/>
                  <a:gd name="T119" fmla="*/ 191 h 6556"/>
                  <a:gd name="T120" fmla="*/ 1085 w 5454"/>
                  <a:gd name="T121" fmla="*/ 92 h 6556"/>
                  <a:gd name="T122" fmla="*/ 1215 w 5454"/>
                  <a:gd name="T123" fmla="*/ 24 h 6556"/>
                  <a:gd name="T124" fmla="*/ 1363 w 5454"/>
                  <a:gd name="T125" fmla="*/ 0 h 6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454" h="6556">
                    <a:moveTo>
                      <a:pt x="469" y="1140"/>
                    </a:moveTo>
                    <a:lnTo>
                      <a:pt x="439" y="1146"/>
                    </a:lnTo>
                    <a:lnTo>
                      <a:pt x="413" y="1158"/>
                    </a:lnTo>
                    <a:lnTo>
                      <a:pt x="393" y="1178"/>
                    </a:lnTo>
                    <a:lnTo>
                      <a:pt x="379" y="1204"/>
                    </a:lnTo>
                    <a:lnTo>
                      <a:pt x="375" y="1234"/>
                    </a:lnTo>
                    <a:lnTo>
                      <a:pt x="375" y="6088"/>
                    </a:lnTo>
                    <a:lnTo>
                      <a:pt x="379" y="6118"/>
                    </a:lnTo>
                    <a:lnTo>
                      <a:pt x="393" y="6143"/>
                    </a:lnTo>
                    <a:lnTo>
                      <a:pt x="413" y="6163"/>
                    </a:lnTo>
                    <a:lnTo>
                      <a:pt x="439" y="6177"/>
                    </a:lnTo>
                    <a:lnTo>
                      <a:pt x="469" y="6181"/>
                    </a:lnTo>
                    <a:lnTo>
                      <a:pt x="4092" y="6181"/>
                    </a:lnTo>
                    <a:lnTo>
                      <a:pt x="4121" y="6177"/>
                    </a:lnTo>
                    <a:lnTo>
                      <a:pt x="4147" y="6163"/>
                    </a:lnTo>
                    <a:lnTo>
                      <a:pt x="4167" y="6143"/>
                    </a:lnTo>
                    <a:lnTo>
                      <a:pt x="4181" y="6118"/>
                    </a:lnTo>
                    <a:lnTo>
                      <a:pt x="4185" y="6088"/>
                    </a:lnTo>
                    <a:lnTo>
                      <a:pt x="4185" y="5791"/>
                    </a:lnTo>
                    <a:lnTo>
                      <a:pt x="1363" y="5791"/>
                    </a:lnTo>
                    <a:lnTo>
                      <a:pt x="1287" y="5785"/>
                    </a:lnTo>
                    <a:lnTo>
                      <a:pt x="1215" y="5767"/>
                    </a:lnTo>
                    <a:lnTo>
                      <a:pt x="1147" y="5737"/>
                    </a:lnTo>
                    <a:lnTo>
                      <a:pt x="1085" y="5699"/>
                    </a:lnTo>
                    <a:lnTo>
                      <a:pt x="1031" y="5653"/>
                    </a:lnTo>
                    <a:lnTo>
                      <a:pt x="983" y="5597"/>
                    </a:lnTo>
                    <a:lnTo>
                      <a:pt x="946" y="5537"/>
                    </a:lnTo>
                    <a:lnTo>
                      <a:pt x="918" y="5470"/>
                    </a:lnTo>
                    <a:lnTo>
                      <a:pt x="900" y="5398"/>
                    </a:lnTo>
                    <a:lnTo>
                      <a:pt x="894" y="5322"/>
                    </a:lnTo>
                    <a:lnTo>
                      <a:pt x="894" y="1140"/>
                    </a:lnTo>
                    <a:lnTo>
                      <a:pt x="469" y="1140"/>
                    </a:lnTo>
                    <a:close/>
                    <a:moveTo>
                      <a:pt x="1363" y="375"/>
                    </a:moveTo>
                    <a:lnTo>
                      <a:pt x="1333" y="379"/>
                    </a:lnTo>
                    <a:lnTo>
                      <a:pt x="1307" y="393"/>
                    </a:lnTo>
                    <a:lnTo>
                      <a:pt x="1287" y="413"/>
                    </a:lnTo>
                    <a:lnTo>
                      <a:pt x="1273" y="439"/>
                    </a:lnTo>
                    <a:lnTo>
                      <a:pt x="1269" y="468"/>
                    </a:lnTo>
                    <a:lnTo>
                      <a:pt x="1269" y="5322"/>
                    </a:lnTo>
                    <a:lnTo>
                      <a:pt x="1273" y="5352"/>
                    </a:lnTo>
                    <a:lnTo>
                      <a:pt x="1287" y="5378"/>
                    </a:lnTo>
                    <a:lnTo>
                      <a:pt x="1307" y="5398"/>
                    </a:lnTo>
                    <a:lnTo>
                      <a:pt x="1333" y="5412"/>
                    </a:lnTo>
                    <a:lnTo>
                      <a:pt x="1363" y="5416"/>
                    </a:lnTo>
                    <a:lnTo>
                      <a:pt x="4985" y="5416"/>
                    </a:lnTo>
                    <a:lnTo>
                      <a:pt x="5015" y="5412"/>
                    </a:lnTo>
                    <a:lnTo>
                      <a:pt x="5041" y="5398"/>
                    </a:lnTo>
                    <a:lnTo>
                      <a:pt x="5061" y="5378"/>
                    </a:lnTo>
                    <a:lnTo>
                      <a:pt x="5075" y="5352"/>
                    </a:lnTo>
                    <a:lnTo>
                      <a:pt x="5079" y="5322"/>
                    </a:lnTo>
                    <a:lnTo>
                      <a:pt x="5079" y="468"/>
                    </a:lnTo>
                    <a:lnTo>
                      <a:pt x="5075" y="439"/>
                    </a:lnTo>
                    <a:lnTo>
                      <a:pt x="5061" y="413"/>
                    </a:lnTo>
                    <a:lnTo>
                      <a:pt x="5041" y="393"/>
                    </a:lnTo>
                    <a:lnTo>
                      <a:pt x="5015" y="379"/>
                    </a:lnTo>
                    <a:lnTo>
                      <a:pt x="4985" y="375"/>
                    </a:lnTo>
                    <a:lnTo>
                      <a:pt x="1363" y="375"/>
                    </a:lnTo>
                    <a:close/>
                    <a:moveTo>
                      <a:pt x="1363" y="0"/>
                    </a:moveTo>
                    <a:lnTo>
                      <a:pt x="4985" y="0"/>
                    </a:lnTo>
                    <a:lnTo>
                      <a:pt x="5061" y="6"/>
                    </a:lnTo>
                    <a:lnTo>
                      <a:pt x="5133" y="24"/>
                    </a:lnTo>
                    <a:lnTo>
                      <a:pt x="5201" y="52"/>
                    </a:lnTo>
                    <a:lnTo>
                      <a:pt x="5263" y="92"/>
                    </a:lnTo>
                    <a:lnTo>
                      <a:pt x="5316" y="138"/>
                    </a:lnTo>
                    <a:lnTo>
                      <a:pt x="5362" y="191"/>
                    </a:lnTo>
                    <a:lnTo>
                      <a:pt x="5402" y="253"/>
                    </a:lnTo>
                    <a:lnTo>
                      <a:pt x="5430" y="321"/>
                    </a:lnTo>
                    <a:lnTo>
                      <a:pt x="5448" y="393"/>
                    </a:lnTo>
                    <a:lnTo>
                      <a:pt x="5454" y="468"/>
                    </a:lnTo>
                    <a:lnTo>
                      <a:pt x="5454" y="5322"/>
                    </a:lnTo>
                    <a:lnTo>
                      <a:pt x="5448" y="5398"/>
                    </a:lnTo>
                    <a:lnTo>
                      <a:pt x="5430" y="5470"/>
                    </a:lnTo>
                    <a:lnTo>
                      <a:pt x="5402" y="5537"/>
                    </a:lnTo>
                    <a:lnTo>
                      <a:pt x="5362" y="5597"/>
                    </a:lnTo>
                    <a:lnTo>
                      <a:pt x="5316" y="5653"/>
                    </a:lnTo>
                    <a:lnTo>
                      <a:pt x="5263" y="5699"/>
                    </a:lnTo>
                    <a:lnTo>
                      <a:pt x="5201" y="5737"/>
                    </a:lnTo>
                    <a:lnTo>
                      <a:pt x="5133" y="5767"/>
                    </a:lnTo>
                    <a:lnTo>
                      <a:pt x="5061" y="5785"/>
                    </a:lnTo>
                    <a:lnTo>
                      <a:pt x="4985" y="5791"/>
                    </a:lnTo>
                    <a:lnTo>
                      <a:pt x="4560" y="5791"/>
                    </a:lnTo>
                    <a:lnTo>
                      <a:pt x="4560" y="6088"/>
                    </a:lnTo>
                    <a:lnTo>
                      <a:pt x="4554" y="6163"/>
                    </a:lnTo>
                    <a:lnTo>
                      <a:pt x="4536" y="6235"/>
                    </a:lnTo>
                    <a:lnTo>
                      <a:pt x="4508" y="6303"/>
                    </a:lnTo>
                    <a:lnTo>
                      <a:pt x="4469" y="6365"/>
                    </a:lnTo>
                    <a:lnTo>
                      <a:pt x="4423" y="6419"/>
                    </a:lnTo>
                    <a:lnTo>
                      <a:pt x="4369" y="6466"/>
                    </a:lnTo>
                    <a:lnTo>
                      <a:pt x="4307" y="6504"/>
                    </a:lnTo>
                    <a:lnTo>
                      <a:pt x="4239" y="6532"/>
                    </a:lnTo>
                    <a:lnTo>
                      <a:pt x="4167" y="6550"/>
                    </a:lnTo>
                    <a:lnTo>
                      <a:pt x="4092" y="6556"/>
                    </a:lnTo>
                    <a:lnTo>
                      <a:pt x="469" y="6556"/>
                    </a:lnTo>
                    <a:lnTo>
                      <a:pt x="393" y="6550"/>
                    </a:lnTo>
                    <a:lnTo>
                      <a:pt x="321" y="6532"/>
                    </a:lnTo>
                    <a:lnTo>
                      <a:pt x="253" y="6504"/>
                    </a:lnTo>
                    <a:lnTo>
                      <a:pt x="192" y="6466"/>
                    </a:lnTo>
                    <a:lnTo>
                      <a:pt x="138" y="6419"/>
                    </a:lnTo>
                    <a:lnTo>
                      <a:pt x="90" y="6365"/>
                    </a:lnTo>
                    <a:lnTo>
                      <a:pt x="52" y="6303"/>
                    </a:lnTo>
                    <a:lnTo>
                      <a:pt x="24" y="6235"/>
                    </a:lnTo>
                    <a:lnTo>
                      <a:pt x="6" y="6163"/>
                    </a:lnTo>
                    <a:lnTo>
                      <a:pt x="0" y="6088"/>
                    </a:lnTo>
                    <a:lnTo>
                      <a:pt x="0" y="1234"/>
                    </a:lnTo>
                    <a:lnTo>
                      <a:pt x="6" y="1158"/>
                    </a:lnTo>
                    <a:lnTo>
                      <a:pt x="24" y="1086"/>
                    </a:lnTo>
                    <a:lnTo>
                      <a:pt x="52" y="1019"/>
                    </a:lnTo>
                    <a:lnTo>
                      <a:pt x="90" y="959"/>
                    </a:lnTo>
                    <a:lnTo>
                      <a:pt x="138" y="903"/>
                    </a:lnTo>
                    <a:lnTo>
                      <a:pt x="192" y="857"/>
                    </a:lnTo>
                    <a:lnTo>
                      <a:pt x="253" y="819"/>
                    </a:lnTo>
                    <a:lnTo>
                      <a:pt x="321" y="791"/>
                    </a:lnTo>
                    <a:lnTo>
                      <a:pt x="393" y="773"/>
                    </a:lnTo>
                    <a:lnTo>
                      <a:pt x="469" y="767"/>
                    </a:lnTo>
                    <a:lnTo>
                      <a:pt x="894" y="767"/>
                    </a:lnTo>
                    <a:lnTo>
                      <a:pt x="894" y="468"/>
                    </a:lnTo>
                    <a:lnTo>
                      <a:pt x="900" y="393"/>
                    </a:lnTo>
                    <a:lnTo>
                      <a:pt x="918" y="321"/>
                    </a:lnTo>
                    <a:lnTo>
                      <a:pt x="946" y="253"/>
                    </a:lnTo>
                    <a:lnTo>
                      <a:pt x="983" y="191"/>
                    </a:lnTo>
                    <a:lnTo>
                      <a:pt x="1031" y="138"/>
                    </a:lnTo>
                    <a:lnTo>
                      <a:pt x="1085" y="92"/>
                    </a:lnTo>
                    <a:lnTo>
                      <a:pt x="1147" y="52"/>
                    </a:lnTo>
                    <a:lnTo>
                      <a:pt x="1215" y="24"/>
                    </a:lnTo>
                    <a:lnTo>
                      <a:pt x="1287" y="6"/>
                    </a:lnTo>
                    <a:lnTo>
                      <a:pt x="1363" y="0"/>
                    </a:lnTo>
                    <a:close/>
                  </a:path>
                </a:pathLst>
              </a:custGeom>
              <a:grpFill/>
              <a:ln w="3175">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1400">
                  <a:solidFill>
                    <a:prstClr val="black"/>
                  </a:solidFill>
                  <a:latin typeface="Arial" panose="020B0604020202020204" pitchFamily="34" charset="0"/>
                  <a:ea typeface="Ebrima" panose="02000000000000000000" pitchFamily="2" charset="0"/>
                  <a:cs typeface="Arial" panose="020B0604020202020204" pitchFamily="34" charset="0"/>
                </a:endParaRPr>
              </a:p>
            </p:txBody>
          </p:sp>
          <p:sp>
            <p:nvSpPr>
              <p:cNvPr id="96" name="Freeform 5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2C55044-6EA0-4337-9DB0-A6264DD7DEE2}"/>
                  </a:ext>
                </a:extLst>
              </p:cNvPr>
              <p:cNvSpPr>
                <a:spLocks/>
              </p:cNvSpPr>
              <p:nvPr/>
            </p:nvSpPr>
            <p:spPr bwMode="auto">
              <a:xfrm>
                <a:off x="4305302" y="3106741"/>
                <a:ext cx="2476503" cy="296846"/>
              </a:xfrm>
              <a:custGeom>
                <a:avLst/>
                <a:gdLst>
                  <a:gd name="T0" fmla="*/ 187 w 3120"/>
                  <a:gd name="T1" fmla="*/ 0 h 375"/>
                  <a:gd name="T2" fmla="*/ 2932 w 3120"/>
                  <a:gd name="T3" fmla="*/ 0 h 375"/>
                  <a:gd name="T4" fmla="*/ 2974 w 3120"/>
                  <a:gd name="T5" fmla="*/ 4 h 375"/>
                  <a:gd name="T6" fmla="*/ 3014 w 3120"/>
                  <a:gd name="T7" fmla="*/ 18 h 375"/>
                  <a:gd name="T8" fmla="*/ 3050 w 3120"/>
                  <a:gd name="T9" fmla="*/ 42 h 375"/>
                  <a:gd name="T10" fmla="*/ 3078 w 3120"/>
                  <a:gd name="T11" fmla="*/ 70 h 375"/>
                  <a:gd name="T12" fmla="*/ 3100 w 3120"/>
                  <a:gd name="T13" fmla="*/ 104 h 375"/>
                  <a:gd name="T14" fmla="*/ 3114 w 3120"/>
                  <a:gd name="T15" fmla="*/ 144 h 375"/>
                  <a:gd name="T16" fmla="*/ 3120 w 3120"/>
                  <a:gd name="T17" fmla="*/ 187 h 375"/>
                  <a:gd name="T18" fmla="*/ 3114 w 3120"/>
                  <a:gd name="T19" fmla="*/ 229 h 375"/>
                  <a:gd name="T20" fmla="*/ 3100 w 3120"/>
                  <a:gd name="T21" fmla="*/ 269 h 375"/>
                  <a:gd name="T22" fmla="*/ 3078 w 3120"/>
                  <a:gd name="T23" fmla="*/ 303 h 375"/>
                  <a:gd name="T24" fmla="*/ 3050 w 3120"/>
                  <a:gd name="T25" fmla="*/ 333 h 375"/>
                  <a:gd name="T26" fmla="*/ 3014 w 3120"/>
                  <a:gd name="T27" fmla="*/ 355 h 375"/>
                  <a:gd name="T28" fmla="*/ 2974 w 3120"/>
                  <a:gd name="T29" fmla="*/ 369 h 375"/>
                  <a:gd name="T30" fmla="*/ 2932 w 3120"/>
                  <a:gd name="T31" fmla="*/ 375 h 375"/>
                  <a:gd name="T32" fmla="*/ 187 w 3120"/>
                  <a:gd name="T33" fmla="*/ 375 h 375"/>
                  <a:gd name="T34" fmla="*/ 143 w 3120"/>
                  <a:gd name="T35" fmla="*/ 369 h 375"/>
                  <a:gd name="T36" fmla="*/ 106 w 3120"/>
                  <a:gd name="T37" fmla="*/ 355 h 375"/>
                  <a:gd name="T38" fmla="*/ 70 w 3120"/>
                  <a:gd name="T39" fmla="*/ 333 h 375"/>
                  <a:gd name="T40" fmla="*/ 42 w 3120"/>
                  <a:gd name="T41" fmla="*/ 303 h 375"/>
                  <a:gd name="T42" fmla="*/ 20 w 3120"/>
                  <a:gd name="T43" fmla="*/ 269 h 375"/>
                  <a:gd name="T44" fmla="*/ 6 w 3120"/>
                  <a:gd name="T45" fmla="*/ 229 h 375"/>
                  <a:gd name="T46" fmla="*/ 0 w 3120"/>
                  <a:gd name="T47" fmla="*/ 187 h 375"/>
                  <a:gd name="T48" fmla="*/ 6 w 3120"/>
                  <a:gd name="T49" fmla="*/ 144 h 375"/>
                  <a:gd name="T50" fmla="*/ 20 w 3120"/>
                  <a:gd name="T51" fmla="*/ 104 h 375"/>
                  <a:gd name="T52" fmla="*/ 42 w 3120"/>
                  <a:gd name="T53" fmla="*/ 70 h 375"/>
                  <a:gd name="T54" fmla="*/ 70 w 3120"/>
                  <a:gd name="T55" fmla="*/ 42 h 375"/>
                  <a:gd name="T56" fmla="*/ 106 w 3120"/>
                  <a:gd name="T57" fmla="*/ 18 h 375"/>
                  <a:gd name="T58" fmla="*/ 143 w 3120"/>
                  <a:gd name="T59" fmla="*/ 4 h 375"/>
                  <a:gd name="T60" fmla="*/ 187 w 3120"/>
                  <a:gd name="T61"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5">
                    <a:moveTo>
                      <a:pt x="187" y="0"/>
                    </a:moveTo>
                    <a:lnTo>
                      <a:pt x="2932" y="0"/>
                    </a:lnTo>
                    <a:lnTo>
                      <a:pt x="2974" y="4"/>
                    </a:lnTo>
                    <a:lnTo>
                      <a:pt x="3014" y="18"/>
                    </a:lnTo>
                    <a:lnTo>
                      <a:pt x="3050" y="42"/>
                    </a:lnTo>
                    <a:lnTo>
                      <a:pt x="3078" y="70"/>
                    </a:lnTo>
                    <a:lnTo>
                      <a:pt x="3100" y="104"/>
                    </a:lnTo>
                    <a:lnTo>
                      <a:pt x="3114" y="144"/>
                    </a:lnTo>
                    <a:lnTo>
                      <a:pt x="3120" y="187"/>
                    </a:lnTo>
                    <a:lnTo>
                      <a:pt x="3114" y="229"/>
                    </a:lnTo>
                    <a:lnTo>
                      <a:pt x="3100" y="269"/>
                    </a:lnTo>
                    <a:lnTo>
                      <a:pt x="3078" y="303"/>
                    </a:lnTo>
                    <a:lnTo>
                      <a:pt x="3050" y="333"/>
                    </a:lnTo>
                    <a:lnTo>
                      <a:pt x="3014" y="355"/>
                    </a:lnTo>
                    <a:lnTo>
                      <a:pt x="2974" y="369"/>
                    </a:lnTo>
                    <a:lnTo>
                      <a:pt x="2932" y="375"/>
                    </a:lnTo>
                    <a:lnTo>
                      <a:pt x="187" y="375"/>
                    </a:lnTo>
                    <a:lnTo>
                      <a:pt x="143" y="369"/>
                    </a:lnTo>
                    <a:lnTo>
                      <a:pt x="106" y="355"/>
                    </a:lnTo>
                    <a:lnTo>
                      <a:pt x="70" y="333"/>
                    </a:lnTo>
                    <a:lnTo>
                      <a:pt x="42" y="303"/>
                    </a:lnTo>
                    <a:lnTo>
                      <a:pt x="20" y="269"/>
                    </a:lnTo>
                    <a:lnTo>
                      <a:pt x="6" y="229"/>
                    </a:lnTo>
                    <a:lnTo>
                      <a:pt x="0" y="187"/>
                    </a:lnTo>
                    <a:lnTo>
                      <a:pt x="6" y="144"/>
                    </a:lnTo>
                    <a:lnTo>
                      <a:pt x="20" y="104"/>
                    </a:lnTo>
                    <a:lnTo>
                      <a:pt x="42" y="70"/>
                    </a:lnTo>
                    <a:lnTo>
                      <a:pt x="70" y="42"/>
                    </a:lnTo>
                    <a:lnTo>
                      <a:pt x="106" y="18"/>
                    </a:lnTo>
                    <a:lnTo>
                      <a:pt x="143" y="4"/>
                    </a:lnTo>
                    <a:lnTo>
                      <a:pt x="187" y="0"/>
                    </a:lnTo>
                    <a:close/>
                  </a:path>
                </a:pathLst>
              </a:custGeom>
              <a:grpFill/>
              <a:ln w="3175">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1400">
                  <a:solidFill>
                    <a:prstClr val="black"/>
                  </a:solidFill>
                  <a:latin typeface="Arial" panose="020B0604020202020204" pitchFamily="34" charset="0"/>
                  <a:ea typeface="Ebrima" panose="02000000000000000000" pitchFamily="2" charset="0"/>
                  <a:cs typeface="Arial" panose="020B0604020202020204" pitchFamily="34" charset="0"/>
                </a:endParaRPr>
              </a:p>
            </p:txBody>
          </p:sp>
          <p:sp>
            <p:nvSpPr>
              <p:cNvPr id="97" name="Freeform 57">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90312805-74BC-43DF-AFD6-4B368D2D976F}"/>
                  </a:ext>
                </a:extLst>
              </p:cNvPr>
              <p:cNvSpPr>
                <a:spLocks/>
              </p:cNvSpPr>
              <p:nvPr/>
            </p:nvSpPr>
            <p:spPr bwMode="auto">
              <a:xfrm>
                <a:off x="4305302" y="3813172"/>
                <a:ext cx="2476503" cy="296846"/>
              </a:xfrm>
              <a:custGeom>
                <a:avLst/>
                <a:gdLst>
                  <a:gd name="T0" fmla="*/ 187 w 3120"/>
                  <a:gd name="T1" fmla="*/ 0 h 375"/>
                  <a:gd name="T2" fmla="*/ 2932 w 3120"/>
                  <a:gd name="T3" fmla="*/ 0 h 375"/>
                  <a:gd name="T4" fmla="*/ 2974 w 3120"/>
                  <a:gd name="T5" fmla="*/ 6 h 375"/>
                  <a:gd name="T6" fmla="*/ 3014 w 3120"/>
                  <a:gd name="T7" fmla="*/ 20 h 375"/>
                  <a:gd name="T8" fmla="*/ 3050 w 3120"/>
                  <a:gd name="T9" fmla="*/ 42 h 375"/>
                  <a:gd name="T10" fmla="*/ 3078 w 3120"/>
                  <a:gd name="T11" fmla="*/ 72 h 375"/>
                  <a:gd name="T12" fmla="*/ 3100 w 3120"/>
                  <a:gd name="T13" fmla="*/ 106 h 375"/>
                  <a:gd name="T14" fmla="*/ 3114 w 3120"/>
                  <a:gd name="T15" fmla="*/ 146 h 375"/>
                  <a:gd name="T16" fmla="*/ 3120 w 3120"/>
                  <a:gd name="T17" fmla="*/ 187 h 375"/>
                  <a:gd name="T18" fmla="*/ 3114 w 3120"/>
                  <a:gd name="T19" fmla="*/ 231 h 375"/>
                  <a:gd name="T20" fmla="*/ 3100 w 3120"/>
                  <a:gd name="T21" fmla="*/ 271 h 375"/>
                  <a:gd name="T22" fmla="*/ 3078 w 3120"/>
                  <a:gd name="T23" fmla="*/ 305 h 375"/>
                  <a:gd name="T24" fmla="*/ 3050 w 3120"/>
                  <a:gd name="T25" fmla="*/ 333 h 375"/>
                  <a:gd name="T26" fmla="*/ 3014 w 3120"/>
                  <a:gd name="T27" fmla="*/ 357 h 375"/>
                  <a:gd name="T28" fmla="*/ 2974 w 3120"/>
                  <a:gd name="T29" fmla="*/ 371 h 375"/>
                  <a:gd name="T30" fmla="*/ 2932 w 3120"/>
                  <a:gd name="T31" fmla="*/ 375 h 375"/>
                  <a:gd name="T32" fmla="*/ 187 w 3120"/>
                  <a:gd name="T33" fmla="*/ 375 h 375"/>
                  <a:gd name="T34" fmla="*/ 143 w 3120"/>
                  <a:gd name="T35" fmla="*/ 371 h 375"/>
                  <a:gd name="T36" fmla="*/ 106 w 3120"/>
                  <a:gd name="T37" fmla="*/ 357 h 375"/>
                  <a:gd name="T38" fmla="*/ 70 w 3120"/>
                  <a:gd name="T39" fmla="*/ 335 h 375"/>
                  <a:gd name="T40" fmla="*/ 42 w 3120"/>
                  <a:gd name="T41" fmla="*/ 305 h 375"/>
                  <a:gd name="T42" fmla="*/ 20 w 3120"/>
                  <a:gd name="T43" fmla="*/ 271 h 375"/>
                  <a:gd name="T44" fmla="*/ 6 w 3120"/>
                  <a:gd name="T45" fmla="*/ 231 h 375"/>
                  <a:gd name="T46" fmla="*/ 0 w 3120"/>
                  <a:gd name="T47" fmla="*/ 187 h 375"/>
                  <a:gd name="T48" fmla="*/ 6 w 3120"/>
                  <a:gd name="T49" fmla="*/ 146 h 375"/>
                  <a:gd name="T50" fmla="*/ 20 w 3120"/>
                  <a:gd name="T51" fmla="*/ 106 h 375"/>
                  <a:gd name="T52" fmla="*/ 42 w 3120"/>
                  <a:gd name="T53" fmla="*/ 72 h 375"/>
                  <a:gd name="T54" fmla="*/ 70 w 3120"/>
                  <a:gd name="T55" fmla="*/ 42 h 375"/>
                  <a:gd name="T56" fmla="*/ 106 w 3120"/>
                  <a:gd name="T57" fmla="*/ 20 h 375"/>
                  <a:gd name="T58" fmla="*/ 143 w 3120"/>
                  <a:gd name="T59" fmla="*/ 6 h 375"/>
                  <a:gd name="T60" fmla="*/ 187 w 3120"/>
                  <a:gd name="T61"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5">
                    <a:moveTo>
                      <a:pt x="187" y="0"/>
                    </a:moveTo>
                    <a:lnTo>
                      <a:pt x="2932" y="0"/>
                    </a:lnTo>
                    <a:lnTo>
                      <a:pt x="2974" y="6"/>
                    </a:lnTo>
                    <a:lnTo>
                      <a:pt x="3014" y="20"/>
                    </a:lnTo>
                    <a:lnTo>
                      <a:pt x="3050" y="42"/>
                    </a:lnTo>
                    <a:lnTo>
                      <a:pt x="3078" y="72"/>
                    </a:lnTo>
                    <a:lnTo>
                      <a:pt x="3100" y="106"/>
                    </a:lnTo>
                    <a:lnTo>
                      <a:pt x="3114" y="146"/>
                    </a:lnTo>
                    <a:lnTo>
                      <a:pt x="3120" y="187"/>
                    </a:lnTo>
                    <a:lnTo>
                      <a:pt x="3114" y="231"/>
                    </a:lnTo>
                    <a:lnTo>
                      <a:pt x="3100" y="271"/>
                    </a:lnTo>
                    <a:lnTo>
                      <a:pt x="3078" y="305"/>
                    </a:lnTo>
                    <a:lnTo>
                      <a:pt x="3050" y="333"/>
                    </a:lnTo>
                    <a:lnTo>
                      <a:pt x="3014" y="357"/>
                    </a:lnTo>
                    <a:lnTo>
                      <a:pt x="2974" y="371"/>
                    </a:lnTo>
                    <a:lnTo>
                      <a:pt x="2932" y="375"/>
                    </a:lnTo>
                    <a:lnTo>
                      <a:pt x="187" y="375"/>
                    </a:lnTo>
                    <a:lnTo>
                      <a:pt x="143" y="371"/>
                    </a:lnTo>
                    <a:lnTo>
                      <a:pt x="106" y="357"/>
                    </a:lnTo>
                    <a:lnTo>
                      <a:pt x="70" y="335"/>
                    </a:lnTo>
                    <a:lnTo>
                      <a:pt x="42" y="305"/>
                    </a:lnTo>
                    <a:lnTo>
                      <a:pt x="20" y="271"/>
                    </a:lnTo>
                    <a:lnTo>
                      <a:pt x="6" y="231"/>
                    </a:lnTo>
                    <a:lnTo>
                      <a:pt x="0" y="187"/>
                    </a:lnTo>
                    <a:lnTo>
                      <a:pt x="6" y="146"/>
                    </a:lnTo>
                    <a:lnTo>
                      <a:pt x="20" y="106"/>
                    </a:lnTo>
                    <a:lnTo>
                      <a:pt x="42" y="72"/>
                    </a:lnTo>
                    <a:lnTo>
                      <a:pt x="70" y="42"/>
                    </a:lnTo>
                    <a:lnTo>
                      <a:pt x="106" y="20"/>
                    </a:lnTo>
                    <a:lnTo>
                      <a:pt x="143" y="6"/>
                    </a:lnTo>
                    <a:lnTo>
                      <a:pt x="187" y="0"/>
                    </a:lnTo>
                    <a:close/>
                  </a:path>
                </a:pathLst>
              </a:custGeom>
              <a:grpFill/>
              <a:ln w="3175">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1400">
                  <a:solidFill>
                    <a:prstClr val="black"/>
                  </a:solidFill>
                  <a:latin typeface="Arial" panose="020B0604020202020204" pitchFamily="34" charset="0"/>
                  <a:ea typeface="Ebrima" panose="02000000000000000000" pitchFamily="2" charset="0"/>
                  <a:cs typeface="Arial" panose="020B0604020202020204" pitchFamily="34" charset="0"/>
                </a:endParaRPr>
              </a:p>
            </p:txBody>
          </p:sp>
          <p:sp>
            <p:nvSpPr>
              <p:cNvPr id="98" name="Freeform 5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F1FA5B0-3AA7-49F9-86CB-571EEFBE083A}"/>
                  </a:ext>
                </a:extLst>
              </p:cNvPr>
              <p:cNvSpPr>
                <a:spLocks/>
              </p:cNvSpPr>
              <p:nvPr/>
            </p:nvSpPr>
            <p:spPr bwMode="auto">
              <a:xfrm>
                <a:off x="4305302" y="4519603"/>
                <a:ext cx="2476503" cy="296846"/>
              </a:xfrm>
              <a:custGeom>
                <a:avLst/>
                <a:gdLst>
                  <a:gd name="T0" fmla="*/ 187 w 3120"/>
                  <a:gd name="T1" fmla="*/ 0 h 375"/>
                  <a:gd name="T2" fmla="*/ 2932 w 3120"/>
                  <a:gd name="T3" fmla="*/ 0 h 375"/>
                  <a:gd name="T4" fmla="*/ 2974 w 3120"/>
                  <a:gd name="T5" fmla="*/ 4 h 375"/>
                  <a:gd name="T6" fmla="*/ 3014 w 3120"/>
                  <a:gd name="T7" fmla="*/ 20 h 375"/>
                  <a:gd name="T8" fmla="*/ 3050 w 3120"/>
                  <a:gd name="T9" fmla="*/ 42 h 375"/>
                  <a:gd name="T10" fmla="*/ 3078 w 3120"/>
                  <a:gd name="T11" fmla="*/ 70 h 375"/>
                  <a:gd name="T12" fmla="*/ 3100 w 3120"/>
                  <a:gd name="T13" fmla="*/ 106 h 375"/>
                  <a:gd name="T14" fmla="*/ 3114 w 3120"/>
                  <a:gd name="T15" fmla="*/ 144 h 375"/>
                  <a:gd name="T16" fmla="*/ 3120 w 3120"/>
                  <a:gd name="T17" fmla="*/ 188 h 375"/>
                  <a:gd name="T18" fmla="*/ 3114 w 3120"/>
                  <a:gd name="T19" fmla="*/ 229 h 375"/>
                  <a:gd name="T20" fmla="*/ 3100 w 3120"/>
                  <a:gd name="T21" fmla="*/ 269 h 375"/>
                  <a:gd name="T22" fmla="*/ 3078 w 3120"/>
                  <a:gd name="T23" fmla="*/ 305 h 375"/>
                  <a:gd name="T24" fmla="*/ 3050 w 3120"/>
                  <a:gd name="T25" fmla="*/ 333 h 375"/>
                  <a:gd name="T26" fmla="*/ 3014 w 3120"/>
                  <a:gd name="T27" fmla="*/ 355 h 375"/>
                  <a:gd name="T28" fmla="*/ 2974 w 3120"/>
                  <a:gd name="T29" fmla="*/ 369 h 375"/>
                  <a:gd name="T30" fmla="*/ 2932 w 3120"/>
                  <a:gd name="T31" fmla="*/ 375 h 375"/>
                  <a:gd name="T32" fmla="*/ 187 w 3120"/>
                  <a:gd name="T33" fmla="*/ 375 h 375"/>
                  <a:gd name="T34" fmla="*/ 143 w 3120"/>
                  <a:gd name="T35" fmla="*/ 369 h 375"/>
                  <a:gd name="T36" fmla="*/ 106 w 3120"/>
                  <a:gd name="T37" fmla="*/ 355 h 375"/>
                  <a:gd name="T38" fmla="*/ 70 w 3120"/>
                  <a:gd name="T39" fmla="*/ 333 h 375"/>
                  <a:gd name="T40" fmla="*/ 42 w 3120"/>
                  <a:gd name="T41" fmla="*/ 305 h 375"/>
                  <a:gd name="T42" fmla="*/ 20 w 3120"/>
                  <a:gd name="T43" fmla="*/ 269 h 375"/>
                  <a:gd name="T44" fmla="*/ 6 w 3120"/>
                  <a:gd name="T45" fmla="*/ 229 h 375"/>
                  <a:gd name="T46" fmla="*/ 0 w 3120"/>
                  <a:gd name="T47" fmla="*/ 188 h 375"/>
                  <a:gd name="T48" fmla="*/ 6 w 3120"/>
                  <a:gd name="T49" fmla="*/ 144 h 375"/>
                  <a:gd name="T50" fmla="*/ 20 w 3120"/>
                  <a:gd name="T51" fmla="*/ 106 h 375"/>
                  <a:gd name="T52" fmla="*/ 42 w 3120"/>
                  <a:gd name="T53" fmla="*/ 70 h 375"/>
                  <a:gd name="T54" fmla="*/ 70 w 3120"/>
                  <a:gd name="T55" fmla="*/ 42 h 375"/>
                  <a:gd name="T56" fmla="*/ 106 w 3120"/>
                  <a:gd name="T57" fmla="*/ 20 h 375"/>
                  <a:gd name="T58" fmla="*/ 143 w 3120"/>
                  <a:gd name="T59" fmla="*/ 4 h 375"/>
                  <a:gd name="T60" fmla="*/ 187 w 3120"/>
                  <a:gd name="T61"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5">
                    <a:moveTo>
                      <a:pt x="187" y="0"/>
                    </a:moveTo>
                    <a:lnTo>
                      <a:pt x="2932" y="0"/>
                    </a:lnTo>
                    <a:lnTo>
                      <a:pt x="2974" y="4"/>
                    </a:lnTo>
                    <a:lnTo>
                      <a:pt x="3014" y="20"/>
                    </a:lnTo>
                    <a:lnTo>
                      <a:pt x="3050" y="42"/>
                    </a:lnTo>
                    <a:lnTo>
                      <a:pt x="3078" y="70"/>
                    </a:lnTo>
                    <a:lnTo>
                      <a:pt x="3100" y="106"/>
                    </a:lnTo>
                    <a:lnTo>
                      <a:pt x="3114" y="144"/>
                    </a:lnTo>
                    <a:lnTo>
                      <a:pt x="3120" y="188"/>
                    </a:lnTo>
                    <a:lnTo>
                      <a:pt x="3114" y="229"/>
                    </a:lnTo>
                    <a:lnTo>
                      <a:pt x="3100" y="269"/>
                    </a:lnTo>
                    <a:lnTo>
                      <a:pt x="3078" y="305"/>
                    </a:lnTo>
                    <a:lnTo>
                      <a:pt x="3050" y="333"/>
                    </a:lnTo>
                    <a:lnTo>
                      <a:pt x="3014" y="355"/>
                    </a:lnTo>
                    <a:lnTo>
                      <a:pt x="2974" y="369"/>
                    </a:lnTo>
                    <a:lnTo>
                      <a:pt x="2932" y="375"/>
                    </a:lnTo>
                    <a:lnTo>
                      <a:pt x="187" y="375"/>
                    </a:lnTo>
                    <a:lnTo>
                      <a:pt x="143" y="369"/>
                    </a:lnTo>
                    <a:lnTo>
                      <a:pt x="106" y="355"/>
                    </a:lnTo>
                    <a:lnTo>
                      <a:pt x="70" y="333"/>
                    </a:lnTo>
                    <a:lnTo>
                      <a:pt x="42" y="305"/>
                    </a:lnTo>
                    <a:lnTo>
                      <a:pt x="20" y="269"/>
                    </a:lnTo>
                    <a:lnTo>
                      <a:pt x="6" y="229"/>
                    </a:lnTo>
                    <a:lnTo>
                      <a:pt x="0" y="188"/>
                    </a:lnTo>
                    <a:lnTo>
                      <a:pt x="6" y="144"/>
                    </a:lnTo>
                    <a:lnTo>
                      <a:pt x="20" y="106"/>
                    </a:lnTo>
                    <a:lnTo>
                      <a:pt x="42" y="70"/>
                    </a:lnTo>
                    <a:lnTo>
                      <a:pt x="70" y="42"/>
                    </a:lnTo>
                    <a:lnTo>
                      <a:pt x="106" y="20"/>
                    </a:lnTo>
                    <a:lnTo>
                      <a:pt x="143" y="4"/>
                    </a:lnTo>
                    <a:lnTo>
                      <a:pt x="187" y="0"/>
                    </a:lnTo>
                    <a:close/>
                  </a:path>
                </a:pathLst>
              </a:custGeom>
              <a:grpFill/>
              <a:ln w="3175">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1400">
                  <a:solidFill>
                    <a:prstClr val="black"/>
                  </a:solidFill>
                  <a:latin typeface="Arial" panose="020B0604020202020204" pitchFamily="34" charset="0"/>
                  <a:ea typeface="Ebrima" panose="02000000000000000000" pitchFamily="2" charset="0"/>
                  <a:cs typeface="Arial" panose="020B0604020202020204" pitchFamily="34" charset="0"/>
                </a:endParaRPr>
              </a:p>
            </p:txBody>
          </p:sp>
          <p:sp>
            <p:nvSpPr>
              <p:cNvPr id="99" name="Freeform 5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D34432F-8D55-44CC-BF8C-911712F67B5B}"/>
                  </a:ext>
                </a:extLst>
              </p:cNvPr>
              <p:cNvSpPr>
                <a:spLocks/>
              </p:cNvSpPr>
              <p:nvPr/>
            </p:nvSpPr>
            <p:spPr bwMode="auto">
              <a:xfrm>
                <a:off x="4305302" y="5227629"/>
                <a:ext cx="2476503" cy="295285"/>
              </a:xfrm>
              <a:custGeom>
                <a:avLst/>
                <a:gdLst>
                  <a:gd name="T0" fmla="*/ 187 w 3120"/>
                  <a:gd name="T1" fmla="*/ 0 h 373"/>
                  <a:gd name="T2" fmla="*/ 2932 w 3120"/>
                  <a:gd name="T3" fmla="*/ 0 h 373"/>
                  <a:gd name="T4" fmla="*/ 2974 w 3120"/>
                  <a:gd name="T5" fmla="*/ 4 h 373"/>
                  <a:gd name="T6" fmla="*/ 3014 w 3120"/>
                  <a:gd name="T7" fmla="*/ 18 h 373"/>
                  <a:gd name="T8" fmla="*/ 3050 w 3120"/>
                  <a:gd name="T9" fmla="*/ 40 h 373"/>
                  <a:gd name="T10" fmla="*/ 3078 w 3120"/>
                  <a:gd name="T11" fmla="*/ 70 h 373"/>
                  <a:gd name="T12" fmla="*/ 3100 w 3120"/>
                  <a:gd name="T13" fmla="*/ 104 h 373"/>
                  <a:gd name="T14" fmla="*/ 3114 w 3120"/>
                  <a:gd name="T15" fmla="*/ 144 h 373"/>
                  <a:gd name="T16" fmla="*/ 3120 w 3120"/>
                  <a:gd name="T17" fmla="*/ 186 h 373"/>
                  <a:gd name="T18" fmla="*/ 3114 w 3120"/>
                  <a:gd name="T19" fmla="*/ 229 h 373"/>
                  <a:gd name="T20" fmla="*/ 3100 w 3120"/>
                  <a:gd name="T21" fmla="*/ 269 h 373"/>
                  <a:gd name="T22" fmla="*/ 3078 w 3120"/>
                  <a:gd name="T23" fmla="*/ 303 h 373"/>
                  <a:gd name="T24" fmla="*/ 3050 w 3120"/>
                  <a:gd name="T25" fmla="*/ 333 h 373"/>
                  <a:gd name="T26" fmla="*/ 3014 w 3120"/>
                  <a:gd name="T27" fmla="*/ 355 h 373"/>
                  <a:gd name="T28" fmla="*/ 2974 w 3120"/>
                  <a:gd name="T29" fmla="*/ 369 h 373"/>
                  <a:gd name="T30" fmla="*/ 2932 w 3120"/>
                  <a:gd name="T31" fmla="*/ 373 h 373"/>
                  <a:gd name="T32" fmla="*/ 187 w 3120"/>
                  <a:gd name="T33" fmla="*/ 373 h 373"/>
                  <a:gd name="T34" fmla="*/ 143 w 3120"/>
                  <a:gd name="T35" fmla="*/ 369 h 373"/>
                  <a:gd name="T36" fmla="*/ 106 w 3120"/>
                  <a:gd name="T37" fmla="*/ 355 h 373"/>
                  <a:gd name="T38" fmla="*/ 70 w 3120"/>
                  <a:gd name="T39" fmla="*/ 333 h 373"/>
                  <a:gd name="T40" fmla="*/ 42 w 3120"/>
                  <a:gd name="T41" fmla="*/ 303 h 373"/>
                  <a:gd name="T42" fmla="*/ 20 w 3120"/>
                  <a:gd name="T43" fmla="*/ 269 h 373"/>
                  <a:gd name="T44" fmla="*/ 6 w 3120"/>
                  <a:gd name="T45" fmla="*/ 229 h 373"/>
                  <a:gd name="T46" fmla="*/ 0 w 3120"/>
                  <a:gd name="T47" fmla="*/ 186 h 373"/>
                  <a:gd name="T48" fmla="*/ 6 w 3120"/>
                  <a:gd name="T49" fmla="*/ 144 h 373"/>
                  <a:gd name="T50" fmla="*/ 20 w 3120"/>
                  <a:gd name="T51" fmla="*/ 104 h 373"/>
                  <a:gd name="T52" fmla="*/ 42 w 3120"/>
                  <a:gd name="T53" fmla="*/ 70 h 373"/>
                  <a:gd name="T54" fmla="*/ 70 w 3120"/>
                  <a:gd name="T55" fmla="*/ 40 h 373"/>
                  <a:gd name="T56" fmla="*/ 106 w 3120"/>
                  <a:gd name="T57" fmla="*/ 18 h 373"/>
                  <a:gd name="T58" fmla="*/ 143 w 3120"/>
                  <a:gd name="T59" fmla="*/ 4 h 373"/>
                  <a:gd name="T60" fmla="*/ 187 w 3120"/>
                  <a:gd name="T61"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3">
                    <a:moveTo>
                      <a:pt x="187" y="0"/>
                    </a:moveTo>
                    <a:lnTo>
                      <a:pt x="2932" y="0"/>
                    </a:lnTo>
                    <a:lnTo>
                      <a:pt x="2974" y="4"/>
                    </a:lnTo>
                    <a:lnTo>
                      <a:pt x="3014" y="18"/>
                    </a:lnTo>
                    <a:lnTo>
                      <a:pt x="3050" y="40"/>
                    </a:lnTo>
                    <a:lnTo>
                      <a:pt x="3078" y="70"/>
                    </a:lnTo>
                    <a:lnTo>
                      <a:pt x="3100" y="104"/>
                    </a:lnTo>
                    <a:lnTo>
                      <a:pt x="3114" y="144"/>
                    </a:lnTo>
                    <a:lnTo>
                      <a:pt x="3120" y="186"/>
                    </a:lnTo>
                    <a:lnTo>
                      <a:pt x="3114" y="229"/>
                    </a:lnTo>
                    <a:lnTo>
                      <a:pt x="3100" y="269"/>
                    </a:lnTo>
                    <a:lnTo>
                      <a:pt x="3078" y="303"/>
                    </a:lnTo>
                    <a:lnTo>
                      <a:pt x="3050" y="333"/>
                    </a:lnTo>
                    <a:lnTo>
                      <a:pt x="3014" y="355"/>
                    </a:lnTo>
                    <a:lnTo>
                      <a:pt x="2974" y="369"/>
                    </a:lnTo>
                    <a:lnTo>
                      <a:pt x="2932" y="373"/>
                    </a:lnTo>
                    <a:lnTo>
                      <a:pt x="187" y="373"/>
                    </a:lnTo>
                    <a:lnTo>
                      <a:pt x="143" y="369"/>
                    </a:lnTo>
                    <a:lnTo>
                      <a:pt x="106" y="355"/>
                    </a:lnTo>
                    <a:lnTo>
                      <a:pt x="70" y="333"/>
                    </a:lnTo>
                    <a:lnTo>
                      <a:pt x="42" y="303"/>
                    </a:lnTo>
                    <a:lnTo>
                      <a:pt x="20" y="269"/>
                    </a:lnTo>
                    <a:lnTo>
                      <a:pt x="6" y="229"/>
                    </a:lnTo>
                    <a:lnTo>
                      <a:pt x="0" y="186"/>
                    </a:lnTo>
                    <a:lnTo>
                      <a:pt x="6" y="144"/>
                    </a:lnTo>
                    <a:lnTo>
                      <a:pt x="20" y="104"/>
                    </a:lnTo>
                    <a:lnTo>
                      <a:pt x="42" y="70"/>
                    </a:lnTo>
                    <a:lnTo>
                      <a:pt x="70" y="40"/>
                    </a:lnTo>
                    <a:lnTo>
                      <a:pt x="106" y="18"/>
                    </a:lnTo>
                    <a:lnTo>
                      <a:pt x="143" y="4"/>
                    </a:lnTo>
                    <a:lnTo>
                      <a:pt x="187" y="0"/>
                    </a:lnTo>
                    <a:close/>
                  </a:path>
                </a:pathLst>
              </a:custGeom>
              <a:grpFill/>
              <a:ln w="3175">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1400">
                  <a:solidFill>
                    <a:prstClr val="black"/>
                  </a:solidFill>
                  <a:latin typeface="Arial" panose="020B0604020202020204" pitchFamily="34" charset="0"/>
                  <a:ea typeface="Ebrima" panose="02000000000000000000" pitchFamily="2" charset="0"/>
                  <a:cs typeface="Arial" panose="020B0604020202020204" pitchFamily="34" charset="0"/>
                </a:endParaRPr>
              </a:p>
            </p:txBody>
          </p:sp>
        </p:grpSp>
        <p:sp>
          <p:nvSpPr>
            <p:cNvPr id="94" name="TextBox 28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D79E937-D21D-4BAF-9860-7661DB688EED}"/>
                </a:ext>
              </a:extLst>
            </p:cNvPr>
            <p:cNvSpPr txBox="1"/>
            <p:nvPr/>
          </p:nvSpPr>
          <p:spPr>
            <a:xfrm>
              <a:off x="9483879" y="1194554"/>
              <a:ext cx="2156343" cy="191021"/>
            </a:xfrm>
            <a:prstGeom prst="rect">
              <a:avLst/>
            </a:prstGeom>
            <a:noFill/>
          </p:spPr>
          <p:txBody>
            <a:bodyPr wrap="square" lIns="0" tIns="0" rIns="0" bIns="0" rtlCol="0">
              <a:spAutoFit/>
            </a:bodyPr>
            <a:lstStyle/>
            <a:p>
              <a:pPr defTabSz="1450548"/>
              <a:r>
                <a:rPr lang="es-GT" sz="1600" b="1" dirty="0">
                  <a:latin typeface="Arial" panose="020B0604020202020204" pitchFamily="34" charset="0"/>
                  <a:ea typeface="Ebrima" panose="02000000000000000000" pitchFamily="2" charset="0"/>
                  <a:cs typeface="Arial" panose="020B0604020202020204" pitchFamily="34" charset="0"/>
                </a:rPr>
                <a:t>Fecha de Inicio </a:t>
              </a:r>
            </a:p>
          </p:txBody>
        </p:sp>
      </p:grpSp>
      <p:sp>
        <p:nvSpPr>
          <p:cNvPr id="100" name="TextBox 20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326CF1B-2D0E-458C-A328-098FAF0A4BCB}"/>
              </a:ext>
            </a:extLst>
          </p:cNvPr>
          <p:cNvSpPr txBox="1"/>
          <p:nvPr/>
        </p:nvSpPr>
        <p:spPr>
          <a:xfrm>
            <a:off x="9559193" y="5726325"/>
            <a:ext cx="1929384" cy="304854"/>
          </a:xfrm>
          <a:prstGeom prst="rect">
            <a:avLst/>
          </a:prstGeom>
          <a:noFill/>
        </p:spPr>
        <p:txBody>
          <a:bodyPr wrap="square" lIns="0" tIns="0" rIns="0" bIns="0" rtlCol="0">
            <a:spAutoFit/>
          </a:bodyPr>
          <a:lstStyle>
            <a:defPPr>
              <a:defRPr lang="en-US"/>
            </a:defPPr>
            <a:lvl1pPr>
              <a:defRPr sz="1200" b="1">
                <a:solidFill>
                  <a:schemeClr val="tx1">
                    <a:lumMod val="75000"/>
                    <a:lumOff val="25000"/>
                  </a:schemeClr>
                </a:solidFill>
                <a:cs typeface="Arial" pitchFamily="34" charset="0"/>
              </a:defRPr>
            </a:lvl1pPr>
          </a:lstStyle>
          <a:p>
            <a:pPr algn="ctr" defTabSz="1450548"/>
            <a:r>
              <a:rPr lang="en-GB" sz="2000" dirty="0" err="1">
                <a:solidFill>
                  <a:srgbClr val="ED7D31"/>
                </a:solidFill>
                <a:latin typeface="Arial" panose="020B0604020202020204" pitchFamily="34" charset="0"/>
              </a:rPr>
              <a:t>Enero</a:t>
            </a:r>
            <a:r>
              <a:rPr lang="en-GB" sz="2000" dirty="0">
                <a:solidFill>
                  <a:srgbClr val="ED7D31"/>
                </a:solidFill>
                <a:latin typeface="Arial" panose="020B0604020202020204" pitchFamily="34" charset="0"/>
              </a:rPr>
              <a:t> 2019</a:t>
            </a:r>
          </a:p>
        </p:txBody>
      </p:sp>
      <p:sp>
        <p:nvSpPr>
          <p:cNvPr id="2" name="CuadroTexto 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993A456-9989-4869-8407-08C0DB0016AF}"/>
              </a:ext>
            </a:extLst>
          </p:cNvPr>
          <p:cNvSpPr txBox="1"/>
          <p:nvPr/>
        </p:nvSpPr>
        <p:spPr>
          <a:xfrm>
            <a:off x="3826735" y="2443440"/>
            <a:ext cx="4487582" cy="1846659"/>
          </a:xfrm>
          <a:prstGeom prst="rect">
            <a:avLst/>
          </a:prstGeom>
          <a:ln w="38100"/>
        </p:spPr>
        <p:style>
          <a:lnRef idx="2">
            <a:schemeClr val="accent2"/>
          </a:lnRef>
          <a:fillRef idx="1">
            <a:schemeClr val="lt1"/>
          </a:fillRef>
          <a:effectRef idx="0">
            <a:schemeClr val="accent2"/>
          </a:effectRef>
          <a:fontRef idx="minor">
            <a:schemeClr val="dk1"/>
          </a:fontRef>
        </p:style>
        <p:txBody>
          <a:bodyPr wrap="square" rtlCol="0">
            <a:spAutoFit/>
          </a:bodyPr>
          <a:lstStyle/>
          <a:p>
            <a:pPr algn="ctr" defTabSz="1218743"/>
            <a:r>
              <a:rPr lang="en-US" sz="2400" b="1" dirty="0">
                <a:latin typeface="Arial" panose="020B0604020202020204" pitchFamily="34" charset="0"/>
                <a:ea typeface="Ebrima" panose="02000000000000000000" pitchFamily="2" charset="0"/>
                <a:cs typeface="Arial" panose="020B0604020202020204" pitchFamily="34" charset="0"/>
              </a:rPr>
              <a:t>DESCRIPCIÓN</a:t>
            </a:r>
            <a:endParaRPr lang="en-US" sz="2400" b="1" dirty="0" smtClean="0">
              <a:latin typeface="Arial" panose="020B0604020202020204" pitchFamily="34" charset="0"/>
              <a:ea typeface="Ebrima" panose="02000000000000000000" pitchFamily="2" charset="0"/>
              <a:cs typeface="Arial" panose="020B0604020202020204" pitchFamily="34" charset="0"/>
            </a:endParaRPr>
          </a:p>
          <a:p>
            <a:pPr algn="just" defTabSz="1218743"/>
            <a:r>
              <a:rPr lang="es-ES_tradnl" dirty="0" smtClean="0">
                <a:latin typeface="Arial" panose="020B0604020202020204" pitchFamily="34" charset="0"/>
                <a:cs typeface="Arial" panose="020B0604020202020204" pitchFamily="34" charset="0"/>
              </a:rPr>
              <a:t>Equipamiento de una compañía de bomberos forestales con sede en la 1ra. BI con el fin de prevenir y dar respuesta oportuna ante incendios forestales en la Biosfera Maya.</a:t>
            </a:r>
            <a:endParaRPr lang="es-ES_tradnl"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055843814"/>
      </p:ext>
    </p:extLst>
  </p:cSld>
  <p:clrMapOvr>
    <a:masterClrMapping/>
  </p:clrMapOvr>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Conector recto 1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DA43EB0-F525-4FC8-890E-D00E5FF79A1D}"/>
              </a:ext>
            </a:extLst>
          </p:cNvPr>
          <p:cNvCxnSpPr>
            <a:cxnSpLocks/>
          </p:cNvCxnSpPr>
          <p:nvPr/>
        </p:nvCxnSpPr>
        <p:spPr>
          <a:xfrm flipH="1">
            <a:off x="148165" y="549619"/>
            <a:ext cx="11877672" cy="9279"/>
          </a:xfrm>
          <a:prstGeom prst="line">
            <a:avLst/>
          </a:prstGeom>
          <a:ln w="317500" cap="sq" cmpd="tri">
            <a:solidFill>
              <a:srgbClr val="00B0F0"/>
            </a:solidFill>
            <a:miter lim="800000"/>
            <a:tailEnd w="lg" len="lg"/>
          </a:ln>
        </p:spPr>
        <p:style>
          <a:lnRef idx="3">
            <a:schemeClr val="accent1"/>
          </a:lnRef>
          <a:fillRef idx="0">
            <a:schemeClr val="accent1"/>
          </a:fillRef>
          <a:effectRef idx="2">
            <a:schemeClr val="accent1"/>
          </a:effectRef>
          <a:fontRef idx="minor">
            <a:schemeClr val="tx1"/>
          </a:fontRef>
        </p:style>
      </p:cxnSp>
      <p:grpSp>
        <p:nvGrpSpPr>
          <p:cNvPr id="17" name="Grupo 1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85B79A4-67D7-4267-B096-DE7F4CFD5306}"/>
              </a:ext>
            </a:extLst>
          </p:cNvPr>
          <p:cNvGrpSpPr/>
          <p:nvPr/>
        </p:nvGrpSpPr>
        <p:grpSpPr>
          <a:xfrm>
            <a:off x="10831157" y="50662"/>
            <a:ext cx="1144955" cy="1016472"/>
            <a:chOff x="0" y="0"/>
            <a:chExt cx="2706370" cy="2851785"/>
          </a:xfrm>
        </p:grpSpPr>
        <p:pic>
          <p:nvPicPr>
            <p:cNvPr id="18" name="Imagen 17"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C09A44F-AB02-40CB-A319-E9FDBF87F63F}"/>
                </a:ext>
              </a:extLst>
            </p:cNvPr>
            <p:cNvPicPr>
              <a:picLocks noChangeAspect="1"/>
            </p:cNvPicPr>
            <p:nvPr/>
          </p:nvPicPr>
          <p:blipFill>
            <a:blip r:embed="rId4"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0" y="0"/>
              <a:ext cx="2706370" cy="2851785"/>
            </a:xfrm>
            <a:prstGeom prst="rect">
              <a:avLst/>
            </a:prstGeom>
            <a:noFill/>
            <a:ln>
              <a:noFill/>
            </a:ln>
          </p:spPr>
        </p:pic>
        <p:grpSp>
          <p:nvGrpSpPr>
            <p:cNvPr id="19" name="Grupo 1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F49C58A-D2B6-4F8E-9A8B-BD17D0D28A5E}"/>
                </a:ext>
              </a:extLst>
            </p:cNvPr>
            <p:cNvGrpSpPr/>
            <p:nvPr/>
          </p:nvGrpSpPr>
          <p:grpSpPr>
            <a:xfrm>
              <a:off x="469784" y="528506"/>
              <a:ext cx="1701800" cy="501149"/>
              <a:chOff x="0" y="8389"/>
              <a:chExt cx="1701800" cy="501149"/>
            </a:xfrm>
          </p:grpSpPr>
          <p:pic>
            <p:nvPicPr>
              <p:cNvPr id="20" name="Imagen 19"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45EB7C5-B20B-4A67-8184-D7382EFCD0CB}"/>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822122" y="8389"/>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1" name="Imagen 20"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D5B2139-1455-4E96-B92A-9E49E21FCF11}"/>
                  </a:ext>
                </a:extLst>
              </p:cNvPr>
              <p:cNvPicPr>
                <a:picLocks noChangeAspect="1"/>
              </p:cNvPicPr>
              <p:nvPr/>
            </p:nvPicPr>
            <p:blipFill rotWithShape="1">
              <a:blip r:embed="rId6"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3" t="18842" r="42279" b="65297"/>
              <a:stretch/>
            </p:blipFill>
            <p:spPr bwMode="auto">
              <a:xfrm>
                <a:off x="1241464" y="41945"/>
                <a:ext cx="460336" cy="450556"/>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2" name="Imagen 21"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6B87993-E859-46B1-8029-B8D5C71B0010}"/>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419450" y="16778"/>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3" name="Imagen 22"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46B7FA1-3A95-4EB9-8359-3E72F6574141}"/>
                  </a:ext>
                </a:extLst>
              </p:cNvPr>
              <p:cNvPicPr>
                <a:picLocks noChangeAspect="1"/>
              </p:cNvPicPr>
              <p:nvPr/>
            </p:nvPicPr>
            <p:blipFill rotWithShape="1">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5" r="42275" b="67278"/>
              <a:stretch/>
            </p:blipFill>
            <p:spPr bwMode="auto">
              <a:xfrm>
                <a:off x="0" y="33522"/>
                <a:ext cx="460336" cy="436262"/>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grpSp>
      </p:grpSp>
      <p:sp>
        <p:nvSpPr>
          <p:cNvPr id="11" name="5 Rectángulo redondead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E44493F-BC60-4430-877C-015A8D3732EB}"/>
              </a:ext>
            </a:extLst>
          </p:cNvPr>
          <p:cNvSpPr/>
          <p:nvPr/>
        </p:nvSpPr>
        <p:spPr>
          <a:xfrm>
            <a:off x="825881" y="153305"/>
            <a:ext cx="9327560" cy="728249"/>
          </a:xfrm>
          <a:prstGeom prst="roundRect">
            <a:avLst/>
          </a:prstGeom>
          <a:solidFill>
            <a:srgbClr val="002060"/>
          </a:solidFill>
          <a:ln>
            <a:noFill/>
          </a:ln>
          <a:effectLst>
            <a:glow rad="101600">
              <a:schemeClr val="bg1">
                <a:alpha val="6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anchor="ctr"/>
          <a:lstStyle/>
          <a:p>
            <a:pPr algn="ctr"/>
            <a:r>
              <a:rPr lang="es-GT" sz="4000" b="1" kern="0" dirty="0">
                <a:ln w="12700" cmpd="sng">
                  <a:solidFill>
                    <a:schemeClr val="accent4"/>
                  </a:solidFill>
                  <a:prstDash val="solid"/>
                </a:ln>
                <a:solidFill>
                  <a:srgbClr val="FFFF00"/>
                </a:solidFill>
                <a:latin typeface="Arial Black" panose="020B0A04020102020204" pitchFamily="34" charset="0"/>
                <a:cs typeface="Narkisim" pitchFamily="34" charset="-79"/>
              </a:rPr>
              <a:t>IV. PROYECTOS ESTRATÉGICOS</a:t>
            </a:r>
            <a:endParaRPr lang="en-US" sz="4000" b="1" kern="0" dirty="0">
              <a:ln w="12700" cmpd="sng">
                <a:solidFill>
                  <a:schemeClr val="accent4"/>
                </a:solidFill>
                <a:prstDash val="solid"/>
              </a:ln>
              <a:solidFill>
                <a:srgbClr val="FFFF00"/>
              </a:solidFill>
              <a:latin typeface="Arial Black" panose="020B0A04020102020204" pitchFamily="34" charset="0"/>
              <a:cs typeface="Narkisim" pitchFamily="34" charset="-79"/>
            </a:endParaRPr>
          </a:p>
        </p:txBody>
      </p:sp>
      <p:grpSp>
        <p:nvGrpSpPr>
          <p:cNvPr id="14" name="Group 1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CFEB7C1-2A70-4808-A115-6F68788DF485}"/>
              </a:ext>
            </a:extLst>
          </p:cNvPr>
          <p:cNvGrpSpPr/>
          <p:nvPr/>
        </p:nvGrpSpPr>
        <p:grpSpPr>
          <a:xfrm>
            <a:off x="216488" y="1043908"/>
            <a:ext cx="2741066" cy="1141042"/>
            <a:chOff x="418793" y="760516"/>
            <a:chExt cx="2268774" cy="1107304"/>
          </a:xfrm>
        </p:grpSpPr>
        <p:sp>
          <p:nvSpPr>
            <p:cNvPr id="30" name="TextBox 8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451D5B9-5BEE-42E9-8CF9-25341127A254}"/>
                </a:ext>
              </a:extLst>
            </p:cNvPr>
            <p:cNvSpPr txBox="1"/>
            <p:nvPr/>
          </p:nvSpPr>
          <p:spPr>
            <a:xfrm>
              <a:off x="433135" y="1240599"/>
              <a:ext cx="2210601" cy="627221"/>
            </a:xfrm>
            <a:prstGeom prst="rect">
              <a:avLst/>
            </a:prstGeom>
            <a:noFill/>
          </p:spPr>
          <p:txBody>
            <a:bodyPr wrap="square" lIns="0" tIns="0" rIns="0" bIns="0" rtlCol="0">
              <a:spAutoFit/>
            </a:bodyPr>
            <a:lstStyle>
              <a:defPPr>
                <a:defRPr lang="en-US"/>
              </a:defPPr>
              <a:lvl1pPr defTabSz="1450548">
                <a:defRPr sz="1400" b="1">
                  <a:latin typeface="Arial" panose="020B0604020202020204" pitchFamily="34" charset="0"/>
                  <a:ea typeface="Ebrima" panose="02000000000000000000" pitchFamily="2" charset="0"/>
                  <a:cs typeface="Arial" panose="020B0604020202020204" pitchFamily="34" charset="0"/>
                </a:defRPr>
              </a:lvl1pPr>
            </a:lstStyle>
            <a:p>
              <a:pPr algn="just"/>
              <a:r>
                <a:rPr lang="es-ES_tradnl" dirty="0" smtClean="0"/>
                <a:t>Estado como garante de los Derechos Humanos y conductor del desarrollo</a:t>
              </a:r>
              <a:endParaRPr lang="es-ES_tradnl" dirty="0"/>
            </a:p>
          </p:txBody>
        </p:sp>
        <p:sp>
          <p:nvSpPr>
            <p:cNvPr id="31" name="Freeform: Shape 4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9F7F369-B5DA-4E4F-B15B-049170BDA95A}"/>
                </a:ext>
              </a:extLst>
            </p:cNvPr>
            <p:cNvSpPr/>
            <p:nvPr/>
          </p:nvSpPr>
          <p:spPr>
            <a:xfrm>
              <a:off x="418793" y="760516"/>
              <a:ext cx="2268774" cy="527152"/>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rgbClr val="002060"/>
            </a:solidFill>
            <a:ln>
              <a:noFill/>
            </a:ln>
            <a:effectLst>
              <a:innerShdw blurRad="63500" dist="50800" dir="13500000">
                <a:prstClr val="black">
                  <a:alpha val="20000"/>
                </a:prstClr>
              </a:innerShdw>
            </a:effectLst>
            <a:extLst/>
          </p:spPr>
          <p:txBody>
            <a:bodyPr vert="horz" wrap="square" lIns="251942" tIns="45709" rIns="91419" bIns="179958" numCol="1" anchor="ctr" anchorCtr="0" compatLnSpc="1">
              <a:prstTxWarp prst="textNoShape">
                <a:avLst/>
              </a:prstTxWarp>
            </a:bodyPr>
            <a:lstStyle/>
            <a:p>
              <a:pPr algn="ctr" defTabSz="1450548"/>
              <a:r>
                <a:rPr lang="es-ES_tradnl" sz="1200" b="1" dirty="0" smtClean="0">
                  <a:solidFill>
                    <a:srgbClr val="FFFF00"/>
                  </a:solidFill>
                  <a:latin typeface="Arial" panose="020B0604020202020204" pitchFamily="34" charset="0"/>
                  <a:ea typeface="Ebrima" panose="02000000000000000000" pitchFamily="2" charset="0"/>
                  <a:cs typeface="Arial" panose="020B0604020202020204" pitchFamily="34" charset="0"/>
                </a:rPr>
                <a:t>Prioridad Estratégica </a:t>
              </a:r>
              <a:r>
                <a:rPr lang="es-ES_tradnl" sz="1200" b="1" dirty="0" err="1" smtClean="0">
                  <a:solidFill>
                    <a:srgbClr val="FFFF00"/>
                  </a:solidFill>
                  <a:latin typeface="Arial" panose="020B0604020202020204" pitchFamily="34" charset="0"/>
                  <a:ea typeface="Ebrima" panose="02000000000000000000" pitchFamily="2" charset="0"/>
                  <a:cs typeface="Arial" panose="020B0604020202020204" pitchFamily="34" charset="0"/>
                </a:rPr>
                <a:t>K’ATUN</a:t>
              </a:r>
              <a:r>
                <a:rPr lang="es-ES_tradnl" sz="1200" b="1" dirty="0" smtClean="0">
                  <a:solidFill>
                    <a:srgbClr val="FFFF00"/>
                  </a:solidFill>
                  <a:latin typeface="Arial" panose="020B0604020202020204" pitchFamily="34" charset="0"/>
                  <a:ea typeface="Ebrima" panose="02000000000000000000" pitchFamily="2" charset="0"/>
                  <a:cs typeface="Arial" panose="020B0604020202020204" pitchFamily="34" charset="0"/>
                </a:rPr>
                <a:t> 2032</a:t>
              </a:r>
              <a:endParaRPr lang="es-ES_tradnl" sz="1200" b="1" dirty="0">
                <a:solidFill>
                  <a:srgbClr val="FFFF00"/>
                </a:solidFill>
                <a:latin typeface="Arial" panose="020B0604020202020204" pitchFamily="34" charset="0"/>
                <a:ea typeface="Ebrima" panose="02000000000000000000" pitchFamily="2" charset="0"/>
                <a:cs typeface="Arial" panose="020B0604020202020204" pitchFamily="34" charset="0"/>
              </a:endParaRPr>
            </a:p>
          </p:txBody>
        </p:sp>
      </p:grpSp>
      <p:sp>
        <p:nvSpPr>
          <p:cNvPr id="28" name="TextBox 8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BA8D481-5AA6-4BA0-930A-DCDE6D496514}"/>
              </a:ext>
            </a:extLst>
          </p:cNvPr>
          <p:cNvSpPr txBox="1"/>
          <p:nvPr/>
        </p:nvSpPr>
        <p:spPr>
          <a:xfrm>
            <a:off x="1158250" y="2811966"/>
            <a:ext cx="1009329" cy="215444"/>
          </a:xfrm>
          <a:prstGeom prst="rect">
            <a:avLst/>
          </a:prstGeom>
          <a:noFill/>
        </p:spPr>
        <p:txBody>
          <a:bodyPr wrap="square" lIns="0" tIns="0" rIns="0" bIns="0" rtlCol="0">
            <a:spAutoFit/>
          </a:bodyPr>
          <a:lstStyle>
            <a:defPPr>
              <a:defRPr lang="en-US"/>
            </a:defPPr>
            <a:lvl1pPr defTabSz="1450548">
              <a:defRPr sz="1400" b="1">
                <a:latin typeface="Arial" panose="020B0604020202020204" pitchFamily="34" charset="0"/>
                <a:ea typeface="Ebrima" panose="02000000000000000000" pitchFamily="2" charset="0"/>
                <a:cs typeface="Arial" panose="020B0604020202020204" pitchFamily="34" charset="0"/>
              </a:defRPr>
            </a:lvl1pPr>
          </a:lstStyle>
          <a:p>
            <a:r>
              <a:rPr lang="es-ES_tradnl" dirty="0" smtClean="0"/>
              <a:t>Desarrollo</a:t>
            </a:r>
            <a:endParaRPr lang="es-ES_tradnl" dirty="0"/>
          </a:p>
        </p:txBody>
      </p:sp>
      <p:sp>
        <p:nvSpPr>
          <p:cNvPr id="29" name="Freeform: Shape 4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0DCBEFF-7C2D-49EA-A7E3-929F8253C072}"/>
              </a:ext>
            </a:extLst>
          </p:cNvPr>
          <p:cNvSpPr/>
          <p:nvPr/>
        </p:nvSpPr>
        <p:spPr>
          <a:xfrm>
            <a:off x="233817" y="2347825"/>
            <a:ext cx="2670783" cy="452831"/>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rgbClr val="002060"/>
          </a:solidFill>
          <a:ln>
            <a:noFill/>
          </a:ln>
          <a:effectLst>
            <a:innerShdw blurRad="63500" dist="50800" dir="13500000">
              <a:prstClr val="black">
                <a:alpha val="20000"/>
              </a:prstClr>
            </a:innerShdw>
          </a:effectLst>
          <a:extLst/>
        </p:spPr>
        <p:txBody>
          <a:bodyPr vert="horz" wrap="square" lIns="251942" tIns="45709" rIns="91419" bIns="179958" numCol="1" anchor="ctr" anchorCtr="0" compatLnSpc="1">
            <a:prstTxWarp prst="textNoShape">
              <a:avLst/>
            </a:prstTxWarp>
          </a:bodyPr>
          <a:lstStyle/>
          <a:p>
            <a:pPr algn="ctr" defTabSz="1450548"/>
            <a:r>
              <a:rPr lang="en-US" sz="1200" b="1">
                <a:solidFill>
                  <a:srgbClr val="FFFF00"/>
                </a:solidFill>
                <a:latin typeface="Arial" panose="020B0604020202020204" pitchFamily="34" charset="0"/>
                <a:ea typeface="Ebrima" panose="02000000000000000000" pitchFamily="2" charset="0"/>
                <a:cs typeface="Arial" panose="020B0604020202020204" pitchFamily="34" charset="0"/>
              </a:rPr>
              <a:t>Prioridad Presidencial</a:t>
            </a:r>
            <a:endParaRPr lang="en-US" sz="1200" b="1" dirty="0">
              <a:solidFill>
                <a:srgbClr val="FFFF00"/>
              </a:solidFill>
              <a:latin typeface="Arial" panose="020B0604020202020204" pitchFamily="34" charset="0"/>
              <a:ea typeface="Ebrima" panose="02000000000000000000" pitchFamily="2" charset="0"/>
              <a:cs typeface="Arial" panose="020B0604020202020204" pitchFamily="34" charset="0"/>
            </a:endParaRPr>
          </a:p>
        </p:txBody>
      </p:sp>
      <p:sp>
        <p:nvSpPr>
          <p:cNvPr id="26" name="TextBox 9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968E7CFF-AB44-413A-B907-BC3D25817F22}"/>
              </a:ext>
            </a:extLst>
          </p:cNvPr>
          <p:cNvSpPr txBox="1"/>
          <p:nvPr/>
        </p:nvSpPr>
        <p:spPr>
          <a:xfrm>
            <a:off x="371577" y="4869569"/>
            <a:ext cx="2383069" cy="215444"/>
          </a:xfrm>
          <a:prstGeom prst="rect">
            <a:avLst/>
          </a:prstGeom>
          <a:noFill/>
        </p:spPr>
        <p:txBody>
          <a:bodyPr wrap="square" lIns="0" tIns="0" rIns="0" bIns="0" rtlCol="0">
            <a:spAutoFit/>
          </a:bodyPr>
          <a:lstStyle>
            <a:defPPr>
              <a:defRPr lang="en-US"/>
            </a:defPPr>
            <a:lvl1pPr algn="just" defTabSz="1450548">
              <a:defRPr sz="1400" b="1">
                <a:latin typeface="Arial" panose="020B0604020202020204" pitchFamily="34" charset="0"/>
                <a:ea typeface="Ebrima" panose="02000000000000000000" pitchFamily="2" charset="0"/>
                <a:cs typeface="Arial" panose="020B0604020202020204" pitchFamily="34" charset="0"/>
              </a:defRPr>
            </a:lvl1pPr>
          </a:lstStyle>
          <a:p>
            <a:pPr algn="ctr"/>
            <a:r>
              <a:rPr lang="es-ES_tradnl" dirty="0" smtClean="0"/>
              <a:t>Actividades Centrales</a:t>
            </a:r>
            <a:endParaRPr lang="es-ES_tradnl" dirty="0"/>
          </a:p>
        </p:txBody>
      </p:sp>
      <p:sp>
        <p:nvSpPr>
          <p:cNvPr id="27" name="Freeform: Shape 4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80B1871-0D39-44FF-AE19-0682152FB720}"/>
              </a:ext>
            </a:extLst>
          </p:cNvPr>
          <p:cNvSpPr/>
          <p:nvPr/>
        </p:nvSpPr>
        <p:spPr>
          <a:xfrm>
            <a:off x="198674" y="4351901"/>
            <a:ext cx="2741064" cy="452831"/>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rgbClr val="002060"/>
          </a:solidFill>
          <a:ln>
            <a:noFill/>
          </a:ln>
          <a:effectLst>
            <a:innerShdw blurRad="63500" dist="50800" dir="13500000">
              <a:prstClr val="black">
                <a:alpha val="20000"/>
              </a:prstClr>
            </a:innerShdw>
          </a:effectLst>
          <a:extLst/>
        </p:spPr>
        <p:txBody>
          <a:bodyPr vert="horz" wrap="square" lIns="251942" tIns="45709" rIns="91419" bIns="179958" numCol="1" anchor="ctr" anchorCtr="0" compatLnSpc="1">
            <a:prstTxWarp prst="textNoShape">
              <a:avLst/>
            </a:prstTxWarp>
          </a:bodyPr>
          <a:lstStyle/>
          <a:p>
            <a:pPr algn="ctr" defTabSz="1450548"/>
            <a:r>
              <a:rPr lang="en-US" sz="1200" b="1">
                <a:solidFill>
                  <a:srgbClr val="FFFF00"/>
                </a:solidFill>
                <a:latin typeface="Arial" panose="020B0604020202020204" pitchFamily="34" charset="0"/>
                <a:ea typeface="Ebrima" panose="02000000000000000000" pitchFamily="2" charset="0"/>
                <a:cs typeface="Arial" panose="020B0604020202020204" pitchFamily="34" charset="0"/>
              </a:rPr>
              <a:t>Programa</a:t>
            </a:r>
            <a:endParaRPr lang="en-US" sz="1200" b="1" dirty="0">
              <a:solidFill>
                <a:srgbClr val="FFFF00"/>
              </a:solidFill>
              <a:latin typeface="Arial" panose="020B0604020202020204" pitchFamily="34" charset="0"/>
              <a:ea typeface="Ebrima" panose="02000000000000000000" pitchFamily="2" charset="0"/>
              <a:cs typeface="Arial" panose="020B0604020202020204" pitchFamily="34" charset="0"/>
            </a:endParaRPr>
          </a:p>
        </p:txBody>
      </p:sp>
      <p:sp>
        <p:nvSpPr>
          <p:cNvPr id="32" name="Title 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3CFA6AA-ACDA-4B1D-BF06-AB23E7816668}"/>
              </a:ext>
            </a:extLst>
          </p:cNvPr>
          <p:cNvSpPr txBox="1">
            <a:spLocks/>
          </p:cNvSpPr>
          <p:nvPr/>
        </p:nvSpPr>
        <p:spPr>
          <a:xfrm>
            <a:off x="3581403" y="1086166"/>
            <a:ext cx="5179239" cy="522664"/>
          </a:xfrm>
          <a:prstGeom prst="rect">
            <a:avLst/>
          </a:prstGeom>
        </p:spPr>
        <p:txBody>
          <a:bodyPr vert="horz" lIns="91440" tIns="45720" rIns="91440" bIns="45720" rtlCol="0" anchor="b">
            <a:noAutofit/>
          </a:bodyPr>
          <a:lstStyle>
            <a:defPPr>
              <a:defRPr lang="en-US"/>
            </a:defPPr>
            <a:lvl1pPr algn="ctr" defTabSz="914400">
              <a:lnSpc>
                <a:spcPct val="90000"/>
              </a:lnSpc>
              <a:spcBef>
                <a:spcPct val="0"/>
              </a:spcBef>
              <a:buNone/>
              <a:defRPr sz="2400" b="1">
                <a:latin typeface="Arial" panose="020B0604020202020204" pitchFamily="34" charset="0"/>
                <a:ea typeface="Ebrima" panose="02000000000000000000" pitchFamily="2" charset="0"/>
                <a:cs typeface="Arial" panose="020B0604020202020204" pitchFamily="34" charset="0"/>
              </a:defRPr>
            </a:lvl1pPr>
          </a:lstStyle>
          <a:p>
            <a:r>
              <a:rPr lang="es-GT" dirty="0"/>
              <a:t>Perforación de pozos de agua</a:t>
            </a:r>
          </a:p>
        </p:txBody>
      </p:sp>
      <p:sp>
        <p:nvSpPr>
          <p:cNvPr id="33" name="Freeform: Shape 4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53E7FF8-4DC4-447B-9E37-BFB72F8DE7AE}"/>
              </a:ext>
            </a:extLst>
          </p:cNvPr>
          <p:cNvSpPr/>
          <p:nvPr/>
        </p:nvSpPr>
        <p:spPr>
          <a:xfrm>
            <a:off x="253970" y="3179676"/>
            <a:ext cx="2800273" cy="439442"/>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rgbClr val="002060"/>
          </a:solidFill>
          <a:ln>
            <a:noFill/>
          </a:ln>
          <a:effectLst>
            <a:innerShdw blurRad="63500" dist="50800" dir="13500000">
              <a:prstClr val="black">
                <a:alpha val="20000"/>
              </a:prstClr>
            </a:innerShdw>
          </a:effectLst>
          <a:extLst/>
        </p:spPr>
        <p:txBody>
          <a:bodyPr vert="horz" wrap="square" lIns="251942" tIns="45709" rIns="91419" bIns="179958" numCol="1" anchor="ctr" anchorCtr="0" compatLnSpc="1">
            <a:prstTxWarp prst="textNoShape">
              <a:avLst/>
            </a:prstTxWarp>
          </a:bodyPr>
          <a:lstStyle/>
          <a:p>
            <a:pPr algn="ctr" defTabSz="1450548"/>
            <a:r>
              <a:rPr lang="es-GT" sz="1200" b="1" dirty="0">
                <a:solidFill>
                  <a:srgbClr val="FFFF00"/>
                </a:solidFill>
                <a:latin typeface="Arial" panose="020B0604020202020204" pitchFamily="34" charset="0"/>
                <a:ea typeface="Ebrima" panose="02000000000000000000" pitchFamily="2" charset="0"/>
                <a:cs typeface="Arial" panose="020B0604020202020204" pitchFamily="34" charset="0"/>
              </a:rPr>
              <a:t>Meta Estratégica de Desarrollo</a:t>
            </a:r>
          </a:p>
        </p:txBody>
      </p:sp>
      <p:sp>
        <p:nvSpPr>
          <p:cNvPr id="34" name="TextBox 8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40DAF42-2DAD-4D7D-A0A1-2BD8FC2AD508}"/>
              </a:ext>
            </a:extLst>
          </p:cNvPr>
          <p:cNvSpPr txBox="1"/>
          <p:nvPr/>
        </p:nvSpPr>
        <p:spPr>
          <a:xfrm>
            <a:off x="214908" y="3571745"/>
            <a:ext cx="2689691" cy="646331"/>
          </a:xfrm>
          <a:prstGeom prst="rect">
            <a:avLst/>
          </a:prstGeom>
          <a:noFill/>
        </p:spPr>
        <p:txBody>
          <a:bodyPr wrap="square" lIns="0" tIns="0" rIns="0" bIns="0" rtlCol="0">
            <a:spAutoFit/>
          </a:bodyPr>
          <a:lstStyle>
            <a:defPPr>
              <a:defRPr lang="en-US"/>
            </a:defPPr>
            <a:lvl1pPr defTabSz="1450548">
              <a:defRPr sz="1400" b="1">
                <a:latin typeface="Arial" panose="020B0604020202020204" pitchFamily="34" charset="0"/>
                <a:ea typeface="Ebrima" panose="02000000000000000000" pitchFamily="2" charset="0"/>
                <a:cs typeface="Arial" panose="020B0604020202020204" pitchFamily="34" charset="0"/>
              </a:defRPr>
            </a:lvl1pPr>
          </a:lstStyle>
          <a:p>
            <a:pPr algn="just"/>
            <a:r>
              <a:rPr lang="es-ES_tradnl" dirty="0" smtClean="0"/>
              <a:t>Contribuir a la seguridad alimentaria, y promover la agricultura sostenible</a:t>
            </a:r>
            <a:endParaRPr lang="es-ES_tradnl" dirty="0"/>
          </a:p>
        </p:txBody>
      </p:sp>
      <p:sp>
        <p:nvSpPr>
          <p:cNvPr id="36" name="TextBox 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FDB7FEC-8A19-47C5-ABD6-B3D49E2FD3FD}"/>
              </a:ext>
            </a:extLst>
          </p:cNvPr>
          <p:cNvSpPr txBox="1"/>
          <p:nvPr/>
        </p:nvSpPr>
        <p:spPr>
          <a:xfrm>
            <a:off x="4223662" y="5078819"/>
            <a:ext cx="1436297" cy="738664"/>
          </a:xfrm>
          <a:prstGeom prst="rect">
            <a:avLst/>
          </a:prstGeom>
          <a:noFill/>
        </p:spPr>
        <p:txBody>
          <a:bodyPr wrap="square" lIns="0" tIns="0" rIns="0" bIns="0" rtlCol="0">
            <a:spAutoFit/>
          </a:bodyPr>
          <a:lstStyle>
            <a:defPPr>
              <a:defRPr lang="en-US"/>
            </a:defPPr>
            <a:lvl1pPr algn="ctr" defTabSz="1450548">
              <a:defRPr sz="1600" b="1">
                <a:latin typeface="Arial" panose="020B0604020202020204" pitchFamily="34" charset="0"/>
                <a:cs typeface="Arial" panose="020B0604020202020204" pitchFamily="34" charset="0"/>
              </a:defRPr>
            </a:lvl1pPr>
          </a:lstStyle>
          <a:p>
            <a:r>
              <a:rPr lang="en-GB" dirty="0"/>
              <a:t>DURACIÓN DEL PROYECTO</a:t>
            </a:r>
            <a:endParaRPr lang="en-IN" dirty="0"/>
          </a:p>
        </p:txBody>
      </p:sp>
      <p:sp>
        <p:nvSpPr>
          <p:cNvPr id="37" name="TextBox 1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B1B17F7-4081-444E-9F28-758CF947C2C3}"/>
              </a:ext>
            </a:extLst>
          </p:cNvPr>
          <p:cNvSpPr txBox="1"/>
          <p:nvPr/>
        </p:nvSpPr>
        <p:spPr>
          <a:xfrm>
            <a:off x="3732626" y="5719833"/>
            <a:ext cx="2160337" cy="492443"/>
          </a:xfrm>
          <a:prstGeom prst="rect">
            <a:avLst/>
          </a:prstGeom>
          <a:noFill/>
        </p:spPr>
        <p:txBody>
          <a:bodyPr wrap="square" lIns="0" tIns="0" rIns="0" bIns="0" rtlCol="0">
            <a:spAutoFit/>
          </a:bodyPr>
          <a:lstStyle>
            <a:defPPr>
              <a:defRPr lang="en-US"/>
            </a:defPPr>
            <a:lvl1pPr algn="ctr" defTabSz="1450548">
              <a:defRPr sz="3200" b="1">
                <a:solidFill>
                  <a:srgbClr val="4472C4"/>
                </a:solidFill>
                <a:latin typeface="Arial" panose="020B0604020202020204" pitchFamily="34" charset="0"/>
                <a:cs typeface="Arial" pitchFamily="34" charset="0"/>
              </a:defRPr>
            </a:lvl1pPr>
          </a:lstStyle>
          <a:p>
            <a:r>
              <a:rPr lang="en-GB" dirty="0"/>
              <a:t>12 MESES</a:t>
            </a:r>
            <a:endParaRPr lang="en-IN" dirty="0"/>
          </a:p>
        </p:txBody>
      </p:sp>
      <p:sp>
        <p:nvSpPr>
          <p:cNvPr id="38" name="TextBox 20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9F10F4B7-118D-4F63-9959-37C5D4642C50}"/>
              </a:ext>
            </a:extLst>
          </p:cNvPr>
          <p:cNvSpPr txBox="1"/>
          <p:nvPr/>
        </p:nvSpPr>
        <p:spPr>
          <a:xfrm>
            <a:off x="7012875" y="5033268"/>
            <a:ext cx="1831349" cy="738664"/>
          </a:xfrm>
          <a:prstGeom prst="rect">
            <a:avLst/>
          </a:prstGeom>
          <a:noFill/>
        </p:spPr>
        <p:txBody>
          <a:bodyPr wrap="square" lIns="0" tIns="0" rIns="0" bIns="0" rtlCol="0">
            <a:spAutoFit/>
          </a:bodyPr>
          <a:lstStyle>
            <a:defPPr>
              <a:defRPr lang="en-US"/>
            </a:defPPr>
            <a:lvl1pPr algn="ctr" defTabSz="1450548">
              <a:defRPr sz="1600" b="1">
                <a:latin typeface="Arial" panose="020B0604020202020204" pitchFamily="34" charset="0"/>
                <a:cs typeface="Arial" panose="020B0604020202020204" pitchFamily="34" charset="0"/>
              </a:defRPr>
            </a:lvl1pPr>
          </a:lstStyle>
          <a:p>
            <a:r>
              <a:rPr lang="en-US" dirty="0"/>
              <a:t>PRESUPUESTO ESTIMADO (</a:t>
            </a:r>
            <a:r>
              <a:rPr lang="en-US" dirty="0" err="1"/>
              <a:t>En</a:t>
            </a:r>
            <a:r>
              <a:rPr lang="en-US" dirty="0"/>
              <a:t> </a:t>
            </a:r>
            <a:r>
              <a:rPr lang="en-US" dirty="0" err="1"/>
              <a:t>Qmill</a:t>
            </a:r>
            <a:r>
              <a:rPr lang="en-US" dirty="0"/>
              <a:t>)</a:t>
            </a:r>
          </a:p>
        </p:txBody>
      </p:sp>
      <p:sp>
        <p:nvSpPr>
          <p:cNvPr id="39" name="TextBox 20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DDE912E-724C-410E-B14A-B50CA77BE00D}"/>
              </a:ext>
            </a:extLst>
          </p:cNvPr>
          <p:cNvSpPr txBox="1"/>
          <p:nvPr/>
        </p:nvSpPr>
        <p:spPr>
          <a:xfrm>
            <a:off x="6486716" y="5718198"/>
            <a:ext cx="2490172" cy="553998"/>
          </a:xfrm>
          <a:prstGeom prst="rect">
            <a:avLst/>
          </a:prstGeom>
          <a:noFill/>
        </p:spPr>
        <p:txBody>
          <a:bodyPr wrap="square" lIns="0" tIns="0" rIns="0" bIns="0" rtlCol="0">
            <a:spAutoFit/>
          </a:bodyPr>
          <a:lstStyle>
            <a:defPPr>
              <a:defRPr lang="en-US"/>
            </a:defPPr>
            <a:lvl1pPr algn="ctr" defTabSz="1450548">
              <a:defRPr sz="3599" b="1">
                <a:solidFill>
                  <a:srgbClr val="ED7D31"/>
                </a:solidFill>
                <a:latin typeface="Arial" panose="020B0604020202020204" pitchFamily="34" charset="0"/>
                <a:cs typeface="Arial" pitchFamily="34" charset="0"/>
              </a:defRPr>
            </a:lvl1pPr>
          </a:lstStyle>
          <a:p>
            <a:r>
              <a:rPr lang="en-GB" dirty="0"/>
              <a:t>Q 27.4</a:t>
            </a:r>
          </a:p>
        </p:txBody>
      </p:sp>
      <p:grpSp>
        <p:nvGrpSpPr>
          <p:cNvPr id="40" name="Group 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DE60F6C-B1CD-4C9C-81B5-7FF8805B3169}"/>
              </a:ext>
            </a:extLst>
          </p:cNvPr>
          <p:cNvGrpSpPr/>
          <p:nvPr/>
        </p:nvGrpSpPr>
        <p:grpSpPr>
          <a:xfrm>
            <a:off x="3581403" y="5085013"/>
            <a:ext cx="531537" cy="531729"/>
            <a:chOff x="1060566" y="1943691"/>
            <a:chExt cx="531730" cy="531730"/>
          </a:xfrm>
        </p:grpSpPr>
        <p:sp>
          <p:nvSpPr>
            <p:cNvPr id="41" name="Oval 19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52A484C-FB22-434E-8303-98557CC271A9}"/>
                </a:ext>
              </a:extLst>
            </p:cNvPr>
            <p:cNvSpPr/>
            <p:nvPr/>
          </p:nvSpPr>
          <p:spPr>
            <a:xfrm>
              <a:off x="1060566" y="1943691"/>
              <a:ext cx="531730" cy="5317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450548"/>
              <a:endParaRPr lang="en-IN" sz="2399">
                <a:solidFill>
                  <a:prstClr val="white"/>
                </a:solidFill>
                <a:latin typeface="Calibri"/>
              </a:endParaRPr>
            </a:p>
          </p:txBody>
        </p:sp>
        <p:grpSp>
          <p:nvGrpSpPr>
            <p:cNvPr id="42" name="Group 19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99F1B7B-E8FD-4BB4-9F08-8784E1705736}"/>
                </a:ext>
              </a:extLst>
            </p:cNvPr>
            <p:cNvGrpSpPr/>
            <p:nvPr/>
          </p:nvGrpSpPr>
          <p:grpSpPr>
            <a:xfrm>
              <a:off x="1211844" y="2078944"/>
              <a:ext cx="279100" cy="261224"/>
              <a:chOff x="765175" y="1228726"/>
              <a:chExt cx="5205413" cy="4872038"/>
            </a:xfrm>
            <a:solidFill>
              <a:schemeClr val="bg1"/>
            </a:solidFill>
          </p:grpSpPr>
          <p:sp>
            <p:nvSpPr>
              <p:cNvPr id="43" name="Freeform 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7900A90-EAD3-4C31-B2B2-22297A386513}"/>
                  </a:ext>
                </a:extLst>
              </p:cNvPr>
              <p:cNvSpPr>
                <a:spLocks/>
              </p:cNvSpPr>
              <p:nvPr/>
            </p:nvSpPr>
            <p:spPr bwMode="auto">
              <a:xfrm>
                <a:off x="1477963" y="23304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2 h 383"/>
                  <a:gd name="T10" fmla="*/ 3007 w 3049"/>
                  <a:gd name="T11" fmla="*/ 71 h 383"/>
                  <a:gd name="T12" fmla="*/ 3029 w 3049"/>
                  <a:gd name="T13" fmla="*/ 107 h 383"/>
                  <a:gd name="T14" fmla="*/ 3045 w 3049"/>
                  <a:gd name="T15" fmla="*/ 147 h 383"/>
                  <a:gd name="T16" fmla="*/ 3049 w 3049"/>
                  <a:gd name="T17" fmla="*/ 191 h 383"/>
                  <a:gd name="T18" fmla="*/ 3045 w 3049"/>
                  <a:gd name="T19" fmla="*/ 236 h 383"/>
                  <a:gd name="T20" fmla="*/ 3029 w 3049"/>
                  <a:gd name="T21" fmla="*/ 276 h 383"/>
                  <a:gd name="T22" fmla="*/ 3007 w 3049"/>
                  <a:gd name="T23" fmla="*/ 312 h 383"/>
                  <a:gd name="T24" fmla="*/ 2977 w 3049"/>
                  <a:gd name="T25" fmla="*/ 340 h 383"/>
                  <a:gd name="T26" fmla="*/ 2941 w 3049"/>
                  <a:gd name="T27" fmla="*/ 364 h 383"/>
                  <a:gd name="T28" fmla="*/ 2901 w 3049"/>
                  <a:gd name="T29" fmla="*/ 378 h 383"/>
                  <a:gd name="T30" fmla="*/ 2858 w 3049"/>
                  <a:gd name="T31" fmla="*/ 383 h 383"/>
                  <a:gd name="T32" fmla="*/ 191 w 3049"/>
                  <a:gd name="T33" fmla="*/ 383 h 383"/>
                  <a:gd name="T34" fmla="*/ 148 w 3049"/>
                  <a:gd name="T35" fmla="*/ 378 h 383"/>
                  <a:gd name="T36" fmla="*/ 106 w 3049"/>
                  <a:gd name="T37" fmla="*/ 364 h 383"/>
                  <a:gd name="T38" fmla="*/ 70 w 3049"/>
                  <a:gd name="T39" fmla="*/ 340 h 383"/>
                  <a:gd name="T40" fmla="*/ 42 w 3049"/>
                  <a:gd name="T41" fmla="*/ 312 h 383"/>
                  <a:gd name="T42" fmla="*/ 18 w 3049"/>
                  <a:gd name="T43" fmla="*/ 276 h 383"/>
                  <a:gd name="T44" fmla="*/ 4 w 3049"/>
                  <a:gd name="T45" fmla="*/ 236 h 383"/>
                  <a:gd name="T46" fmla="*/ 0 w 3049"/>
                  <a:gd name="T47" fmla="*/ 191 h 383"/>
                  <a:gd name="T48" fmla="*/ 4 w 3049"/>
                  <a:gd name="T49" fmla="*/ 147 h 383"/>
                  <a:gd name="T50" fmla="*/ 18 w 3049"/>
                  <a:gd name="T51" fmla="*/ 107 h 383"/>
                  <a:gd name="T52" fmla="*/ 42 w 3049"/>
                  <a:gd name="T53" fmla="*/ 71 h 383"/>
                  <a:gd name="T54" fmla="*/ 70 w 3049"/>
                  <a:gd name="T55" fmla="*/ 42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2"/>
                    </a:lnTo>
                    <a:lnTo>
                      <a:pt x="3007" y="71"/>
                    </a:lnTo>
                    <a:lnTo>
                      <a:pt x="3029" y="107"/>
                    </a:lnTo>
                    <a:lnTo>
                      <a:pt x="3045" y="147"/>
                    </a:lnTo>
                    <a:lnTo>
                      <a:pt x="3049" y="191"/>
                    </a:lnTo>
                    <a:lnTo>
                      <a:pt x="3045" y="236"/>
                    </a:lnTo>
                    <a:lnTo>
                      <a:pt x="3029" y="276"/>
                    </a:lnTo>
                    <a:lnTo>
                      <a:pt x="3007" y="312"/>
                    </a:lnTo>
                    <a:lnTo>
                      <a:pt x="2977" y="340"/>
                    </a:lnTo>
                    <a:lnTo>
                      <a:pt x="2941" y="364"/>
                    </a:lnTo>
                    <a:lnTo>
                      <a:pt x="2901" y="378"/>
                    </a:lnTo>
                    <a:lnTo>
                      <a:pt x="2858" y="383"/>
                    </a:lnTo>
                    <a:lnTo>
                      <a:pt x="191" y="383"/>
                    </a:lnTo>
                    <a:lnTo>
                      <a:pt x="148" y="378"/>
                    </a:lnTo>
                    <a:lnTo>
                      <a:pt x="106" y="364"/>
                    </a:lnTo>
                    <a:lnTo>
                      <a:pt x="70" y="340"/>
                    </a:lnTo>
                    <a:lnTo>
                      <a:pt x="42" y="312"/>
                    </a:lnTo>
                    <a:lnTo>
                      <a:pt x="18" y="276"/>
                    </a:lnTo>
                    <a:lnTo>
                      <a:pt x="4" y="236"/>
                    </a:lnTo>
                    <a:lnTo>
                      <a:pt x="0" y="191"/>
                    </a:lnTo>
                    <a:lnTo>
                      <a:pt x="4" y="147"/>
                    </a:lnTo>
                    <a:lnTo>
                      <a:pt x="18" y="107"/>
                    </a:lnTo>
                    <a:lnTo>
                      <a:pt x="42" y="71"/>
                    </a:lnTo>
                    <a:lnTo>
                      <a:pt x="70" y="42"/>
                    </a:lnTo>
                    <a:lnTo>
                      <a:pt x="106" y="20"/>
                    </a:lnTo>
                    <a:lnTo>
                      <a:pt x="148" y="6"/>
                    </a:lnTo>
                    <a:lnTo>
                      <a:pt x="191"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sp>
            <p:nvSpPr>
              <p:cNvPr id="44" name="Freeform 7">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B5671A1-79D7-4C08-BD53-1384F1512F9A}"/>
                  </a:ext>
                </a:extLst>
              </p:cNvPr>
              <p:cNvSpPr>
                <a:spLocks/>
              </p:cNvSpPr>
              <p:nvPr/>
            </p:nvSpPr>
            <p:spPr bwMode="auto">
              <a:xfrm>
                <a:off x="1477963" y="28511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3 h 383"/>
                  <a:gd name="T10" fmla="*/ 3007 w 3049"/>
                  <a:gd name="T11" fmla="*/ 71 h 383"/>
                  <a:gd name="T12" fmla="*/ 3029 w 3049"/>
                  <a:gd name="T13" fmla="*/ 107 h 383"/>
                  <a:gd name="T14" fmla="*/ 3045 w 3049"/>
                  <a:gd name="T15" fmla="*/ 149 h 383"/>
                  <a:gd name="T16" fmla="*/ 3049 w 3049"/>
                  <a:gd name="T17" fmla="*/ 192 h 383"/>
                  <a:gd name="T18" fmla="*/ 3045 w 3049"/>
                  <a:gd name="T19" fmla="*/ 236 h 383"/>
                  <a:gd name="T20" fmla="*/ 3029 w 3049"/>
                  <a:gd name="T21" fmla="*/ 276 h 383"/>
                  <a:gd name="T22" fmla="*/ 3007 w 3049"/>
                  <a:gd name="T23" fmla="*/ 312 h 383"/>
                  <a:gd name="T24" fmla="*/ 2977 w 3049"/>
                  <a:gd name="T25" fmla="*/ 341 h 383"/>
                  <a:gd name="T26" fmla="*/ 2941 w 3049"/>
                  <a:gd name="T27" fmla="*/ 363 h 383"/>
                  <a:gd name="T28" fmla="*/ 2901 w 3049"/>
                  <a:gd name="T29" fmla="*/ 377 h 383"/>
                  <a:gd name="T30" fmla="*/ 2858 w 3049"/>
                  <a:gd name="T31" fmla="*/ 383 h 383"/>
                  <a:gd name="T32" fmla="*/ 191 w 3049"/>
                  <a:gd name="T33" fmla="*/ 383 h 383"/>
                  <a:gd name="T34" fmla="*/ 148 w 3049"/>
                  <a:gd name="T35" fmla="*/ 377 h 383"/>
                  <a:gd name="T36" fmla="*/ 106 w 3049"/>
                  <a:gd name="T37" fmla="*/ 363 h 383"/>
                  <a:gd name="T38" fmla="*/ 70 w 3049"/>
                  <a:gd name="T39" fmla="*/ 341 h 383"/>
                  <a:gd name="T40" fmla="*/ 42 w 3049"/>
                  <a:gd name="T41" fmla="*/ 312 h 383"/>
                  <a:gd name="T42" fmla="*/ 18 w 3049"/>
                  <a:gd name="T43" fmla="*/ 276 h 383"/>
                  <a:gd name="T44" fmla="*/ 4 w 3049"/>
                  <a:gd name="T45" fmla="*/ 236 h 383"/>
                  <a:gd name="T46" fmla="*/ 0 w 3049"/>
                  <a:gd name="T47" fmla="*/ 192 h 383"/>
                  <a:gd name="T48" fmla="*/ 4 w 3049"/>
                  <a:gd name="T49" fmla="*/ 149 h 383"/>
                  <a:gd name="T50" fmla="*/ 18 w 3049"/>
                  <a:gd name="T51" fmla="*/ 107 h 383"/>
                  <a:gd name="T52" fmla="*/ 42 w 3049"/>
                  <a:gd name="T53" fmla="*/ 71 h 383"/>
                  <a:gd name="T54" fmla="*/ 70 w 3049"/>
                  <a:gd name="T55" fmla="*/ 43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3"/>
                    </a:lnTo>
                    <a:lnTo>
                      <a:pt x="3007" y="71"/>
                    </a:lnTo>
                    <a:lnTo>
                      <a:pt x="3029" y="107"/>
                    </a:lnTo>
                    <a:lnTo>
                      <a:pt x="3045" y="149"/>
                    </a:lnTo>
                    <a:lnTo>
                      <a:pt x="3049" y="192"/>
                    </a:lnTo>
                    <a:lnTo>
                      <a:pt x="3045" y="236"/>
                    </a:lnTo>
                    <a:lnTo>
                      <a:pt x="3029" y="276"/>
                    </a:lnTo>
                    <a:lnTo>
                      <a:pt x="3007" y="312"/>
                    </a:lnTo>
                    <a:lnTo>
                      <a:pt x="2977" y="341"/>
                    </a:lnTo>
                    <a:lnTo>
                      <a:pt x="2941" y="363"/>
                    </a:lnTo>
                    <a:lnTo>
                      <a:pt x="2901" y="377"/>
                    </a:lnTo>
                    <a:lnTo>
                      <a:pt x="2858" y="383"/>
                    </a:lnTo>
                    <a:lnTo>
                      <a:pt x="191" y="383"/>
                    </a:lnTo>
                    <a:lnTo>
                      <a:pt x="148" y="377"/>
                    </a:lnTo>
                    <a:lnTo>
                      <a:pt x="106" y="363"/>
                    </a:lnTo>
                    <a:lnTo>
                      <a:pt x="70" y="341"/>
                    </a:lnTo>
                    <a:lnTo>
                      <a:pt x="42" y="312"/>
                    </a:lnTo>
                    <a:lnTo>
                      <a:pt x="18" y="276"/>
                    </a:lnTo>
                    <a:lnTo>
                      <a:pt x="4" y="236"/>
                    </a:lnTo>
                    <a:lnTo>
                      <a:pt x="0" y="192"/>
                    </a:lnTo>
                    <a:lnTo>
                      <a:pt x="4" y="149"/>
                    </a:lnTo>
                    <a:lnTo>
                      <a:pt x="18" y="107"/>
                    </a:lnTo>
                    <a:lnTo>
                      <a:pt x="42" y="71"/>
                    </a:lnTo>
                    <a:lnTo>
                      <a:pt x="70" y="43"/>
                    </a:lnTo>
                    <a:lnTo>
                      <a:pt x="106" y="20"/>
                    </a:lnTo>
                    <a:lnTo>
                      <a:pt x="148" y="6"/>
                    </a:lnTo>
                    <a:lnTo>
                      <a:pt x="191"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sp>
            <p:nvSpPr>
              <p:cNvPr id="45" name="Freeform 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C02C512-7FF3-4B39-A13D-EC333C947A69}"/>
                  </a:ext>
                </a:extLst>
              </p:cNvPr>
              <p:cNvSpPr>
                <a:spLocks/>
              </p:cNvSpPr>
              <p:nvPr/>
            </p:nvSpPr>
            <p:spPr bwMode="auto">
              <a:xfrm>
                <a:off x="1477963" y="4935538"/>
                <a:ext cx="1422400" cy="303213"/>
              </a:xfrm>
              <a:custGeom>
                <a:avLst/>
                <a:gdLst>
                  <a:gd name="T0" fmla="*/ 191 w 1793"/>
                  <a:gd name="T1" fmla="*/ 0 h 381"/>
                  <a:gd name="T2" fmla="*/ 1602 w 1793"/>
                  <a:gd name="T3" fmla="*/ 0 h 381"/>
                  <a:gd name="T4" fmla="*/ 1646 w 1793"/>
                  <a:gd name="T5" fmla="*/ 6 h 381"/>
                  <a:gd name="T6" fmla="*/ 1686 w 1793"/>
                  <a:gd name="T7" fmla="*/ 20 h 381"/>
                  <a:gd name="T8" fmla="*/ 1721 w 1793"/>
                  <a:gd name="T9" fmla="*/ 41 h 381"/>
                  <a:gd name="T10" fmla="*/ 1751 w 1793"/>
                  <a:gd name="T11" fmla="*/ 71 h 381"/>
                  <a:gd name="T12" fmla="*/ 1773 w 1793"/>
                  <a:gd name="T13" fmla="*/ 107 h 381"/>
                  <a:gd name="T14" fmla="*/ 1787 w 1793"/>
                  <a:gd name="T15" fmla="*/ 147 h 381"/>
                  <a:gd name="T16" fmla="*/ 1793 w 1793"/>
                  <a:gd name="T17" fmla="*/ 190 h 381"/>
                  <a:gd name="T18" fmla="*/ 1787 w 1793"/>
                  <a:gd name="T19" fmla="*/ 234 h 381"/>
                  <a:gd name="T20" fmla="*/ 1773 w 1793"/>
                  <a:gd name="T21" fmla="*/ 274 h 381"/>
                  <a:gd name="T22" fmla="*/ 1751 w 1793"/>
                  <a:gd name="T23" fmla="*/ 310 h 381"/>
                  <a:gd name="T24" fmla="*/ 1721 w 1793"/>
                  <a:gd name="T25" fmla="*/ 339 h 381"/>
                  <a:gd name="T26" fmla="*/ 1686 w 1793"/>
                  <a:gd name="T27" fmla="*/ 361 h 381"/>
                  <a:gd name="T28" fmla="*/ 1646 w 1793"/>
                  <a:gd name="T29" fmla="*/ 377 h 381"/>
                  <a:gd name="T30" fmla="*/ 1602 w 1793"/>
                  <a:gd name="T31" fmla="*/ 381 h 381"/>
                  <a:gd name="T32" fmla="*/ 191 w 1793"/>
                  <a:gd name="T33" fmla="*/ 381 h 381"/>
                  <a:gd name="T34" fmla="*/ 148 w 1793"/>
                  <a:gd name="T35" fmla="*/ 377 h 381"/>
                  <a:gd name="T36" fmla="*/ 106 w 1793"/>
                  <a:gd name="T37" fmla="*/ 361 h 381"/>
                  <a:gd name="T38" fmla="*/ 70 w 1793"/>
                  <a:gd name="T39" fmla="*/ 339 h 381"/>
                  <a:gd name="T40" fmla="*/ 42 w 1793"/>
                  <a:gd name="T41" fmla="*/ 310 h 381"/>
                  <a:gd name="T42" fmla="*/ 18 w 1793"/>
                  <a:gd name="T43" fmla="*/ 274 h 381"/>
                  <a:gd name="T44" fmla="*/ 4 w 1793"/>
                  <a:gd name="T45" fmla="*/ 234 h 381"/>
                  <a:gd name="T46" fmla="*/ 0 w 1793"/>
                  <a:gd name="T47" fmla="*/ 190 h 381"/>
                  <a:gd name="T48" fmla="*/ 4 w 1793"/>
                  <a:gd name="T49" fmla="*/ 147 h 381"/>
                  <a:gd name="T50" fmla="*/ 18 w 1793"/>
                  <a:gd name="T51" fmla="*/ 107 h 381"/>
                  <a:gd name="T52" fmla="*/ 42 w 1793"/>
                  <a:gd name="T53" fmla="*/ 71 h 381"/>
                  <a:gd name="T54" fmla="*/ 70 w 1793"/>
                  <a:gd name="T55" fmla="*/ 41 h 381"/>
                  <a:gd name="T56" fmla="*/ 106 w 1793"/>
                  <a:gd name="T57" fmla="*/ 20 h 381"/>
                  <a:gd name="T58" fmla="*/ 148 w 1793"/>
                  <a:gd name="T59" fmla="*/ 6 h 381"/>
                  <a:gd name="T60" fmla="*/ 191 w 1793"/>
                  <a:gd name="T61"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93" h="381">
                    <a:moveTo>
                      <a:pt x="191" y="0"/>
                    </a:moveTo>
                    <a:lnTo>
                      <a:pt x="1602" y="0"/>
                    </a:lnTo>
                    <a:lnTo>
                      <a:pt x="1646" y="6"/>
                    </a:lnTo>
                    <a:lnTo>
                      <a:pt x="1686" y="20"/>
                    </a:lnTo>
                    <a:lnTo>
                      <a:pt x="1721" y="41"/>
                    </a:lnTo>
                    <a:lnTo>
                      <a:pt x="1751" y="71"/>
                    </a:lnTo>
                    <a:lnTo>
                      <a:pt x="1773" y="107"/>
                    </a:lnTo>
                    <a:lnTo>
                      <a:pt x="1787" y="147"/>
                    </a:lnTo>
                    <a:lnTo>
                      <a:pt x="1793" y="190"/>
                    </a:lnTo>
                    <a:lnTo>
                      <a:pt x="1787" y="234"/>
                    </a:lnTo>
                    <a:lnTo>
                      <a:pt x="1773" y="274"/>
                    </a:lnTo>
                    <a:lnTo>
                      <a:pt x="1751" y="310"/>
                    </a:lnTo>
                    <a:lnTo>
                      <a:pt x="1721" y="339"/>
                    </a:lnTo>
                    <a:lnTo>
                      <a:pt x="1686" y="361"/>
                    </a:lnTo>
                    <a:lnTo>
                      <a:pt x="1646" y="377"/>
                    </a:lnTo>
                    <a:lnTo>
                      <a:pt x="1602" y="381"/>
                    </a:lnTo>
                    <a:lnTo>
                      <a:pt x="191" y="381"/>
                    </a:lnTo>
                    <a:lnTo>
                      <a:pt x="148" y="377"/>
                    </a:lnTo>
                    <a:lnTo>
                      <a:pt x="106" y="361"/>
                    </a:lnTo>
                    <a:lnTo>
                      <a:pt x="70" y="339"/>
                    </a:lnTo>
                    <a:lnTo>
                      <a:pt x="42" y="310"/>
                    </a:lnTo>
                    <a:lnTo>
                      <a:pt x="18" y="274"/>
                    </a:lnTo>
                    <a:lnTo>
                      <a:pt x="4" y="234"/>
                    </a:lnTo>
                    <a:lnTo>
                      <a:pt x="0" y="190"/>
                    </a:lnTo>
                    <a:lnTo>
                      <a:pt x="4" y="147"/>
                    </a:lnTo>
                    <a:lnTo>
                      <a:pt x="18" y="107"/>
                    </a:lnTo>
                    <a:lnTo>
                      <a:pt x="42" y="71"/>
                    </a:lnTo>
                    <a:lnTo>
                      <a:pt x="70" y="41"/>
                    </a:lnTo>
                    <a:lnTo>
                      <a:pt x="106" y="20"/>
                    </a:lnTo>
                    <a:lnTo>
                      <a:pt x="148" y="6"/>
                    </a:lnTo>
                    <a:lnTo>
                      <a:pt x="191"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sp>
            <p:nvSpPr>
              <p:cNvPr id="46" name="Freeform 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FEB0CA4-760E-4266-8A8B-A104DC9A7A02}"/>
                  </a:ext>
                </a:extLst>
              </p:cNvPr>
              <p:cNvSpPr>
                <a:spLocks noEditPoints="1"/>
              </p:cNvSpPr>
              <p:nvPr/>
            </p:nvSpPr>
            <p:spPr bwMode="auto">
              <a:xfrm>
                <a:off x="765175" y="1228726"/>
                <a:ext cx="5205413" cy="4872038"/>
              </a:xfrm>
              <a:custGeom>
                <a:avLst/>
                <a:gdLst>
                  <a:gd name="T0" fmla="*/ 3681 w 6558"/>
                  <a:gd name="T1" fmla="*/ 4366 h 6138"/>
                  <a:gd name="T2" fmla="*/ 5597 w 6558"/>
                  <a:gd name="T3" fmla="*/ 910 h 6138"/>
                  <a:gd name="T4" fmla="*/ 4282 w 6558"/>
                  <a:gd name="T5" fmla="*/ 5757 h 6138"/>
                  <a:gd name="T6" fmla="*/ 4268 w 6558"/>
                  <a:gd name="T7" fmla="*/ 4376 h 6138"/>
                  <a:gd name="T8" fmla="*/ 3426 w 6558"/>
                  <a:gd name="T9" fmla="*/ 5047 h 6138"/>
                  <a:gd name="T10" fmla="*/ 3317 w 6558"/>
                  <a:gd name="T11" fmla="*/ 5039 h 6138"/>
                  <a:gd name="T12" fmla="*/ 3227 w 6558"/>
                  <a:gd name="T13" fmla="*/ 4972 h 6138"/>
                  <a:gd name="T14" fmla="*/ 3191 w 6558"/>
                  <a:gd name="T15" fmla="*/ 4862 h 6138"/>
                  <a:gd name="T16" fmla="*/ 1088 w 6558"/>
                  <a:gd name="T17" fmla="*/ 4395 h 6138"/>
                  <a:gd name="T18" fmla="*/ 967 w 6558"/>
                  <a:gd name="T19" fmla="*/ 4354 h 6138"/>
                  <a:gd name="T20" fmla="*/ 901 w 6558"/>
                  <a:gd name="T21" fmla="*/ 4248 h 6138"/>
                  <a:gd name="T22" fmla="*/ 915 w 6558"/>
                  <a:gd name="T23" fmla="*/ 4121 h 6138"/>
                  <a:gd name="T24" fmla="*/ 1003 w 6558"/>
                  <a:gd name="T25" fmla="*/ 4034 h 6138"/>
                  <a:gd name="T26" fmla="*/ 3363 w 6558"/>
                  <a:gd name="T27" fmla="*/ 4014 h 6138"/>
                  <a:gd name="T28" fmla="*/ 3418 w 6558"/>
                  <a:gd name="T29" fmla="*/ 3793 h 6138"/>
                  <a:gd name="T30" fmla="*/ 1045 w 6558"/>
                  <a:gd name="T31" fmla="*/ 3734 h 6138"/>
                  <a:gd name="T32" fmla="*/ 939 w 6558"/>
                  <a:gd name="T33" fmla="*/ 3668 h 6138"/>
                  <a:gd name="T34" fmla="*/ 897 w 6558"/>
                  <a:gd name="T35" fmla="*/ 3549 h 6138"/>
                  <a:gd name="T36" fmla="*/ 939 w 6558"/>
                  <a:gd name="T37" fmla="*/ 3430 h 6138"/>
                  <a:gd name="T38" fmla="*/ 1045 w 6558"/>
                  <a:gd name="T39" fmla="*/ 3362 h 6138"/>
                  <a:gd name="T40" fmla="*/ 3868 w 6558"/>
                  <a:gd name="T41" fmla="*/ 3046 h 6138"/>
                  <a:gd name="T42" fmla="*/ 3755 w 6558"/>
                  <a:gd name="T43" fmla="*/ 3084 h 6138"/>
                  <a:gd name="T44" fmla="*/ 1003 w 6558"/>
                  <a:gd name="T45" fmla="*/ 3064 h 6138"/>
                  <a:gd name="T46" fmla="*/ 915 w 6558"/>
                  <a:gd name="T47" fmla="*/ 2977 h 6138"/>
                  <a:gd name="T48" fmla="*/ 901 w 6558"/>
                  <a:gd name="T49" fmla="*/ 2849 h 6138"/>
                  <a:gd name="T50" fmla="*/ 967 w 6558"/>
                  <a:gd name="T51" fmla="*/ 2744 h 6138"/>
                  <a:gd name="T52" fmla="*/ 1088 w 6558"/>
                  <a:gd name="T53" fmla="*/ 2702 h 6138"/>
                  <a:gd name="T54" fmla="*/ 3838 w 6558"/>
                  <a:gd name="T55" fmla="*/ 2720 h 6138"/>
                  <a:gd name="T56" fmla="*/ 3926 w 6558"/>
                  <a:gd name="T57" fmla="*/ 2808 h 6138"/>
                  <a:gd name="T58" fmla="*/ 3946 w 6558"/>
                  <a:gd name="T59" fmla="*/ 2907 h 6138"/>
                  <a:gd name="T60" fmla="*/ 4282 w 6558"/>
                  <a:gd name="T61" fmla="*/ 759 h 6138"/>
                  <a:gd name="T62" fmla="*/ 5794 w 6558"/>
                  <a:gd name="T63" fmla="*/ 582 h 6138"/>
                  <a:gd name="T64" fmla="*/ 5872 w 6558"/>
                  <a:gd name="T65" fmla="*/ 453 h 6138"/>
                  <a:gd name="T66" fmla="*/ 5872 w 6558"/>
                  <a:gd name="T67" fmla="*/ 12 h 6138"/>
                  <a:gd name="T68" fmla="*/ 6502 w 6558"/>
                  <a:gd name="T69" fmla="*/ 391 h 6138"/>
                  <a:gd name="T70" fmla="*/ 6558 w 6558"/>
                  <a:gd name="T71" fmla="*/ 503 h 6138"/>
                  <a:gd name="T72" fmla="*/ 6532 w 6558"/>
                  <a:gd name="T73" fmla="*/ 626 h 6138"/>
                  <a:gd name="T74" fmla="*/ 4658 w 6558"/>
                  <a:gd name="T75" fmla="*/ 5991 h 6138"/>
                  <a:gd name="T76" fmla="*/ 4592 w 6558"/>
                  <a:gd name="T77" fmla="*/ 6096 h 6138"/>
                  <a:gd name="T78" fmla="*/ 4473 w 6558"/>
                  <a:gd name="T79" fmla="*/ 6138 h 6138"/>
                  <a:gd name="T80" fmla="*/ 107 w 6558"/>
                  <a:gd name="T81" fmla="*/ 6120 h 6138"/>
                  <a:gd name="T82" fmla="*/ 20 w 6558"/>
                  <a:gd name="T83" fmla="*/ 6031 h 6138"/>
                  <a:gd name="T84" fmla="*/ 0 w 6558"/>
                  <a:gd name="T85" fmla="*/ 568 h 6138"/>
                  <a:gd name="T86" fmla="*/ 42 w 6558"/>
                  <a:gd name="T87" fmla="*/ 449 h 6138"/>
                  <a:gd name="T88" fmla="*/ 147 w 6558"/>
                  <a:gd name="T89" fmla="*/ 382 h 6138"/>
                  <a:gd name="T90" fmla="*/ 4517 w 6558"/>
                  <a:gd name="T91" fmla="*/ 382 h 6138"/>
                  <a:gd name="T92" fmla="*/ 4622 w 6558"/>
                  <a:gd name="T93" fmla="*/ 449 h 6138"/>
                  <a:gd name="T94" fmla="*/ 4664 w 6558"/>
                  <a:gd name="T95" fmla="*/ 568 h 6138"/>
                  <a:gd name="T96" fmla="*/ 5665 w 6558"/>
                  <a:gd name="T97" fmla="*/ 64 h 6138"/>
                  <a:gd name="T98" fmla="*/ 5760 w 6558"/>
                  <a:gd name="T99" fmla="*/ 6 h 6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558" h="6138">
                    <a:moveTo>
                      <a:pt x="5597" y="910"/>
                    </a:moveTo>
                    <a:lnTo>
                      <a:pt x="3763" y="3962"/>
                    </a:lnTo>
                    <a:lnTo>
                      <a:pt x="3681" y="4366"/>
                    </a:lnTo>
                    <a:lnTo>
                      <a:pt x="3997" y="4103"/>
                    </a:lnTo>
                    <a:lnTo>
                      <a:pt x="5832" y="1051"/>
                    </a:lnTo>
                    <a:lnTo>
                      <a:pt x="5597" y="910"/>
                    </a:lnTo>
                    <a:close/>
                    <a:moveTo>
                      <a:pt x="382" y="759"/>
                    </a:moveTo>
                    <a:lnTo>
                      <a:pt x="382" y="5757"/>
                    </a:lnTo>
                    <a:lnTo>
                      <a:pt x="4282" y="5757"/>
                    </a:lnTo>
                    <a:lnTo>
                      <a:pt x="4282" y="4362"/>
                    </a:lnTo>
                    <a:lnTo>
                      <a:pt x="4274" y="4370"/>
                    </a:lnTo>
                    <a:lnTo>
                      <a:pt x="4268" y="4376"/>
                    </a:lnTo>
                    <a:lnTo>
                      <a:pt x="3506" y="5007"/>
                    </a:lnTo>
                    <a:lnTo>
                      <a:pt x="3468" y="5031"/>
                    </a:lnTo>
                    <a:lnTo>
                      <a:pt x="3426" y="5047"/>
                    </a:lnTo>
                    <a:lnTo>
                      <a:pt x="3382" y="5051"/>
                    </a:lnTo>
                    <a:lnTo>
                      <a:pt x="3349" y="5049"/>
                    </a:lnTo>
                    <a:lnTo>
                      <a:pt x="3317" y="5039"/>
                    </a:lnTo>
                    <a:lnTo>
                      <a:pt x="3285" y="5025"/>
                    </a:lnTo>
                    <a:lnTo>
                      <a:pt x="3253" y="5000"/>
                    </a:lnTo>
                    <a:lnTo>
                      <a:pt x="3227" y="4972"/>
                    </a:lnTo>
                    <a:lnTo>
                      <a:pt x="3207" y="4938"/>
                    </a:lnTo>
                    <a:lnTo>
                      <a:pt x="3195" y="4900"/>
                    </a:lnTo>
                    <a:lnTo>
                      <a:pt x="3191" y="4862"/>
                    </a:lnTo>
                    <a:lnTo>
                      <a:pt x="3195" y="4823"/>
                    </a:lnTo>
                    <a:lnTo>
                      <a:pt x="3283" y="4395"/>
                    </a:lnTo>
                    <a:lnTo>
                      <a:pt x="1088" y="4395"/>
                    </a:lnTo>
                    <a:lnTo>
                      <a:pt x="1045" y="4391"/>
                    </a:lnTo>
                    <a:lnTo>
                      <a:pt x="1003" y="4376"/>
                    </a:lnTo>
                    <a:lnTo>
                      <a:pt x="967" y="4354"/>
                    </a:lnTo>
                    <a:lnTo>
                      <a:pt x="939" y="4324"/>
                    </a:lnTo>
                    <a:lnTo>
                      <a:pt x="915" y="4288"/>
                    </a:lnTo>
                    <a:lnTo>
                      <a:pt x="901" y="4248"/>
                    </a:lnTo>
                    <a:lnTo>
                      <a:pt x="897" y="4205"/>
                    </a:lnTo>
                    <a:lnTo>
                      <a:pt x="901" y="4161"/>
                    </a:lnTo>
                    <a:lnTo>
                      <a:pt x="915" y="4121"/>
                    </a:lnTo>
                    <a:lnTo>
                      <a:pt x="939" y="4085"/>
                    </a:lnTo>
                    <a:lnTo>
                      <a:pt x="967" y="4056"/>
                    </a:lnTo>
                    <a:lnTo>
                      <a:pt x="1003" y="4034"/>
                    </a:lnTo>
                    <a:lnTo>
                      <a:pt x="1045" y="4018"/>
                    </a:lnTo>
                    <a:lnTo>
                      <a:pt x="1088" y="4014"/>
                    </a:lnTo>
                    <a:lnTo>
                      <a:pt x="3363" y="4014"/>
                    </a:lnTo>
                    <a:lnTo>
                      <a:pt x="3394" y="3855"/>
                    </a:lnTo>
                    <a:lnTo>
                      <a:pt x="3404" y="3823"/>
                    </a:lnTo>
                    <a:lnTo>
                      <a:pt x="3418" y="3793"/>
                    </a:lnTo>
                    <a:lnTo>
                      <a:pt x="3452" y="3740"/>
                    </a:lnTo>
                    <a:lnTo>
                      <a:pt x="1088" y="3740"/>
                    </a:lnTo>
                    <a:lnTo>
                      <a:pt x="1045" y="3734"/>
                    </a:lnTo>
                    <a:lnTo>
                      <a:pt x="1003" y="3720"/>
                    </a:lnTo>
                    <a:lnTo>
                      <a:pt x="967" y="3698"/>
                    </a:lnTo>
                    <a:lnTo>
                      <a:pt x="939" y="3668"/>
                    </a:lnTo>
                    <a:lnTo>
                      <a:pt x="915" y="3632"/>
                    </a:lnTo>
                    <a:lnTo>
                      <a:pt x="901" y="3593"/>
                    </a:lnTo>
                    <a:lnTo>
                      <a:pt x="897" y="3549"/>
                    </a:lnTo>
                    <a:lnTo>
                      <a:pt x="901" y="3505"/>
                    </a:lnTo>
                    <a:lnTo>
                      <a:pt x="915" y="3465"/>
                    </a:lnTo>
                    <a:lnTo>
                      <a:pt x="939" y="3430"/>
                    </a:lnTo>
                    <a:lnTo>
                      <a:pt x="967" y="3400"/>
                    </a:lnTo>
                    <a:lnTo>
                      <a:pt x="1003" y="3378"/>
                    </a:lnTo>
                    <a:lnTo>
                      <a:pt x="1045" y="3362"/>
                    </a:lnTo>
                    <a:lnTo>
                      <a:pt x="1088" y="3358"/>
                    </a:lnTo>
                    <a:lnTo>
                      <a:pt x="3681" y="3358"/>
                    </a:lnTo>
                    <a:lnTo>
                      <a:pt x="3868" y="3046"/>
                    </a:lnTo>
                    <a:lnTo>
                      <a:pt x="3834" y="3066"/>
                    </a:lnTo>
                    <a:lnTo>
                      <a:pt x="3796" y="3080"/>
                    </a:lnTo>
                    <a:lnTo>
                      <a:pt x="3755" y="3084"/>
                    </a:lnTo>
                    <a:lnTo>
                      <a:pt x="1088" y="3084"/>
                    </a:lnTo>
                    <a:lnTo>
                      <a:pt x="1045" y="3078"/>
                    </a:lnTo>
                    <a:lnTo>
                      <a:pt x="1003" y="3064"/>
                    </a:lnTo>
                    <a:lnTo>
                      <a:pt x="967" y="3042"/>
                    </a:lnTo>
                    <a:lnTo>
                      <a:pt x="939" y="3012"/>
                    </a:lnTo>
                    <a:lnTo>
                      <a:pt x="915" y="2977"/>
                    </a:lnTo>
                    <a:lnTo>
                      <a:pt x="901" y="2937"/>
                    </a:lnTo>
                    <a:lnTo>
                      <a:pt x="897" y="2893"/>
                    </a:lnTo>
                    <a:lnTo>
                      <a:pt x="901" y="2849"/>
                    </a:lnTo>
                    <a:lnTo>
                      <a:pt x="915" y="2808"/>
                    </a:lnTo>
                    <a:lnTo>
                      <a:pt x="939" y="2774"/>
                    </a:lnTo>
                    <a:lnTo>
                      <a:pt x="967" y="2744"/>
                    </a:lnTo>
                    <a:lnTo>
                      <a:pt x="1003" y="2720"/>
                    </a:lnTo>
                    <a:lnTo>
                      <a:pt x="1045" y="2706"/>
                    </a:lnTo>
                    <a:lnTo>
                      <a:pt x="1088" y="2702"/>
                    </a:lnTo>
                    <a:lnTo>
                      <a:pt x="3755" y="2702"/>
                    </a:lnTo>
                    <a:lnTo>
                      <a:pt x="3798" y="2706"/>
                    </a:lnTo>
                    <a:lnTo>
                      <a:pt x="3838" y="2720"/>
                    </a:lnTo>
                    <a:lnTo>
                      <a:pt x="3874" y="2744"/>
                    </a:lnTo>
                    <a:lnTo>
                      <a:pt x="3904" y="2774"/>
                    </a:lnTo>
                    <a:lnTo>
                      <a:pt x="3926" y="2808"/>
                    </a:lnTo>
                    <a:lnTo>
                      <a:pt x="3942" y="2849"/>
                    </a:lnTo>
                    <a:lnTo>
                      <a:pt x="3946" y="2893"/>
                    </a:lnTo>
                    <a:lnTo>
                      <a:pt x="3946" y="2907"/>
                    </a:lnTo>
                    <a:lnTo>
                      <a:pt x="3944" y="2921"/>
                    </a:lnTo>
                    <a:lnTo>
                      <a:pt x="4282" y="2359"/>
                    </a:lnTo>
                    <a:lnTo>
                      <a:pt x="4282" y="759"/>
                    </a:lnTo>
                    <a:lnTo>
                      <a:pt x="382" y="759"/>
                    </a:lnTo>
                    <a:close/>
                    <a:moveTo>
                      <a:pt x="5872" y="453"/>
                    </a:moveTo>
                    <a:lnTo>
                      <a:pt x="5794" y="582"/>
                    </a:lnTo>
                    <a:lnTo>
                      <a:pt x="6029" y="723"/>
                    </a:lnTo>
                    <a:lnTo>
                      <a:pt x="6106" y="594"/>
                    </a:lnTo>
                    <a:lnTo>
                      <a:pt x="5872" y="453"/>
                    </a:lnTo>
                    <a:close/>
                    <a:moveTo>
                      <a:pt x="5798" y="0"/>
                    </a:moveTo>
                    <a:lnTo>
                      <a:pt x="5834" y="2"/>
                    </a:lnTo>
                    <a:lnTo>
                      <a:pt x="5872" y="12"/>
                    </a:lnTo>
                    <a:lnTo>
                      <a:pt x="5905" y="28"/>
                    </a:lnTo>
                    <a:lnTo>
                      <a:pt x="6467" y="364"/>
                    </a:lnTo>
                    <a:lnTo>
                      <a:pt x="6502" y="391"/>
                    </a:lnTo>
                    <a:lnTo>
                      <a:pt x="6528" y="425"/>
                    </a:lnTo>
                    <a:lnTo>
                      <a:pt x="6548" y="461"/>
                    </a:lnTo>
                    <a:lnTo>
                      <a:pt x="6558" y="503"/>
                    </a:lnTo>
                    <a:lnTo>
                      <a:pt x="6558" y="544"/>
                    </a:lnTo>
                    <a:lnTo>
                      <a:pt x="6550" y="586"/>
                    </a:lnTo>
                    <a:lnTo>
                      <a:pt x="6532" y="626"/>
                    </a:lnTo>
                    <a:lnTo>
                      <a:pt x="4664" y="3736"/>
                    </a:lnTo>
                    <a:lnTo>
                      <a:pt x="4664" y="5947"/>
                    </a:lnTo>
                    <a:lnTo>
                      <a:pt x="4658" y="5991"/>
                    </a:lnTo>
                    <a:lnTo>
                      <a:pt x="4644" y="6031"/>
                    </a:lnTo>
                    <a:lnTo>
                      <a:pt x="4622" y="6067"/>
                    </a:lnTo>
                    <a:lnTo>
                      <a:pt x="4592" y="6096"/>
                    </a:lnTo>
                    <a:lnTo>
                      <a:pt x="4556" y="6120"/>
                    </a:lnTo>
                    <a:lnTo>
                      <a:pt x="4517" y="6134"/>
                    </a:lnTo>
                    <a:lnTo>
                      <a:pt x="4473" y="6138"/>
                    </a:lnTo>
                    <a:lnTo>
                      <a:pt x="191" y="6138"/>
                    </a:lnTo>
                    <a:lnTo>
                      <a:pt x="147" y="6134"/>
                    </a:lnTo>
                    <a:lnTo>
                      <a:pt x="107" y="6120"/>
                    </a:lnTo>
                    <a:lnTo>
                      <a:pt x="72" y="6096"/>
                    </a:lnTo>
                    <a:lnTo>
                      <a:pt x="42" y="6067"/>
                    </a:lnTo>
                    <a:lnTo>
                      <a:pt x="20" y="6031"/>
                    </a:lnTo>
                    <a:lnTo>
                      <a:pt x="6" y="5991"/>
                    </a:lnTo>
                    <a:lnTo>
                      <a:pt x="0" y="5947"/>
                    </a:lnTo>
                    <a:lnTo>
                      <a:pt x="0" y="568"/>
                    </a:lnTo>
                    <a:lnTo>
                      <a:pt x="6" y="525"/>
                    </a:lnTo>
                    <a:lnTo>
                      <a:pt x="20" y="483"/>
                    </a:lnTo>
                    <a:lnTo>
                      <a:pt x="42" y="449"/>
                    </a:lnTo>
                    <a:lnTo>
                      <a:pt x="72" y="419"/>
                    </a:lnTo>
                    <a:lnTo>
                      <a:pt x="107" y="395"/>
                    </a:lnTo>
                    <a:lnTo>
                      <a:pt x="147" y="382"/>
                    </a:lnTo>
                    <a:lnTo>
                      <a:pt x="191" y="378"/>
                    </a:lnTo>
                    <a:lnTo>
                      <a:pt x="4473" y="378"/>
                    </a:lnTo>
                    <a:lnTo>
                      <a:pt x="4517" y="382"/>
                    </a:lnTo>
                    <a:lnTo>
                      <a:pt x="4556" y="395"/>
                    </a:lnTo>
                    <a:lnTo>
                      <a:pt x="4592" y="419"/>
                    </a:lnTo>
                    <a:lnTo>
                      <a:pt x="4622" y="449"/>
                    </a:lnTo>
                    <a:lnTo>
                      <a:pt x="4644" y="483"/>
                    </a:lnTo>
                    <a:lnTo>
                      <a:pt x="4658" y="525"/>
                    </a:lnTo>
                    <a:lnTo>
                      <a:pt x="4664" y="568"/>
                    </a:lnTo>
                    <a:lnTo>
                      <a:pt x="4664" y="1723"/>
                    </a:lnTo>
                    <a:lnTo>
                      <a:pt x="5643" y="93"/>
                    </a:lnTo>
                    <a:lnTo>
                      <a:pt x="5665" y="64"/>
                    </a:lnTo>
                    <a:lnTo>
                      <a:pt x="5693" y="38"/>
                    </a:lnTo>
                    <a:lnTo>
                      <a:pt x="5724" y="18"/>
                    </a:lnTo>
                    <a:lnTo>
                      <a:pt x="5760" y="6"/>
                    </a:lnTo>
                    <a:lnTo>
                      <a:pt x="5798"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grpSp>
      </p:grpSp>
      <p:grpSp>
        <p:nvGrpSpPr>
          <p:cNvPr id="47" name="Group 25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7C13EAE-7BFD-45E3-B1B9-45F83A149570}"/>
              </a:ext>
            </a:extLst>
          </p:cNvPr>
          <p:cNvGrpSpPr/>
          <p:nvPr/>
        </p:nvGrpSpPr>
        <p:grpSpPr>
          <a:xfrm>
            <a:off x="6396540" y="5039011"/>
            <a:ext cx="531537" cy="531729"/>
            <a:chOff x="4469581" y="499171"/>
            <a:chExt cx="531730" cy="531730"/>
          </a:xfrm>
        </p:grpSpPr>
        <p:sp>
          <p:nvSpPr>
            <p:cNvPr id="48" name="Oval 25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CE03866-066B-4F1A-BF25-E06E1DD62DD6}"/>
                </a:ext>
              </a:extLst>
            </p:cNvPr>
            <p:cNvSpPr/>
            <p:nvPr/>
          </p:nvSpPr>
          <p:spPr>
            <a:xfrm>
              <a:off x="4469581" y="499171"/>
              <a:ext cx="531730" cy="53173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450548"/>
              <a:endParaRPr lang="en-IN" sz="2399">
                <a:solidFill>
                  <a:prstClr val="white"/>
                </a:solidFill>
                <a:latin typeface="Calibri"/>
              </a:endParaRPr>
            </a:p>
          </p:txBody>
        </p:sp>
        <p:grpSp>
          <p:nvGrpSpPr>
            <p:cNvPr id="49" name="Group 26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EE90E34-BF35-45B3-9E5A-692A71686E32}"/>
                </a:ext>
              </a:extLst>
            </p:cNvPr>
            <p:cNvGrpSpPr/>
            <p:nvPr/>
          </p:nvGrpSpPr>
          <p:grpSpPr>
            <a:xfrm>
              <a:off x="4619666" y="648185"/>
              <a:ext cx="224070" cy="226840"/>
              <a:chOff x="1000126" y="663575"/>
              <a:chExt cx="5140325" cy="5203826"/>
            </a:xfrm>
            <a:solidFill>
              <a:schemeClr val="bg1"/>
            </a:solidFill>
          </p:grpSpPr>
          <p:sp>
            <p:nvSpPr>
              <p:cNvPr id="50" name="Freeform 22">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3FB7C57-4D02-419E-B499-DA4DF88D3D80}"/>
                  </a:ext>
                </a:extLst>
              </p:cNvPr>
              <p:cNvSpPr>
                <a:spLocks/>
              </p:cNvSpPr>
              <p:nvPr/>
            </p:nvSpPr>
            <p:spPr bwMode="auto">
              <a:xfrm>
                <a:off x="5360988" y="1565275"/>
                <a:ext cx="166688" cy="269875"/>
              </a:xfrm>
              <a:custGeom>
                <a:avLst/>
                <a:gdLst>
                  <a:gd name="T0" fmla="*/ 0 w 212"/>
                  <a:gd name="T1" fmla="*/ 0 h 339"/>
                  <a:gd name="T2" fmla="*/ 32 w 212"/>
                  <a:gd name="T3" fmla="*/ 8 h 339"/>
                  <a:gd name="T4" fmla="*/ 64 w 212"/>
                  <a:gd name="T5" fmla="*/ 16 h 339"/>
                  <a:gd name="T6" fmla="*/ 96 w 212"/>
                  <a:gd name="T7" fmla="*/ 28 h 339"/>
                  <a:gd name="T8" fmla="*/ 128 w 212"/>
                  <a:gd name="T9" fmla="*/ 42 h 339"/>
                  <a:gd name="T10" fmla="*/ 154 w 212"/>
                  <a:gd name="T11" fmla="*/ 58 h 339"/>
                  <a:gd name="T12" fmla="*/ 178 w 212"/>
                  <a:gd name="T13" fmla="*/ 80 h 339"/>
                  <a:gd name="T14" fmla="*/ 196 w 212"/>
                  <a:gd name="T15" fmla="*/ 106 h 339"/>
                  <a:gd name="T16" fmla="*/ 208 w 212"/>
                  <a:gd name="T17" fmla="*/ 136 h 339"/>
                  <a:gd name="T18" fmla="*/ 212 w 212"/>
                  <a:gd name="T19" fmla="*/ 172 h 339"/>
                  <a:gd name="T20" fmla="*/ 208 w 212"/>
                  <a:gd name="T21" fmla="*/ 207 h 339"/>
                  <a:gd name="T22" fmla="*/ 198 w 212"/>
                  <a:gd name="T23" fmla="*/ 237 h 339"/>
                  <a:gd name="T24" fmla="*/ 180 w 212"/>
                  <a:gd name="T25" fmla="*/ 263 h 339"/>
                  <a:gd name="T26" fmla="*/ 158 w 212"/>
                  <a:gd name="T27" fmla="*/ 285 h 339"/>
                  <a:gd name="T28" fmla="*/ 132 w 212"/>
                  <a:gd name="T29" fmla="*/ 303 h 339"/>
                  <a:gd name="T30" fmla="*/ 102 w 212"/>
                  <a:gd name="T31" fmla="*/ 317 h 339"/>
                  <a:gd name="T32" fmla="*/ 70 w 212"/>
                  <a:gd name="T33" fmla="*/ 329 h 339"/>
                  <a:gd name="T34" fmla="*/ 36 w 212"/>
                  <a:gd name="T35" fmla="*/ 335 h 339"/>
                  <a:gd name="T36" fmla="*/ 0 w 212"/>
                  <a:gd name="T37" fmla="*/ 339 h 339"/>
                  <a:gd name="T38" fmla="*/ 0 w 212"/>
                  <a:gd name="T39"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2" h="339">
                    <a:moveTo>
                      <a:pt x="0" y="0"/>
                    </a:moveTo>
                    <a:lnTo>
                      <a:pt x="32" y="8"/>
                    </a:lnTo>
                    <a:lnTo>
                      <a:pt x="64" y="16"/>
                    </a:lnTo>
                    <a:lnTo>
                      <a:pt x="96" y="28"/>
                    </a:lnTo>
                    <a:lnTo>
                      <a:pt x="128" y="42"/>
                    </a:lnTo>
                    <a:lnTo>
                      <a:pt x="154" y="58"/>
                    </a:lnTo>
                    <a:lnTo>
                      <a:pt x="178" y="80"/>
                    </a:lnTo>
                    <a:lnTo>
                      <a:pt x="196" y="106"/>
                    </a:lnTo>
                    <a:lnTo>
                      <a:pt x="208" y="136"/>
                    </a:lnTo>
                    <a:lnTo>
                      <a:pt x="212" y="172"/>
                    </a:lnTo>
                    <a:lnTo>
                      <a:pt x="208" y="207"/>
                    </a:lnTo>
                    <a:lnTo>
                      <a:pt x="198" y="237"/>
                    </a:lnTo>
                    <a:lnTo>
                      <a:pt x="180" y="263"/>
                    </a:lnTo>
                    <a:lnTo>
                      <a:pt x="158" y="285"/>
                    </a:lnTo>
                    <a:lnTo>
                      <a:pt x="132" y="303"/>
                    </a:lnTo>
                    <a:lnTo>
                      <a:pt x="102" y="317"/>
                    </a:lnTo>
                    <a:lnTo>
                      <a:pt x="70" y="329"/>
                    </a:lnTo>
                    <a:lnTo>
                      <a:pt x="36" y="335"/>
                    </a:lnTo>
                    <a:lnTo>
                      <a:pt x="0" y="339"/>
                    </a:lnTo>
                    <a:lnTo>
                      <a:pt x="0"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sp>
            <p:nvSpPr>
              <p:cNvPr id="51" name="Freeform 2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BC7D734-C956-4CE8-A11A-FF0EA094669A}"/>
                  </a:ext>
                </a:extLst>
              </p:cNvPr>
              <p:cNvSpPr>
                <a:spLocks/>
              </p:cNvSpPr>
              <p:nvPr/>
            </p:nvSpPr>
            <p:spPr bwMode="auto">
              <a:xfrm>
                <a:off x="5126038" y="1127125"/>
                <a:ext cx="153988" cy="244475"/>
              </a:xfrm>
              <a:custGeom>
                <a:avLst/>
                <a:gdLst>
                  <a:gd name="T0" fmla="*/ 194 w 194"/>
                  <a:gd name="T1" fmla="*/ 0 h 307"/>
                  <a:gd name="T2" fmla="*/ 194 w 194"/>
                  <a:gd name="T3" fmla="*/ 307 h 307"/>
                  <a:gd name="T4" fmla="*/ 142 w 194"/>
                  <a:gd name="T5" fmla="*/ 295 h 307"/>
                  <a:gd name="T6" fmla="*/ 100 w 194"/>
                  <a:gd name="T7" fmla="*/ 279 h 307"/>
                  <a:gd name="T8" fmla="*/ 64 w 194"/>
                  <a:gd name="T9" fmla="*/ 259 h 307"/>
                  <a:gd name="T10" fmla="*/ 36 w 194"/>
                  <a:gd name="T11" fmla="*/ 237 h 307"/>
                  <a:gd name="T12" fmla="*/ 16 w 194"/>
                  <a:gd name="T13" fmla="*/ 211 h 307"/>
                  <a:gd name="T14" fmla="*/ 4 w 194"/>
                  <a:gd name="T15" fmla="*/ 179 h 307"/>
                  <a:gd name="T16" fmla="*/ 0 w 194"/>
                  <a:gd name="T17" fmla="*/ 146 h 307"/>
                  <a:gd name="T18" fmla="*/ 6 w 194"/>
                  <a:gd name="T19" fmla="*/ 114 h 307"/>
                  <a:gd name="T20" fmla="*/ 18 w 194"/>
                  <a:gd name="T21" fmla="*/ 86 h 307"/>
                  <a:gd name="T22" fmla="*/ 40 w 194"/>
                  <a:gd name="T23" fmla="*/ 58 h 307"/>
                  <a:gd name="T24" fmla="*/ 68 w 194"/>
                  <a:gd name="T25" fmla="*/ 36 h 307"/>
                  <a:gd name="T26" fmla="*/ 104 w 194"/>
                  <a:gd name="T27" fmla="*/ 18 h 307"/>
                  <a:gd name="T28" fmla="*/ 146 w 194"/>
                  <a:gd name="T29" fmla="*/ 6 h 307"/>
                  <a:gd name="T30" fmla="*/ 194 w 194"/>
                  <a:gd name="T3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307">
                    <a:moveTo>
                      <a:pt x="194" y="0"/>
                    </a:moveTo>
                    <a:lnTo>
                      <a:pt x="194" y="307"/>
                    </a:lnTo>
                    <a:lnTo>
                      <a:pt x="142" y="295"/>
                    </a:lnTo>
                    <a:lnTo>
                      <a:pt x="100" y="279"/>
                    </a:lnTo>
                    <a:lnTo>
                      <a:pt x="64" y="259"/>
                    </a:lnTo>
                    <a:lnTo>
                      <a:pt x="36" y="237"/>
                    </a:lnTo>
                    <a:lnTo>
                      <a:pt x="16" y="211"/>
                    </a:lnTo>
                    <a:lnTo>
                      <a:pt x="4" y="179"/>
                    </a:lnTo>
                    <a:lnTo>
                      <a:pt x="0" y="146"/>
                    </a:lnTo>
                    <a:lnTo>
                      <a:pt x="6" y="114"/>
                    </a:lnTo>
                    <a:lnTo>
                      <a:pt x="18" y="86"/>
                    </a:lnTo>
                    <a:lnTo>
                      <a:pt x="40" y="58"/>
                    </a:lnTo>
                    <a:lnTo>
                      <a:pt x="68" y="36"/>
                    </a:lnTo>
                    <a:lnTo>
                      <a:pt x="104" y="18"/>
                    </a:lnTo>
                    <a:lnTo>
                      <a:pt x="146" y="6"/>
                    </a:lnTo>
                    <a:lnTo>
                      <a:pt x="194"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sp>
            <p:nvSpPr>
              <p:cNvPr id="52" name="Freeform 2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0B65B00-57A8-4D8A-842F-D176674DEBFD}"/>
                  </a:ext>
                </a:extLst>
              </p:cNvPr>
              <p:cNvSpPr>
                <a:spLocks noEditPoints="1"/>
              </p:cNvSpPr>
              <p:nvPr/>
            </p:nvSpPr>
            <p:spPr bwMode="auto">
              <a:xfrm>
                <a:off x="4495801" y="663575"/>
                <a:ext cx="1644650" cy="1646238"/>
              </a:xfrm>
              <a:custGeom>
                <a:avLst/>
                <a:gdLst>
                  <a:gd name="T0" fmla="*/ 993 w 2073"/>
                  <a:gd name="T1" fmla="*/ 297 h 2073"/>
                  <a:gd name="T2" fmla="*/ 875 w 2073"/>
                  <a:gd name="T3" fmla="*/ 425 h 2073"/>
                  <a:gd name="T4" fmla="*/ 684 w 2073"/>
                  <a:gd name="T5" fmla="*/ 522 h 2073"/>
                  <a:gd name="T6" fmla="*/ 584 w 2073"/>
                  <a:gd name="T7" fmla="*/ 708 h 2073"/>
                  <a:gd name="T8" fmla="*/ 620 w 2073"/>
                  <a:gd name="T9" fmla="*/ 919 h 2073"/>
                  <a:gd name="T10" fmla="*/ 787 w 2073"/>
                  <a:gd name="T11" fmla="*/ 1058 h 2073"/>
                  <a:gd name="T12" fmla="*/ 989 w 2073"/>
                  <a:gd name="T13" fmla="*/ 1475 h 2073"/>
                  <a:gd name="T14" fmla="*/ 845 w 2073"/>
                  <a:gd name="T15" fmla="*/ 1431 h 2073"/>
                  <a:gd name="T16" fmla="*/ 789 w 2073"/>
                  <a:gd name="T17" fmla="*/ 1347 h 2073"/>
                  <a:gd name="T18" fmla="*/ 754 w 2073"/>
                  <a:gd name="T19" fmla="*/ 1264 h 2073"/>
                  <a:gd name="T20" fmla="*/ 662 w 2073"/>
                  <a:gd name="T21" fmla="*/ 1226 h 2073"/>
                  <a:gd name="T22" fmla="*/ 568 w 2073"/>
                  <a:gd name="T23" fmla="*/ 1276 h 2073"/>
                  <a:gd name="T24" fmla="*/ 570 w 2073"/>
                  <a:gd name="T25" fmla="*/ 1411 h 2073"/>
                  <a:gd name="T26" fmla="*/ 684 w 2073"/>
                  <a:gd name="T27" fmla="*/ 1557 h 2073"/>
                  <a:gd name="T28" fmla="*/ 913 w 2073"/>
                  <a:gd name="T29" fmla="*/ 1644 h 2073"/>
                  <a:gd name="T30" fmla="*/ 1003 w 2073"/>
                  <a:gd name="T31" fmla="*/ 1796 h 2073"/>
                  <a:gd name="T32" fmla="*/ 1076 w 2073"/>
                  <a:gd name="T33" fmla="*/ 1796 h 2073"/>
                  <a:gd name="T34" fmla="*/ 1158 w 2073"/>
                  <a:gd name="T35" fmla="*/ 1644 h 2073"/>
                  <a:gd name="T36" fmla="*/ 1379 w 2073"/>
                  <a:gd name="T37" fmla="*/ 1565 h 2073"/>
                  <a:gd name="T38" fmla="*/ 1501 w 2073"/>
                  <a:gd name="T39" fmla="*/ 1403 h 2073"/>
                  <a:gd name="T40" fmla="*/ 1505 w 2073"/>
                  <a:gd name="T41" fmla="*/ 1180 h 2073"/>
                  <a:gd name="T42" fmla="*/ 1407 w 2073"/>
                  <a:gd name="T43" fmla="*/ 1033 h 2073"/>
                  <a:gd name="T44" fmla="*/ 1242 w 2073"/>
                  <a:gd name="T45" fmla="*/ 949 h 2073"/>
                  <a:gd name="T46" fmla="*/ 1090 w 2073"/>
                  <a:gd name="T47" fmla="*/ 584 h 2073"/>
                  <a:gd name="T48" fmla="*/ 1228 w 2073"/>
                  <a:gd name="T49" fmla="*/ 634 h 2073"/>
                  <a:gd name="T50" fmla="*/ 1306 w 2073"/>
                  <a:gd name="T51" fmla="*/ 724 h 2073"/>
                  <a:gd name="T52" fmla="*/ 1391 w 2073"/>
                  <a:gd name="T53" fmla="*/ 771 h 2073"/>
                  <a:gd name="T54" fmla="*/ 1485 w 2073"/>
                  <a:gd name="T55" fmla="*/ 722 h 2073"/>
                  <a:gd name="T56" fmla="*/ 1479 w 2073"/>
                  <a:gd name="T57" fmla="*/ 588 h 2073"/>
                  <a:gd name="T58" fmla="*/ 1345 w 2073"/>
                  <a:gd name="T59" fmla="*/ 474 h 2073"/>
                  <a:gd name="T60" fmla="*/ 1168 w 2073"/>
                  <a:gd name="T61" fmla="*/ 417 h 2073"/>
                  <a:gd name="T62" fmla="*/ 1086 w 2073"/>
                  <a:gd name="T63" fmla="*/ 297 h 2073"/>
                  <a:gd name="T64" fmla="*/ 1037 w 2073"/>
                  <a:gd name="T65" fmla="*/ 0 h 2073"/>
                  <a:gd name="T66" fmla="*/ 1465 w 2073"/>
                  <a:gd name="T67" fmla="*/ 94 h 2073"/>
                  <a:gd name="T68" fmla="*/ 1806 w 2073"/>
                  <a:gd name="T69" fmla="*/ 343 h 2073"/>
                  <a:gd name="T70" fmla="*/ 2019 w 2073"/>
                  <a:gd name="T71" fmla="*/ 710 h 2073"/>
                  <a:gd name="T72" fmla="*/ 2067 w 2073"/>
                  <a:gd name="T73" fmla="*/ 1150 h 2073"/>
                  <a:gd name="T74" fmla="*/ 1932 w 2073"/>
                  <a:gd name="T75" fmla="*/ 1561 h 2073"/>
                  <a:gd name="T76" fmla="*/ 1648 w 2073"/>
                  <a:gd name="T77" fmla="*/ 1874 h 2073"/>
                  <a:gd name="T78" fmla="*/ 1258 w 2073"/>
                  <a:gd name="T79" fmla="*/ 2049 h 2073"/>
                  <a:gd name="T80" fmla="*/ 813 w 2073"/>
                  <a:gd name="T81" fmla="*/ 2049 h 2073"/>
                  <a:gd name="T82" fmla="*/ 425 w 2073"/>
                  <a:gd name="T83" fmla="*/ 1874 h 2073"/>
                  <a:gd name="T84" fmla="*/ 142 w 2073"/>
                  <a:gd name="T85" fmla="*/ 1561 h 2073"/>
                  <a:gd name="T86" fmla="*/ 6 w 2073"/>
                  <a:gd name="T87" fmla="*/ 1150 h 2073"/>
                  <a:gd name="T88" fmla="*/ 52 w 2073"/>
                  <a:gd name="T89" fmla="*/ 710 h 2073"/>
                  <a:gd name="T90" fmla="*/ 267 w 2073"/>
                  <a:gd name="T91" fmla="*/ 343 h 2073"/>
                  <a:gd name="T92" fmla="*/ 608 w 2073"/>
                  <a:gd name="T93" fmla="*/ 94 h 2073"/>
                  <a:gd name="T94" fmla="*/ 1037 w 2073"/>
                  <a:gd name="T95" fmla="*/ 0 h 2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73" h="2073">
                    <a:moveTo>
                      <a:pt x="1039" y="259"/>
                    </a:moveTo>
                    <a:lnTo>
                      <a:pt x="1019" y="265"/>
                    </a:lnTo>
                    <a:lnTo>
                      <a:pt x="1003" y="277"/>
                    </a:lnTo>
                    <a:lnTo>
                      <a:pt x="993" y="297"/>
                    </a:lnTo>
                    <a:lnTo>
                      <a:pt x="989" y="317"/>
                    </a:lnTo>
                    <a:lnTo>
                      <a:pt x="989" y="409"/>
                    </a:lnTo>
                    <a:lnTo>
                      <a:pt x="931" y="415"/>
                    </a:lnTo>
                    <a:lnTo>
                      <a:pt x="875" y="425"/>
                    </a:lnTo>
                    <a:lnTo>
                      <a:pt x="821" y="441"/>
                    </a:lnTo>
                    <a:lnTo>
                      <a:pt x="771" y="460"/>
                    </a:lnTo>
                    <a:lnTo>
                      <a:pt x="726" y="488"/>
                    </a:lnTo>
                    <a:lnTo>
                      <a:pt x="684" y="522"/>
                    </a:lnTo>
                    <a:lnTo>
                      <a:pt x="650" y="560"/>
                    </a:lnTo>
                    <a:lnTo>
                      <a:pt x="620" y="604"/>
                    </a:lnTo>
                    <a:lnTo>
                      <a:pt x="598" y="654"/>
                    </a:lnTo>
                    <a:lnTo>
                      <a:pt x="584" y="708"/>
                    </a:lnTo>
                    <a:lnTo>
                      <a:pt x="580" y="769"/>
                    </a:lnTo>
                    <a:lnTo>
                      <a:pt x="584" y="823"/>
                    </a:lnTo>
                    <a:lnTo>
                      <a:pt x="598" y="873"/>
                    </a:lnTo>
                    <a:lnTo>
                      <a:pt x="620" y="919"/>
                    </a:lnTo>
                    <a:lnTo>
                      <a:pt x="652" y="961"/>
                    </a:lnTo>
                    <a:lnTo>
                      <a:pt x="690" y="997"/>
                    </a:lnTo>
                    <a:lnTo>
                      <a:pt x="736" y="1029"/>
                    </a:lnTo>
                    <a:lnTo>
                      <a:pt x="787" y="1058"/>
                    </a:lnTo>
                    <a:lnTo>
                      <a:pt x="849" y="1080"/>
                    </a:lnTo>
                    <a:lnTo>
                      <a:pt x="915" y="1100"/>
                    </a:lnTo>
                    <a:lnTo>
                      <a:pt x="989" y="1116"/>
                    </a:lnTo>
                    <a:lnTo>
                      <a:pt x="989" y="1475"/>
                    </a:lnTo>
                    <a:lnTo>
                      <a:pt x="941" y="1471"/>
                    </a:lnTo>
                    <a:lnTo>
                      <a:pt x="901" y="1461"/>
                    </a:lnTo>
                    <a:lnTo>
                      <a:pt x="869" y="1447"/>
                    </a:lnTo>
                    <a:lnTo>
                      <a:pt x="845" y="1431"/>
                    </a:lnTo>
                    <a:lnTo>
                      <a:pt x="825" y="1413"/>
                    </a:lnTo>
                    <a:lnTo>
                      <a:pt x="811" y="1391"/>
                    </a:lnTo>
                    <a:lnTo>
                      <a:pt x="799" y="1369"/>
                    </a:lnTo>
                    <a:lnTo>
                      <a:pt x="789" y="1347"/>
                    </a:lnTo>
                    <a:lnTo>
                      <a:pt x="781" y="1324"/>
                    </a:lnTo>
                    <a:lnTo>
                      <a:pt x="773" y="1302"/>
                    </a:lnTo>
                    <a:lnTo>
                      <a:pt x="765" y="1282"/>
                    </a:lnTo>
                    <a:lnTo>
                      <a:pt x="754" y="1264"/>
                    </a:lnTo>
                    <a:lnTo>
                      <a:pt x="738" y="1248"/>
                    </a:lnTo>
                    <a:lnTo>
                      <a:pt x="718" y="1238"/>
                    </a:lnTo>
                    <a:lnTo>
                      <a:pt x="694" y="1230"/>
                    </a:lnTo>
                    <a:lnTo>
                      <a:pt x="662" y="1226"/>
                    </a:lnTo>
                    <a:lnTo>
                      <a:pt x="630" y="1230"/>
                    </a:lnTo>
                    <a:lnTo>
                      <a:pt x="604" y="1240"/>
                    </a:lnTo>
                    <a:lnTo>
                      <a:pt x="584" y="1256"/>
                    </a:lnTo>
                    <a:lnTo>
                      <a:pt x="568" y="1276"/>
                    </a:lnTo>
                    <a:lnTo>
                      <a:pt x="558" y="1304"/>
                    </a:lnTo>
                    <a:lnTo>
                      <a:pt x="554" y="1336"/>
                    </a:lnTo>
                    <a:lnTo>
                      <a:pt x="558" y="1373"/>
                    </a:lnTo>
                    <a:lnTo>
                      <a:pt x="570" y="1411"/>
                    </a:lnTo>
                    <a:lnTo>
                      <a:pt x="586" y="1449"/>
                    </a:lnTo>
                    <a:lnTo>
                      <a:pt x="612" y="1487"/>
                    </a:lnTo>
                    <a:lnTo>
                      <a:pt x="644" y="1523"/>
                    </a:lnTo>
                    <a:lnTo>
                      <a:pt x="684" y="1557"/>
                    </a:lnTo>
                    <a:lnTo>
                      <a:pt x="730" y="1587"/>
                    </a:lnTo>
                    <a:lnTo>
                      <a:pt x="783" y="1613"/>
                    </a:lnTo>
                    <a:lnTo>
                      <a:pt x="845" y="1631"/>
                    </a:lnTo>
                    <a:lnTo>
                      <a:pt x="913" y="1644"/>
                    </a:lnTo>
                    <a:lnTo>
                      <a:pt x="989" y="1650"/>
                    </a:lnTo>
                    <a:lnTo>
                      <a:pt x="989" y="1756"/>
                    </a:lnTo>
                    <a:lnTo>
                      <a:pt x="993" y="1778"/>
                    </a:lnTo>
                    <a:lnTo>
                      <a:pt x="1003" y="1796"/>
                    </a:lnTo>
                    <a:lnTo>
                      <a:pt x="1019" y="1810"/>
                    </a:lnTo>
                    <a:lnTo>
                      <a:pt x="1041" y="1816"/>
                    </a:lnTo>
                    <a:lnTo>
                      <a:pt x="1060" y="1810"/>
                    </a:lnTo>
                    <a:lnTo>
                      <a:pt x="1076" y="1796"/>
                    </a:lnTo>
                    <a:lnTo>
                      <a:pt x="1086" y="1778"/>
                    </a:lnTo>
                    <a:lnTo>
                      <a:pt x="1090" y="1756"/>
                    </a:lnTo>
                    <a:lnTo>
                      <a:pt x="1090" y="1650"/>
                    </a:lnTo>
                    <a:lnTo>
                      <a:pt x="1158" y="1644"/>
                    </a:lnTo>
                    <a:lnTo>
                      <a:pt x="1222" y="1633"/>
                    </a:lnTo>
                    <a:lnTo>
                      <a:pt x="1280" y="1615"/>
                    </a:lnTo>
                    <a:lnTo>
                      <a:pt x="1332" y="1593"/>
                    </a:lnTo>
                    <a:lnTo>
                      <a:pt x="1379" y="1565"/>
                    </a:lnTo>
                    <a:lnTo>
                      <a:pt x="1419" y="1533"/>
                    </a:lnTo>
                    <a:lnTo>
                      <a:pt x="1455" y="1495"/>
                    </a:lnTo>
                    <a:lnTo>
                      <a:pt x="1481" y="1451"/>
                    </a:lnTo>
                    <a:lnTo>
                      <a:pt x="1501" y="1403"/>
                    </a:lnTo>
                    <a:lnTo>
                      <a:pt x="1513" y="1349"/>
                    </a:lnTo>
                    <a:lnTo>
                      <a:pt x="1519" y="1290"/>
                    </a:lnTo>
                    <a:lnTo>
                      <a:pt x="1515" y="1232"/>
                    </a:lnTo>
                    <a:lnTo>
                      <a:pt x="1505" y="1180"/>
                    </a:lnTo>
                    <a:lnTo>
                      <a:pt x="1489" y="1136"/>
                    </a:lnTo>
                    <a:lnTo>
                      <a:pt x="1467" y="1096"/>
                    </a:lnTo>
                    <a:lnTo>
                      <a:pt x="1439" y="1062"/>
                    </a:lnTo>
                    <a:lnTo>
                      <a:pt x="1407" y="1033"/>
                    </a:lnTo>
                    <a:lnTo>
                      <a:pt x="1371" y="1007"/>
                    </a:lnTo>
                    <a:lnTo>
                      <a:pt x="1332" y="985"/>
                    </a:lnTo>
                    <a:lnTo>
                      <a:pt x="1288" y="965"/>
                    </a:lnTo>
                    <a:lnTo>
                      <a:pt x="1242" y="949"/>
                    </a:lnTo>
                    <a:lnTo>
                      <a:pt x="1194" y="935"/>
                    </a:lnTo>
                    <a:lnTo>
                      <a:pt x="1142" y="921"/>
                    </a:lnTo>
                    <a:lnTo>
                      <a:pt x="1090" y="909"/>
                    </a:lnTo>
                    <a:lnTo>
                      <a:pt x="1090" y="584"/>
                    </a:lnTo>
                    <a:lnTo>
                      <a:pt x="1134" y="588"/>
                    </a:lnTo>
                    <a:lnTo>
                      <a:pt x="1172" y="600"/>
                    </a:lnTo>
                    <a:lnTo>
                      <a:pt x="1202" y="614"/>
                    </a:lnTo>
                    <a:lnTo>
                      <a:pt x="1228" y="634"/>
                    </a:lnTo>
                    <a:lnTo>
                      <a:pt x="1252" y="656"/>
                    </a:lnTo>
                    <a:lnTo>
                      <a:pt x="1270" y="680"/>
                    </a:lnTo>
                    <a:lnTo>
                      <a:pt x="1288" y="702"/>
                    </a:lnTo>
                    <a:lnTo>
                      <a:pt x="1306" y="724"/>
                    </a:lnTo>
                    <a:lnTo>
                      <a:pt x="1324" y="742"/>
                    </a:lnTo>
                    <a:lnTo>
                      <a:pt x="1343" y="757"/>
                    </a:lnTo>
                    <a:lnTo>
                      <a:pt x="1365" y="767"/>
                    </a:lnTo>
                    <a:lnTo>
                      <a:pt x="1391" y="771"/>
                    </a:lnTo>
                    <a:lnTo>
                      <a:pt x="1419" y="767"/>
                    </a:lnTo>
                    <a:lnTo>
                      <a:pt x="1445" y="757"/>
                    </a:lnTo>
                    <a:lnTo>
                      <a:pt x="1467" y="743"/>
                    </a:lnTo>
                    <a:lnTo>
                      <a:pt x="1485" y="722"/>
                    </a:lnTo>
                    <a:lnTo>
                      <a:pt x="1495" y="696"/>
                    </a:lnTo>
                    <a:lnTo>
                      <a:pt x="1499" y="664"/>
                    </a:lnTo>
                    <a:lnTo>
                      <a:pt x="1493" y="624"/>
                    </a:lnTo>
                    <a:lnTo>
                      <a:pt x="1479" y="588"/>
                    </a:lnTo>
                    <a:lnTo>
                      <a:pt x="1455" y="554"/>
                    </a:lnTo>
                    <a:lnTo>
                      <a:pt x="1423" y="524"/>
                    </a:lnTo>
                    <a:lnTo>
                      <a:pt x="1385" y="498"/>
                    </a:lnTo>
                    <a:lnTo>
                      <a:pt x="1345" y="474"/>
                    </a:lnTo>
                    <a:lnTo>
                      <a:pt x="1302" y="456"/>
                    </a:lnTo>
                    <a:lnTo>
                      <a:pt x="1256" y="439"/>
                    </a:lnTo>
                    <a:lnTo>
                      <a:pt x="1212" y="427"/>
                    </a:lnTo>
                    <a:lnTo>
                      <a:pt x="1168" y="417"/>
                    </a:lnTo>
                    <a:lnTo>
                      <a:pt x="1126" y="413"/>
                    </a:lnTo>
                    <a:lnTo>
                      <a:pt x="1090" y="409"/>
                    </a:lnTo>
                    <a:lnTo>
                      <a:pt x="1090" y="317"/>
                    </a:lnTo>
                    <a:lnTo>
                      <a:pt x="1086" y="297"/>
                    </a:lnTo>
                    <a:lnTo>
                      <a:pt x="1076" y="277"/>
                    </a:lnTo>
                    <a:lnTo>
                      <a:pt x="1060" y="265"/>
                    </a:lnTo>
                    <a:lnTo>
                      <a:pt x="1039" y="259"/>
                    </a:lnTo>
                    <a:close/>
                    <a:moveTo>
                      <a:pt x="1037" y="0"/>
                    </a:moveTo>
                    <a:lnTo>
                      <a:pt x="1148" y="6"/>
                    </a:lnTo>
                    <a:lnTo>
                      <a:pt x="1258" y="24"/>
                    </a:lnTo>
                    <a:lnTo>
                      <a:pt x="1363" y="54"/>
                    </a:lnTo>
                    <a:lnTo>
                      <a:pt x="1465" y="94"/>
                    </a:lnTo>
                    <a:lnTo>
                      <a:pt x="1559" y="142"/>
                    </a:lnTo>
                    <a:lnTo>
                      <a:pt x="1648" y="201"/>
                    </a:lnTo>
                    <a:lnTo>
                      <a:pt x="1730" y="267"/>
                    </a:lnTo>
                    <a:lnTo>
                      <a:pt x="1806" y="343"/>
                    </a:lnTo>
                    <a:lnTo>
                      <a:pt x="1874" y="425"/>
                    </a:lnTo>
                    <a:lnTo>
                      <a:pt x="1932" y="514"/>
                    </a:lnTo>
                    <a:lnTo>
                      <a:pt x="1981" y="610"/>
                    </a:lnTo>
                    <a:lnTo>
                      <a:pt x="2019" y="710"/>
                    </a:lnTo>
                    <a:lnTo>
                      <a:pt x="2049" y="815"/>
                    </a:lnTo>
                    <a:lnTo>
                      <a:pt x="2067" y="925"/>
                    </a:lnTo>
                    <a:lnTo>
                      <a:pt x="2073" y="1037"/>
                    </a:lnTo>
                    <a:lnTo>
                      <a:pt x="2067" y="1150"/>
                    </a:lnTo>
                    <a:lnTo>
                      <a:pt x="2049" y="1260"/>
                    </a:lnTo>
                    <a:lnTo>
                      <a:pt x="2021" y="1365"/>
                    </a:lnTo>
                    <a:lnTo>
                      <a:pt x="1981" y="1465"/>
                    </a:lnTo>
                    <a:lnTo>
                      <a:pt x="1932" y="1561"/>
                    </a:lnTo>
                    <a:lnTo>
                      <a:pt x="1874" y="1648"/>
                    </a:lnTo>
                    <a:lnTo>
                      <a:pt x="1806" y="1732"/>
                    </a:lnTo>
                    <a:lnTo>
                      <a:pt x="1730" y="1806"/>
                    </a:lnTo>
                    <a:lnTo>
                      <a:pt x="1648" y="1874"/>
                    </a:lnTo>
                    <a:lnTo>
                      <a:pt x="1559" y="1932"/>
                    </a:lnTo>
                    <a:lnTo>
                      <a:pt x="1465" y="1981"/>
                    </a:lnTo>
                    <a:lnTo>
                      <a:pt x="1363" y="2021"/>
                    </a:lnTo>
                    <a:lnTo>
                      <a:pt x="1258" y="2049"/>
                    </a:lnTo>
                    <a:lnTo>
                      <a:pt x="1148" y="2067"/>
                    </a:lnTo>
                    <a:lnTo>
                      <a:pt x="1037" y="2073"/>
                    </a:lnTo>
                    <a:lnTo>
                      <a:pt x="923" y="2067"/>
                    </a:lnTo>
                    <a:lnTo>
                      <a:pt x="813" y="2049"/>
                    </a:lnTo>
                    <a:lnTo>
                      <a:pt x="710" y="2021"/>
                    </a:lnTo>
                    <a:lnTo>
                      <a:pt x="608" y="1981"/>
                    </a:lnTo>
                    <a:lnTo>
                      <a:pt x="512" y="1932"/>
                    </a:lnTo>
                    <a:lnTo>
                      <a:pt x="425" y="1874"/>
                    </a:lnTo>
                    <a:lnTo>
                      <a:pt x="341" y="1806"/>
                    </a:lnTo>
                    <a:lnTo>
                      <a:pt x="267" y="1732"/>
                    </a:lnTo>
                    <a:lnTo>
                      <a:pt x="199" y="1648"/>
                    </a:lnTo>
                    <a:lnTo>
                      <a:pt x="142" y="1561"/>
                    </a:lnTo>
                    <a:lnTo>
                      <a:pt x="92" y="1465"/>
                    </a:lnTo>
                    <a:lnTo>
                      <a:pt x="52" y="1365"/>
                    </a:lnTo>
                    <a:lnTo>
                      <a:pt x="24" y="1260"/>
                    </a:lnTo>
                    <a:lnTo>
                      <a:pt x="6" y="1150"/>
                    </a:lnTo>
                    <a:lnTo>
                      <a:pt x="0" y="1037"/>
                    </a:lnTo>
                    <a:lnTo>
                      <a:pt x="6" y="925"/>
                    </a:lnTo>
                    <a:lnTo>
                      <a:pt x="24" y="815"/>
                    </a:lnTo>
                    <a:lnTo>
                      <a:pt x="52" y="710"/>
                    </a:lnTo>
                    <a:lnTo>
                      <a:pt x="92" y="610"/>
                    </a:lnTo>
                    <a:lnTo>
                      <a:pt x="142" y="514"/>
                    </a:lnTo>
                    <a:lnTo>
                      <a:pt x="199" y="425"/>
                    </a:lnTo>
                    <a:lnTo>
                      <a:pt x="267" y="343"/>
                    </a:lnTo>
                    <a:lnTo>
                      <a:pt x="341" y="267"/>
                    </a:lnTo>
                    <a:lnTo>
                      <a:pt x="425" y="201"/>
                    </a:lnTo>
                    <a:lnTo>
                      <a:pt x="512" y="142"/>
                    </a:lnTo>
                    <a:lnTo>
                      <a:pt x="608" y="94"/>
                    </a:lnTo>
                    <a:lnTo>
                      <a:pt x="710" y="54"/>
                    </a:lnTo>
                    <a:lnTo>
                      <a:pt x="813" y="24"/>
                    </a:lnTo>
                    <a:lnTo>
                      <a:pt x="923" y="6"/>
                    </a:lnTo>
                    <a:lnTo>
                      <a:pt x="1037"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sp>
            <p:nvSpPr>
              <p:cNvPr id="53" name="Freeform 2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6B1A823-65A8-42F8-9B4C-FE78D243372A}"/>
                  </a:ext>
                </a:extLst>
              </p:cNvPr>
              <p:cNvSpPr>
                <a:spLocks/>
              </p:cNvSpPr>
              <p:nvPr/>
            </p:nvSpPr>
            <p:spPr bwMode="auto">
              <a:xfrm>
                <a:off x="1058863" y="4329113"/>
                <a:ext cx="1181100" cy="1538288"/>
              </a:xfrm>
              <a:custGeom>
                <a:avLst/>
                <a:gdLst>
                  <a:gd name="T0" fmla="*/ 297 w 1489"/>
                  <a:gd name="T1" fmla="*/ 0 h 1937"/>
                  <a:gd name="T2" fmla="*/ 1192 w 1489"/>
                  <a:gd name="T3" fmla="*/ 0 h 1937"/>
                  <a:gd name="T4" fmla="*/ 1252 w 1489"/>
                  <a:gd name="T5" fmla="*/ 6 h 1937"/>
                  <a:gd name="T6" fmla="*/ 1307 w 1489"/>
                  <a:gd name="T7" fmla="*/ 23 h 1937"/>
                  <a:gd name="T8" fmla="*/ 1357 w 1489"/>
                  <a:gd name="T9" fmla="*/ 51 h 1937"/>
                  <a:gd name="T10" fmla="*/ 1403 w 1489"/>
                  <a:gd name="T11" fmla="*/ 87 h 1937"/>
                  <a:gd name="T12" fmla="*/ 1439 w 1489"/>
                  <a:gd name="T13" fmla="*/ 131 h 1937"/>
                  <a:gd name="T14" fmla="*/ 1467 w 1489"/>
                  <a:gd name="T15" fmla="*/ 181 h 1937"/>
                  <a:gd name="T16" fmla="*/ 1483 w 1489"/>
                  <a:gd name="T17" fmla="*/ 239 h 1937"/>
                  <a:gd name="T18" fmla="*/ 1489 w 1489"/>
                  <a:gd name="T19" fmla="*/ 299 h 1937"/>
                  <a:gd name="T20" fmla="*/ 1489 w 1489"/>
                  <a:gd name="T21" fmla="*/ 1638 h 1937"/>
                  <a:gd name="T22" fmla="*/ 1483 w 1489"/>
                  <a:gd name="T23" fmla="*/ 1698 h 1937"/>
                  <a:gd name="T24" fmla="*/ 1465 w 1489"/>
                  <a:gd name="T25" fmla="*/ 1756 h 1937"/>
                  <a:gd name="T26" fmla="*/ 1439 w 1489"/>
                  <a:gd name="T27" fmla="*/ 1805 h 1937"/>
                  <a:gd name="T28" fmla="*/ 1401 w 1489"/>
                  <a:gd name="T29" fmla="*/ 1849 h 1937"/>
                  <a:gd name="T30" fmla="*/ 1357 w 1489"/>
                  <a:gd name="T31" fmla="*/ 1885 h 1937"/>
                  <a:gd name="T32" fmla="*/ 1307 w 1489"/>
                  <a:gd name="T33" fmla="*/ 1913 h 1937"/>
                  <a:gd name="T34" fmla="*/ 1252 w 1489"/>
                  <a:gd name="T35" fmla="*/ 1931 h 1937"/>
                  <a:gd name="T36" fmla="*/ 1192 w 1489"/>
                  <a:gd name="T37" fmla="*/ 1937 h 1937"/>
                  <a:gd name="T38" fmla="*/ 297 w 1489"/>
                  <a:gd name="T39" fmla="*/ 1937 h 1937"/>
                  <a:gd name="T40" fmla="*/ 237 w 1489"/>
                  <a:gd name="T41" fmla="*/ 1931 h 1937"/>
                  <a:gd name="T42" fmla="*/ 181 w 1489"/>
                  <a:gd name="T43" fmla="*/ 1913 h 1937"/>
                  <a:gd name="T44" fmla="*/ 131 w 1489"/>
                  <a:gd name="T45" fmla="*/ 1885 h 1937"/>
                  <a:gd name="T46" fmla="*/ 87 w 1489"/>
                  <a:gd name="T47" fmla="*/ 1849 h 1937"/>
                  <a:gd name="T48" fmla="*/ 50 w 1489"/>
                  <a:gd name="T49" fmla="*/ 1805 h 1937"/>
                  <a:gd name="T50" fmla="*/ 24 w 1489"/>
                  <a:gd name="T51" fmla="*/ 1756 h 1937"/>
                  <a:gd name="T52" fmla="*/ 6 w 1489"/>
                  <a:gd name="T53" fmla="*/ 1698 h 1937"/>
                  <a:gd name="T54" fmla="*/ 0 w 1489"/>
                  <a:gd name="T55" fmla="*/ 1638 h 1937"/>
                  <a:gd name="T56" fmla="*/ 0 w 1489"/>
                  <a:gd name="T57" fmla="*/ 299 h 1937"/>
                  <a:gd name="T58" fmla="*/ 6 w 1489"/>
                  <a:gd name="T59" fmla="*/ 239 h 1937"/>
                  <a:gd name="T60" fmla="*/ 24 w 1489"/>
                  <a:gd name="T61" fmla="*/ 181 h 1937"/>
                  <a:gd name="T62" fmla="*/ 50 w 1489"/>
                  <a:gd name="T63" fmla="*/ 131 h 1937"/>
                  <a:gd name="T64" fmla="*/ 87 w 1489"/>
                  <a:gd name="T65" fmla="*/ 87 h 1937"/>
                  <a:gd name="T66" fmla="*/ 131 w 1489"/>
                  <a:gd name="T67" fmla="*/ 51 h 1937"/>
                  <a:gd name="T68" fmla="*/ 181 w 1489"/>
                  <a:gd name="T69" fmla="*/ 23 h 1937"/>
                  <a:gd name="T70" fmla="*/ 237 w 1489"/>
                  <a:gd name="T71" fmla="*/ 6 h 1937"/>
                  <a:gd name="T72" fmla="*/ 297 w 1489"/>
                  <a:gd name="T73" fmla="*/ 0 h 1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9" h="1937">
                    <a:moveTo>
                      <a:pt x="297" y="0"/>
                    </a:moveTo>
                    <a:lnTo>
                      <a:pt x="1192" y="0"/>
                    </a:lnTo>
                    <a:lnTo>
                      <a:pt x="1252" y="6"/>
                    </a:lnTo>
                    <a:lnTo>
                      <a:pt x="1307" y="23"/>
                    </a:lnTo>
                    <a:lnTo>
                      <a:pt x="1357" y="51"/>
                    </a:lnTo>
                    <a:lnTo>
                      <a:pt x="1403" y="87"/>
                    </a:lnTo>
                    <a:lnTo>
                      <a:pt x="1439" y="131"/>
                    </a:lnTo>
                    <a:lnTo>
                      <a:pt x="1467" y="181"/>
                    </a:lnTo>
                    <a:lnTo>
                      <a:pt x="1483" y="239"/>
                    </a:lnTo>
                    <a:lnTo>
                      <a:pt x="1489" y="299"/>
                    </a:lnTo>
                    <a:lnTo>
                      <a:pt x="1489" y="1638"/>
                    </a:lnTo>
                    <a:lnTo>
                      <a:pt x="1483" y="1698"/>
                    </a:lnTo>
                    <a:lnTo>
                      <a:pt x="1465" y="1756"/>
                    </a:lnTo>
                    <a:lnTo>
                      <a:pt x="1439" y="1805"/>
                    </a:lnTo>
                    <a:lnTo>
                      <a:pt x="1401" y="1849"/>
                    </a:lnTo>
                    <a:lnTo>
                      <a:pt x="1357" y="1885"/>
                    </a:lnTo>
                    <a:lnTo>
                      <a:pt x="1307" y="1913"/>
                    </a:lnTo>
                    <a:lnTo>
                      <a:pt x="1252" y="1931"/>
                    </a:lnTo>
                    <a:lnTo>
                      <a:pt x="1192" y="1937"/>
                    </a:lnTo>
                    <a:lnTo>
                      <a:pt x="297" y="1937"/>
                    </a:lnTo>
                    <a:lnTo>
                      <a:pt x="237" y="1931"/>
                    </a:lnTo>
                    <a:lnTo>
                      <a:pt x="181" y="1913"/>
                    </a:lnTo>
                    <a:lnTo>
                      <a:pt x="131" y="1885"/>
                    </a:lnTo>
                    <a:lnTo>
                      <a:pt x="87" y="1849"/>
                    </a:lnTo>
                    <a:lnTo>
                      <a:pt x="50" y="1805"/>
                    </a:lnTo>
                    <a:lnTo>
                      <a:pt x="24" y="1756"/>
                    </a:lnTo>
                    <a:lnTo>
                      <a:pt x="6" y="1698"/>
                    </a:lnTo>
                    <a:lnTo>
                      <a:pt x="0" y="1638"/>
                    </a:lnTo>
                    <a:lnTo>
                      <a:pt x="0" y="299"/>
                    </a:lnTo>
                    <a:lnTo>
                      <a:pt x="6" y="239"/>
                    </a:lnTo>
                    <a:lnTo>
                      <a:pt x="24" y="181"/>
                    </a:lnTo>
                    <a:lnTo>
                      <a:pt x="50" y="131"/>
                    </a:lnTo>
                    <a:lnTo>
                      <a:pt x="87" y="87"/>
                    </a:lnTo>
                    <a:lnTo>
                      <a:pt x="131" y="51"/>
                    </a:lnTo>
                    <a:lnTo>
                      <a:pt x="181" y="23"/>
                    </a:lnTo>
                    <a:lnTo>
                      <a:pt x="237" y="6"/>
                    </a:lnTo>
                    <a:lnTo>
                      <a:pt x="297"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sp>
            <p:nvSpPr>
              <p:cNvPr id="54" name="Freeform 2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14720BE-D3F0-4AEB-A274-503AC0B1A590}"/>
                  </a:ext>
                </a:extLst>
              </p:cNvPr>
              <p:cNvSpPr>
                <a:spLocks/>
              </p:cNvSpPr>
              <p:nvPr/>
            </p:nvSpPr>
            <p:spPr bwMode="auto">
              <a:xfrm>
                <a:off x="2892426" y="3502025"/>
                <a:ext cx="1181100" cy="2365375"/>
              </a:xfrm>
              <a:custGeom>
                <a:avLst/>
                <a:gdLst>
                  <a:gd name="T0" fmla="*/ 297 w 1489"/>
                  <a:gd name="T1" fmla="*/ 0 h 2980"/>
                  <a:gd name="T2" fmla="*/ 1192 w 1489"/>
                  <a:gd name="T3" fmla="*/ 0 h 2980"/>
                  <a:gd name="T4" fmla="*/ 1252 w 1489"/>
                  <a:gd name="T5" fmla="*/ 6 h 2980"/>
                  <a:gd name="T6" fmla="*/ 1307 w 1489"/>
                  <a:gd name="T7" fmla="*/ 24 h 2980"/>
                  <a:gd name="T8" fmla="*/ 1357 w 1489"/>
                  <a:gd name="T9" fmla="*/ 52 h 2980"/>
                  <a:gd name="T10" fmla="*/ 1403 w 1489"/>
                  <a:gd name="T11" fmla="*/ 88 h 2980"/>
                  <a:gd name="T12" fmla="*/ 1439 w 1489"/>
                  <a:gd name="T13" fmla="*/ 132 h 2980"/>
                  <a:gd name="T14" fmla="*/ 1467 w 1489"/>
                  <a:gd name="T15" fmla="*/ 181 h 2980"/>
                  <a:gd name="T16" fmla="*/ 1483 w 1489"/>
                  <a:gd name="T17" fmla="*/ 237 h 2980"/>
                  <a:gd name="T18" fmla="*/ 1489 w 1489"/>
                  <a:gd name="T19" fmla="*/ 297 h 2980"/>
                  <a:gd name="T20" fmla="*/ 1489 w 1489"/>
                  <a:gd name="T21" fmla="*/ 2681 h 2980"/>
                  <a:gd name="T22" fmla="*/ 1483 w 1489"/>
                  <a:gd name="T23" fmla="*/ 2743 h 2980"/>
                  <a:gd name="T24" fmla="*/ 1467 w 1489"/>
                  <a:gd name="T25" fmla="*/ 2799 h 2980"/>
                  <a:gd name="T26" fmla="*/ 1439 w 1489"/>
                  <a:gd name="T27" fmla="*/ 2848 h 2980"/>
                  <a:gd name="T28" fmla="*/ 1403 w 1489"/>
                  <a:gd name="T29" fmla="*/ 2892 h 2980"/>
                  <a:gd name="T30" fmla="*/ 1357 w 1489"/>
                  <a:gd name="T31" fmla="*/ 2928 h 2980"/>
                  <a:gd name="T32" fmla="*/ 1307 w 1489"/>
                  <a:gd name="T33" fmla="*/ 2956 h 2980"/>
                  <a:gd name="T34" fmla="*/ 1252 w 1489"/>
                  <a:gd name="T35" fmla="*/ 2974 h 2980"/>
                  <a:gd name="T36" fmla="*/ 1192 w 1489"/>
                  <a:gd name="T37" fmla="*/ 2980 h 2980"/>
                  <a:gd name="T38" fmla="*/ 297 w 1489"/>
                  <a:gd name="T39" fmla="*/ 2980 h 2980"/>
                  <a:gd name="T40" fmla="*/ 237 w 1489"/>
                  <a:gd name="T41" fmla="*/ 2974 h 2980"/>
                  <a:gd name="T42" fmla="*/ 181 w 1489"/>
                  <a:gd name="T43" fmla="*/ 2956 h 2980"/>
                  <a:gd name="T44" fmla="*/ 131 w 1489"/>
                  <a:gd name="T45" fmla="*/ 2928 h 2980"/>
                  <a:gd name="T46" fmla="*/ 88 w 1489"/>
                  <a:gd name="T47" fmla="*/ 2892 h 2980"/>
                  <a:gd name="T48" fmla="*/ 50 w 1489"/>
                  <a:gd name="T49" fmla="*/ 2848 h 2980"/>
                  <a:gd name="T50" fmla="*/ 24 w 1489"/>
                  <a:gd name="T51" fmla="*/ 2799 h 2980"/>
                  <a:gd name="T52" fmla="*/ 6 w 1489"/>
                  <a:gd name="T53" fmla="*/ 2743 h 2980"/>
                  <a:gd name="T54" fmla="*/ 0 w 1489"/>
                  <a:gd name="T55" fmla="*/ 2681 h 2980"/>
                  <a:gd name="T56" fmla="*/ 0 w 1489"/>
                  <a:gd name="T57" fmla="*/ 299 h 2980"/>
                  <a:gd name="T58" fmla="*/ 6 w 1489"/>
                  <a:gd name="T59" fmla="*/ 237 h 2980"/>
                  <a:gd name="T60" fmla="*/ 24 w 1489"/>
                  <a:gd name="T61" fmla="*/ 181 h 2980"/>
                  <a:gd name="T62" fmla="*/ 50 w 1489"/>
                  <a:gd name="T63" fmla="*/ 132 h 2980"/>
                  <a:gd name="T64" fmla="*/ 88 w 1489"/>
                  <a:gd name="T65" fmla="*/ 88 h 2980"/>
                  <a:gd name="T66" fmla="*/ 131 w 1489"/>
                  <a:gd name="T67" fmla="*/ 52 h 2980"/>
                  <a:gd name="T68" fmla="*/ 181 w 1489"/>
                  <a:gd name="T69" fmla="*/ 24 h 2980"/>
                  <a:gd name="T70" fmla="*/ 237 w 1489"/>
                  <a:gd name="T71" fmla="*/ 6 h 2980"/>
                  <a:gd name="T72" fmla="*/ 297 w 1489"/>
                  <a:gd name="T73" fmla="*/ 0 h 2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9" h="2980">
                    <a:moveTo>
                      <a:pt x="297" y="0"/>
                    </a:moveTo>
                    <a:lnTo>
                      <a:pt x="1192" y="0"/>
                    </a:lnTo>
                    <a:lnTo>
                      <a:pt x="1252" y="6"/>
                    </a:lnTo>
                    <a:lnTo>
                      <a:pt x="1307" y="24"/>
                    </a:lnTo>
                    <a:lnTo>
                      <a:pt x="1357" y="52"/>
                    </a:lnTo>
                    <a:lnTo>
                      <a:pt x="1403" y="88"/>
                    </a:lnTo>
                    <a:lnTo>
                      <a:pt x="1439" y="132"/>
                    </a:lnTo>
                    <a:lnTo>
                      <a:pt x="1467" y="181"/>
                    </a:lnTo>
                    <a:lnTo>
                      <a:pt x="1483" y="237"/>
                    </a:lnTo>
                    <a:lnTo>
                      <a:pt x="1489" y="297"/>
                    </a:lnTo>
                    <a:lnTo>
                      <a:pt x="1489" y="2681"/>
                    </a:lnTo>
                    <a:lnTo>
                      <a:pt x="1483" y="2743"/>
                    </a:lnTo>
                    <a:lnTo>
                      <a:pt x="1467" y="2799"/>
                    </a:lnTo>
                    <a:lnTo>
                      <a:pt x="1439" y="2848"/>
                    </a:lnTo>
                    <a:lnTo>
                      <a:pt x="1403" y="2892"/>
                    </a:lnTo>
                    <a:lnTo>
                      <a:pt x="1357" y="2928"/>
                    </a:lnTo>
                    <a:lnTo>
                      <a:pt x="1307" y="2956"/>
                    </a:lnTo>
                    <a:lnTo>
                      <a:pt x="1252" y="2974"/>
                    </a:lnTo>
                    <a:lnTo>
                      <a:pt x="1192" y="2980"/>
                    </a:lnTo>
                    <a:lnTo>
                      <a:pt x="297" y="2980"/>
                    </a:lnTo>
                    <a:lnTo>
                      <a:pt x="237" y="2974"/>
                    </a:lnTo>
                    <a:lnTo>
                      <a:pt x="181" y="2956"/>
                    </a:lnTo>
                    <a:lnTo>
                      <a:pt x="131" y="2928"/>
                    </a:lnTo>
                    <a:lnTo>
                      <a:pt x="88" y="2892"/>
                    </a:lnTo>
                    <a:lnTo>
                      <a:pt x="50" y="2848"/>
                    </a:lnTo>
                    <a:lnTo>
                      <a:pt x="24" y="2799"/>
                    </a:lnTo>
                    <a:lnTo>
                      <a:pt x="6" y="2743"/>
                    </a:lnTo>
                    <a:lnTo>
                      <a:pt x="0" y="2681"/>
                    </a:lnTo>
                    <a:lnTo>
                      <a:pt x="0" y="299"/>
                    </a:lnTo>
                    <a:lnTo>
                      <a:pt x="6" y="237"/>
                    </a:lnTo>
                    <a:lnTo>
                      <a:pt x="24" y="181"/>
                    </a:lnTo>
                    <a:lnTo>
                      <a:pt x="50" y="132"/>
                    </a:lnTo>
                    <a:lnTo>
                      <a:pt x="88" y="88"/>
                    </a:lnTo>
                    <a:lnTo>
                      <a:pt x="131" y="52"/>
                    </a:lnTo>
                    <a:lnTo>
                      <a:pt x="181" y="24"/>
                    </a:lnTo>
                    <a:lnTo>
                      <a:pt x="237" y="6"/>
                    </a:lnTo>
                    <a:lnTo>
                      <a:pt x="297"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sp>
            <p:nvSpPr>
              <p:cNvPr id="55" name="Freeform 27">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BC3C175-DAD7-4ADC-9680-C03BEE27309D}"/>
                  </a:ext>
                </a:extLst>
              </p:cNvPr>
              <p:cNvSpPr>
                <a:spLocks/>
              </p:cNvSpPr>
              <p:nvPr/>
            </p:nvSpPr>
            <p:spPr bwMode="auto">
              <a:xfrm>
                <a:off x="4725988" y="2555875"/>
                <a:ext cx="1184275" cy="3311525"/>
              </a:xfrm>
              <a:custGeom>
                <a:avLst/>
                <a:gdLst>
                  <a:gd name="T0" fmla="*/ 299 w 1491"/>
                  <a:gd name="T1" fmla="*/ 0 h 4172"/>
                  <a:gd name="T2" fmla="*/ 1192 w 1491"/>
                  <a:gd name="T3" fmla="*/ 0 h 4172"/>
                  <a:gd name="T4" fmla="*/ 1252 w 1491"/>
                  <a:gd name="T5" fmla="*/ 6 h 4172"/>
                  <a:gd name="T6" fmla="*/ 1308 w 1491"/>
                  <a:gd name="T7" fmla="*/ 24 h 4172"/>
                  <a:gd name="T8" fmla="*/ 1359 w 1491"/>
                  <a:gd name="T9" fmla="*/ 52 h 4172"/>
                  <a:gd name="T10" fmla="*/ 1403 w 1491"/>
                  <a:gd name="T11" fmla="*/ 88 h 4172"/>
                  <a:gd name="T12" fmla="*/ 1439 w 1491"/>
                  <a:gd name="T13" fmla="*/ 132 h 4172"/>
                  <a:gd name="T14" fmla="*/ 1467 w 1491"/>
                  <a:gd name="T15" fmla="*/ 181 h 4172"/>
                  <a:gd name="T16" fmla="*/ 1485 w 1491"/>
                  <a:gd name="T17" fmla="*/ 237 h 4172"/>
                  <a:gd name="T18" fmla="*/ 1491 w 1491"/>
                  <a:gd name="T19" fmla="*/ 299 h 4172"/>
                  <a:gd name="T20" fmla="*/ 1491 w 1491"/>
                  <a:gd name="T21" fmla="*/ 3873 h 4172"/>
                  <a:gd name="T22" fmla="*/ 1483 w 1491"/>
                  <a:gd name="T23" fmla="*/ 3933 h 4172"/>
                  <a:gd name="T24" fmla="*/ 1467 w 1491"/>
                  <a:gd name="T25" fmla="*/ 3991 h 4172"/>
                  <a:gd name="T26" fmla="*/ 1439 w 1491"/>
                  <a:gd name="T27" fmla="*/ 4040 h 4172"/>
                  <a:gd name="T28" fmla="*/ 1403 w 1491"/>
                  <a:gd name="T29" fmla="*/ 4084 h 4172"/>
                  <a:gd name="T30" fmla="*/ 1359 w 1491"/>
                  <a:gd name="T31" fmla="*/ 4120 h 4172"/>
                  <a:gd name="T32" fmla="*/ 1308 w 1491"/>
                  <a:gd name="T33" fmla="*/ 4148 h 4172"/>
                  <a:gd name="T34" fmla="*/ 1252 w 1491"/>
                  <a:gd name="T35" fmla="*/ 4166 h 4172"/>
                  <a:gd name="T36" fmla="*/ 1192 w 1491"/>
                  <a:gd name="T37" fmla="*/ 4172 h 4172"/>
                  <a:gd name="T38" fmla="*/ 299 w 1491"/>
                  <a:gd name="T39" fmla="*/ 4172 h 4172"/>
                  <a:gd name="T40" fmla="*/ 237 w 1491"/>
                  <a:gd name="T41" fmla="*/ 4166 h 4172"/>
                  <a:gd name="T42" fmla="*/ 181 w 1491"/>
                  <a:gd name="T43" fmla="*/ 4148 h 4172"/>
                  <a:gd name="T44" fmla="*/ 132 w 1491"/>
                  <a:gd name="T45" fmla="*/ 4120 h 4172"/>
                  <a:gd name="T46" fmla="*/ 88 w 1491"/>
                  <a:gd name="T47" fmla="*/ 4084 h 4172"/>
                  <a:gd name="T48" fmla="*/ 52 w 1491"/>
                  <a:gd name="T49" fmla="*/ 4040 h 4172"/>
                  <a:gd name="T50" fmla="*/ 24 w 1491"/>
                  <a:gd name="T51" fmla="*/ 3991 h 4172"/>
                  <a:gd name="T52" fmla="*/ 6 w 1491"/>
                  <a:gd name="T53" fmla="*/ 3933 h 4172"/>
                  <a:gd name="T54" fmla="*/ 0 w 1491"/>
                  <a:gd name="T55" fmla="*/ 3873 h 4172"/>
                  <a:gd name="T56" fmla="*/ 0 w 1491"/>
                  <a:gd name="T57" fmla="*/ 299 h 4172"/>
                  <a:gd name="T58" fmla="*/ 6 w 1491"/>
                  <a:gd name="T59" fmla="*/ 237 h 4172"/>
                  <a:gd name="T60" fmla="*/ 24 w 1491"/>
                  <a:gd name="T61" fmla="*/ 181 h 4172"/>
                  <a:gd name="T62" fmla="*/ 52 w 1491"/>
                  <a:gd name="T63" fmla="*/ 132 h 4172"/>
                  <a:gd name="T64" fmla="*/ 88 w 1491"/>
                  <a:gd name="T65" fmla="*/ 88 h 4172"/>
                  <a:gd name="T66" fmla="*/ 132 w 1491"/>
                  <a:gd name="T67" fmla="*/ 52 h 4172"/>
                  <a:gd name="T68" fmla="*/ 181 w 1491"/>
                  <a:gd name="T69" fmla="*/ 24 h 4172"/>
                  <a:gd name="T70" fmla="*/ 237 w 1491"/>
                  <a:gd name="T71" fmla="*/ 6 h 4172"/>
                  <a:gd name="T72" fmla="*/ 299 w 1491"/>
                  <a:gd name="T73" fmla="*/ 0 h 4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1" h="4172">
                    <a:moveTo>
                      <a:pt x="299" y="0"/>
                    </a:moveTo>
                    <a:lnTo>
                      <a:pt x="1192" y="0"/>
                    </a:lnTo>
                    <a:lnTo>
                      <a:pt x="1252" y="6"/>
                    </a:lnTo>
                    <a:lnTo>
                      <a:pt x="1308" y="24"/>
                    </a:lnTo>
                    <a:lnTo>
                      <a:pt x="1359" y="52"/>
                    </a:lnTo>
                    <a:lnTo>
                      <a:pt x="1403" y="88"/>
                    </a:lnTo>
                    <a:lnTo>
                      <a:pt x="1439" y="132"/>
                    </a:lnTo>
                    <a:lnTo>
                      <a:pt x="1467" y="181"/>
                    </a:lnTo>
                    <a:lnTo>
                      <a:pt x="1485" y="237"/>
                    </a:lnTo>
                    <a:lnTo>
                      <a:pt x="1491" y="299"/>
                    </a:lnTo>
                    <a:lnTo>
                      <a:pt x="1491" y="3873"/>
                    </a:lnTo>
                    <a:lnTo>
                      <a:pt x="1483" y="3933"/>
                    </a:lnTo>
                    <a:lnTo>
                      <a:pt x="1467" y="3991"/>
                    </a:lnTo>
                    <a:lnTo>
                      <a:pt x="1439" y="4040"/>
                    </a:lnTo>
                    <a:lnTo>
                      <a:pt x="1403" y="4084"/>
                    </a:lnTo>
                    <a:lnTo>
                      <a:pt x="1359" y="4120"/>
                    </a:lnTo>
                    <a:lnTo>
                      <a:pt x="1308" y="4148"/>
                    </a:lnTo>
                    <a:lnTo>
                      <a:pt x="1252" y="4166"/>
                    </a:lnTo>
                    <a:lnTo>
                      <a:pt x="1192" y="4172"/>
                    </a:lnTo>
                    <a:lnTo>
                      <a:pt x="299" y="4172"/>
                    </a:lnTo>
                    <a:lnTo>
                      <a:pt x="237" y="4166"/>
                    </a:lnTo>
                    <a:lnTo>
                      <a:pt x="181" y="4148"/>
                    </a:lnTo>
                    <a:lnTo>
                      <a:pt x="132" y="4120"/>
                    </a:lnTo>
                    <a:lnTo>
                      <a:pt x="88" y="4084"/>
                    </a:lnTo>
                    <a:lnTo>
                      <a:pt x="52" y="4040"/>
                    </a:lnTo>
                    <a:lnTo>
                      <a:pt x="24" y="3991"/>
                    </a:lnTo>
                    <a:lnTo>
                      <a:pt x="6" y="3933"/>
                    </a:lnTo>
                    <a:lnTo>
                      <a:pt x="0" y="3873"/>
                    </a:lnTo>
                    <a:lnTo>
                      <a:pt x="0" y="299"/>
                    </a:lnTo>
                    <a:lnTo>
                      <a:pt x="6" y="237"/>
                    </a:lnTo>
                    <a:lnTo>
                      <a:pt x="24" y="181"/>
                    </a:lnTo>
                    <a:lnTo>
                      <a:pt x="52" y="132"/>
                    </a:lnTo>
                    <a:lnTo>
                      <a:pt x="88" y="88"/>
                    </a:lnTo>
                    <a:lnTo>
                      <a:pt x="132" y="52"/>
                    </a:lnTo>
                    <a:lnTo>
                      <a:pt x="181" y="24"/>
                    </a:lnTo>
                    <a:lnTo>
                      <a:pt x="237" y="6"/>
                    </a:lnTo>
                    <a:lnTo>
                      <a:pt x="299"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sp>
            <p:nvSpPr>
              <p:cNvPr id="56" name="Freeform 2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B73A21D-3704-4107-8B66-ECA477701523}"/>
                  </a:ext>
                </a:extLst>
              </p:cNvPr>
              <p:cNvSpPr>
                <a:spLocks/>
              </p:cNvSpPr>
              <p:nvPr/>
            </p:nvSpPr>
            <p:spPr bwMode="auto">
              <a:xfrm>
                <a:off x="1000126" y="1754188"/>
                <a:ext cx="3348038" cy="1984375"/>
              </a:xfrm>
              <a:custGeom>
                <a:avLst/>
                <a:gdLst>
                  <a:gd name="T0" fmla="*/ 3325 w 4218"/>
                  <a:gd name="T1" fmla="*/ 0 h 2500"/>
                  <a:gd name="T2" fmla="*/ 3359 w 4218"/>
                  <a:gd name="T3" fmla="*/ 2 h 2500"/>
                  <a:gd name="T4" fmla="*/ 4100 w 4218"/>
                  <a:gd name="T5" fmla="*/ 158 h 2500"/>
                  <a:gd name="T6" fmla="*/ 4130 w 4218"/>
                  <a:gd name="T7" fmla="*/ 168 h 2500"/>
                  <a:gd name="T8" fmla="*/ 4158 w 4218"/>
                  <a:gd name="T9" fmla="*/ 184 h 2500"/>
                  <a:gd name="T10" fmla="*/ 4182 w 4218"/>
                  <a:gd name="T11" fmla="*/ 206 h 2500"/>
                  <a:gd name="T12" fmla="*/ 4200 w 4218"/>
                  <a:gd name="T13" fmla="*/ 234 h 2500"/>
                  <a:gd name="T14" fmla="*/ 4214 w 4218"/>
                  <a:gd name="T15" fmla="*/ 264 h 2500"/>
                  <a:gd name="T16" fmla="*/ 4218 w 4218"/>
                  <a:gd name="T17" fmla="*/ 295 h 2500"/>
                  <a:gd name="T18" fmla="*/ 4216 w 4218"/>
                  <a:gd name="T19" fmla="*/ 327 h 2500"/>
                  <a:gd name="T20" fmla="*/ 4208 w 4218"/>
                  <a:gd name="T21" fmla="*/ 359 h 2500"/>
                  <a:gd name="T22" fmla="*/ 3921 w 4218"/>
                  <a:gd name="T23" fmla="*/ 1059 h 2500"/>
                  <a:gd name="T24" fmla="*/ 3905 w 4218"/>
                  <a:gd name="T25" fmla="*/ 1089 h 2500"/>
                  <a:gd name="T26" fmla="*/ 3883 w 4218"/>
                  <a:gd name="T27" fmla="*/ 1115 h 2500"/>
                  <a:gd name="T28" fmla="*/ 3855 w 4218"/>
                  <a:gd name="T29" fmla="*/ 1133 h 2500"/>
                  <a:gd name="T30" fmla="*/ 3825 w 4218"/>
                  <a:gd name="T31" fmla="*/ 1147 h 2500"/>
                  <a:gd name="T32" fmla="*/ 3791 w 4218"/>
                  <a:gd name="T33" fmla="*/ 1153 h 2500"/>
                  <a:gd name="T34" fmla="*/ 3783 w 4218"/>
                  <a:gd name="T35" fmla="*/ 1153 h 2500"/>
                  <a:gd name="T36" fmla="*/ 3751 w 4218"/>
                  <a:gd name="T37" fmla="*/ 1149 h 2500"/>
                  <a:gd name="T38" fmla="*/ 3721 w 4218"/>
                  <a:gd name="T39" fmla="*/ 1139 h 2500"/>
                  <a:gd name="T40" fmla="*/ 3693 w 4218"/>
                  <a:gd name="T41" fmla="*/ 1123 h 2500"/>
                  <a:gd name="T42" fmla="*/ 3670 w 4218"/>
                  <a:gd name="T43" fmla="*/ 1101 h 2500"/>
                  <a:gd name="T44" fmla="*/ 3652 w 4218"/>
                  <a:gd name="T45" fmla="*/ 1073 h 2500"/>
                  <a:gd name="T46" fmla="*/ 3502 w 4218"/>
                  <a:gd name="T47" fmla="*/ 790 h 2500"/>
                  <a:gd name="T48" fmla="*/ 217 w 4218"/>
                  <a:gd name="T49" fmla="*/ 2484 h 2500"/>
                  <a:gd name="T50" fmla="*/ 183 w 4218"/>
                  <a:gd name="T51" fmla="*/ 2496 h 2500"/>
                  <a:gd name="T52" fmla="*/ 149 w 4218"/>
                  <a:gd name="T53" fmla="*/ 2500 h 2500"/>
                  <a:gd name="T54" fmla="*/ 118 w 4218"/>
                  <a:gd name="T55" fmla="*/ 2498 h 2500"/>
                  <a:gd name="T56" fmla="*/ 88 w 4218"/>
                  <a:gd name="T57" fmla="*/ 2486 h 2500"/>
                  <a:gd name="T58" fmla="*/ 60 w 4218"/>
                  <a:gd name="T59" fmla="*/ 2470 h 2500"/>
                  <a:gd name="T60" fmla="*/ 36 w 4218"/>
                  <a:gd name="T61" fmla="*/ 2448 h 2500"/>
                  <a:gd name="T62" fmla="*/ 16 w 4218"/>
                  <a:gd name="T63" fmla="*/ 2420 h 2500"/>
                  <a:gd name="T64" fmla="*/ 4 w 4218"/>
                  <a:gd name="T65" fmla="*/ 2388 h 2500"/>
                  <a:gd name="T66" fmla="*/ 0 w 4218"/>
                  <a:gd name="T67" fmla="*/ 2355 h 2500"/>
                  <a:gd name="T68" fmla="*/ 4 w 4218"/>
                  <a:gd name="T69" fmla="*/ 2323 h 2500"/>
                  <a:gd name="T70" fmla="*/ 14 w 4218"/>
                  <a:gd name="T71" fmla="*/ 2291 h 2500"/>
                  <a:gd name="T72" fmla="*/ 30 w 4218"/>
                  <a:gd name="T73" fmla="*/ 2263 h 2500"/>
                  <a:gd name="T74" fmla="*/ 52 w 4218"/>
                  <a:gd name="T75" fmla="*/ 2239 h 2500"/>
                  <a:gd name="T76" fmla="*/ 82 w 4218"/>
                  <a:gd name="T77" fmla="*/ 2219 h 2500"/>
                  <a:gd name="T78" fmla="*/ 3361 w 4218"/>
                  <a:gd name="T79" fmla="*/ 527 h 2500"/>
                  <a:gd name="T80" fmla="*/ 3197 w 4218"/>
                  <a:gd name="T81" fmla="*/ 220 h 2500"/>
                  <a:gd name="T82" fmla="*/ 3185 w 4218"/>
                  <a:gd name="T83" fmla="*/ 188 h 2500"/>
                  <a:gd name="T84" fmla="*/ 3179 w 4218"/>
                  <a:gd name="T85" fmla="*/ 154 h 2500"/>
                  <a:gd name="T86" fmla="*/ 3183 w 4218"/>
                  <a:gd name="T87" fmla="*/ 120 h 2500"/>
                  <a:gd name="T88" fmla="*/ 3193 w 4218"/>
                  <a:gd name="T89" fmla="*/ 88 h 2500"/>
                  <a:gd name="T90" fmla="*/ 3209 w 4218"/>
                  <a:gd name="T91" fmla="*/ 60 h 2500"/>
                  <a:gd name="T92" fmla="*/ 3233 w 4218"/>
                  <a:gd name="T93" fmla="*/ 34 h 2500"/>
                  <a:gd name="T94" fmla="*/ 3261 w 4218"/>
                  <a:gd name="T95" fmla="*/ 16 h 2500"/>
                  <a:gd name="T96" fmla="*/ 3293 w 4218"/>
                  <a:gd name="T97" fmla="*/ 4 h 2500"/>
                  <a:gd name="T98" fmla="*/ 3325 w 4218"/>
                  <a:gd name="T99" fmla="*/ 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18" h="2500">
                    <a:moveTo>
                      <a:pt x="3325" y="0"/>
                    </a:moveTo>
                    <a:lnTo>
                      <a:pt x="3359" y="2"/>
                    </a:lnTo>
                    <a:lnTo>
                      <a:pt x="4100" y="158"/>
                    </a:lnTo>
                    <a:lnTo>
                      <a:pt x="4130" y="168"/>
                    </a:lnTo>
                    <a:lnTo>
                      <a:pt x="4158" y="184"/>
                    </a:lnTo>
                    <a:lnTo>
                      <a:pt x="4182" y="206"/>
                    </a:lnTo>
                    <a:lnTo>
                      <a:pt x="4200" y="234"/>
                    </a:lnTo>
                    <a:lnTo>
                      <a:pt x="4214" y="264"/>
                    </a:lnTo>
                    <a:lnTo>
                      <a:pt x="4218" y="295"/>
                    </a:lnTo>
                    <a:lnTo>
                      <a:pt x="4216" y="327"/>
                    </a:lnTo>
                    <a:lnTo>
                      <a:pt x="4208" y="359"/>
                    </a:lnTo>
                    <a:lnTo>
                      <a:pt x="3921" y="1059"/>
                    </a:lnTo>
                    <a:lnTo>
                      <a:pt x="3905" y="1089"/>
                    </a:lnTo>
                    <a:lnTo>
                      <a:pt x="3883" y="1115"/>
                    </a:lnTo>
                    <a:lnTo>
                      <a:pt x="3855" y="1133"/>
                    </a:lnTo>
                    <a:lnTo>
                      <a:pt x="3825" y="1147"/>
                    </a:lnTo>
                    <a:lnTo>
                      <a:pt x="3791" y="1153"/>
                    </a:lnTo>
                    <a:lnTo>
                      <a:pt x="3783" y="1153"/>
                    </a:lnTo>
                    <a:lnTo>
                      <a:pt x="3751" y="1149"/>
                    </a:lnTo>
                    <a:lnTo>
                      <a:pt x="3721" y="1139"/>
                    </a:lnTo>
                    <a:lnTo>
                      <a:pt x="3693" y="1123"/>
                    </a:lnTo>
                    <a:lnTo>
                      <a:pt x="3670" y="1101"/>
                    </a:lnTo>
                    <a:lnTo>
                      <a:pt x="3652" y="1073"/>
                    </a:lnTo>
                    <a:lnTo>
                      <a:pt x="3502" y="790"/>
                    </a:lnTo>
                    <a:lnTo>
                      <a:pt x="217" y="2484"/>
                    </a:lnTo>
                    <a:lnTo>
                      <a:pt x="183" y="2496"/>
                    </a:lnTo>
                    <a:lnTo>
                      <a:pt x="149" y="2500"/>
                    </a:lnTo>
                    <a:lnTo>
                      <a:pt x="118" y="2498"/>
                    </a:lnTo>
                    <a:lnTo>
                      <a:pt x="88" y="2486"/>
                    </a:lnTo>
                    <a:lnTo>
                      <a:pt x="60" y="2470"/>
                    </a:lnTo>
                    <a:lnTo>
                      <a:pt x="36" y="2448"/>
                    </a:lnTo>
                    <a:lnTo>
                      <a:pt x="16" y="2420"/>
                    </a:lnTo>
                    <a:lnTo>
                      <a:pt x="4" y="2388"/>
                    </a:lnTo>
                    <a:lnTo>
                      <a:pt x="0" y="2355"/>
                    </a:lnTo>
                    <a:lnTo>
                      <a:pt x="4" y="2323"/>
                    </a:lnTo>
                    <a:lnTo>
                      <a:pt x="14" y="2291"/>
                    </a:lnTo>
                    <a:lnTo>
                      <a:pt x="30" y="2263"/>
                    </a:lnTo>
                    <a:lnTo>
                      <a:pt x="52" y="2239"/>
                    </a:lnTo>
                    <a:lnTo>
                      <a:pt x="82" y="2219"/>
                    </a:lnTo>
                    <a:lnTo>
                      <a:pt x="3361" y="527"/>
                    </a:lnTo>
                    <a:lnTo>
                      <a:pt x="3197" y="220"/>
                    </a:lnTo>
                    <a:lnTo>
                      <a:pt x="3185" y="188"/>
                    </a:lnTo>
                    <a:lnTo>
                      <a:pt x="3179" y="154"/>
                    </a:lnTo>
                    <a:lnTo>
                      <a:pt x="3183" y="120"/>
                    </a:lnTo>
                    <a:lnTo>
                      <a:pt x="3193" y="88"/>
                    </a:lnTo>
                    <a:lnTo>
                      <a:pt x="3209" y="60"/>
                    </a:lnTo>
                    <a:lnTo>
                      <a:pt x="3233" y="34"/>
                    </a:lnTo>
                    <a:lnTo>
                      <a:pt x="3261" y="16"/>
                    </a:lnTo>
                    <a:lnTo>
                      <a:pt x="3293" y="4"/>
                    </a:lnTo>
                    <a:lnTo>
                      <a:pt x="3325"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grpSp>
      </p:grpSp>
      <p:grpSp>
        <p:nvGrpSpPr>
          <p:cNvPr id="57" name="4 Grup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3F3A3B5-D228-4723-8644-1CEA5AFB0532}"/>
              </a:ext>
            </a:extLst>
          </p:cNvPr>
          <p:cNvGrpSpPr/>
          <p:nvPr/>
        </p:nvGrpSpPr>
        <p:grpSpPr>
          <a:xfrm>
            <a:off x="9477846" y="1347497"/>
            <a:ext cx="2460186" cy="1598610"/>
            <a:chOff x="9610710" y="5044187"/>
            <a:chExt cx="2461076" cy="1598609"/>
          </a:xfrm>
        </p:grpSpPr>
        <p:grpSp>
          <p:nvGrpSpPr>
            <p:cNvPr id="58" name="Group 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8ECC068-0EB3-4ED7-BDAA-53D8035A13B0}"/>
                </a:ext>
              </a:extLst>
            </p:cNvPr>
            <p:cNvGrpSpPr/>
            <p:nvPr/>
          </p:nvGrpSpPr>
          <p:grpSpPr>
            <a:xfrm>
              <a:off x="9957480" y="5044187"/>
              <a:ext cx="531730" cy="531730"/>
              <a:chOff x="1060566" y="1943691"/>
              <a:chExt cx="531730" cy="531730"/>
            </a:xfrm>
          </p:grpSpPr>
          <p:sp>
            <p:nvSpPr>
              <p:cNvPr id="61" name="Oval 19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B78C6BD-377E-4A42-B122-8049BCFE7993}"/>
                  </a:ext>
                </a:extLst>
              </p:cNvPr>
              <p:cNvSpPr/>
              <p:nvPr/>
            </p:nvSpPr>
            <p:spPr>
              <a:xfrm>
                <a:off x="1060566" y="1943691"/>
                <a:ext cx="531730" cy="531730"/>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450548"/>
                <a:endParaRPr lang="en-IN" sz="2399">
                  <a:solidFill>
                    <a:prstClr val="white"/>
                  </a:solidFill>
                  <a:latin typeface="Calibri"/>
                </a:endParaRPr>
              </a:p>
            </p:txBody>
          </p:sp>
          <p:grpSp>
            <p:nvGrpSpPr>
              <p:cNvPr id="62" name="Group 19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4E6A757-F190-4598-BFDB-4E1DEB67D321}"/>
                  </a:ext>
                </a:extLst>
              </p:cNvPr>
              <p:cNvGrpSpPr/>
              <p:nvPr/>
            </p:nvGrpSpPr>
            <p:grpSpPr>
              <a:xfrm>
                <a:off x="1211844" y="2078944"/>
                <a:ext cx="279100" cy="261224"/>
                <a:chOff x="765175" y="1228726"/>
                <a:chExt cx="5205413" cy="4872038"/>
              </a:xfrm>
              <a:solidFill>
                <a:schemeClr val="bg1"/>
              </a:solidFill>
            </p:grpSpPr>
            <p:sp>
              <p:nvSpPr>
                <p:cNvPr id="63" name="Freeform 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EE398CA-AEE6-439C-AFF9-940B6D51F9CB}"/>
                    </a:ext>
                  </a:extLst>
                </p:cNvPr>
                <p:cNvSpPr>
                  <a:spLocks/>
                </p:cNvSpPr>
                <p:nvPr/>
              </p:nvSpPr>
              <p:spPr bwMode="auto">
                <a:xfrm>
                  <a:off x="1477963" y="23304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2 h 383"/>
                    <a:gd name="T10" fmla="*/ 3007 w 3049"/>
                    <a:gd name="T11" fmla="*/ 71 h 383"/>
                    <a:gd name="T12" fmla="*/ 3029 w 3049"/>
                    <a:gd name="T13" fmla="*/ 107 h 383"/>
                    <a:gd name="T14" fmla="*/ 3045 w 3049"/>
                    <a:gd name="T15" fmla="*/ 147 h 383"/>
                    <a:gd name="T16" fmla="*/ 3049 w 3049"/>
                    <a:gd name="T17" fmla="*/ 191 h 383"/>
                    <a:gd name="T18" fmla="*/ 3045 w 3049"/>
                    <a:gd name="T19" fmla="*/ 236 h 383"/>
                    <a:gd name="T20" fmla="*/ 3029 w 3049"/>
                    <a:gd name="T21" fmla="*/ 276 h 383"/>
                    <a:gd name="T22" fmla="*/ 3007 w 3049"/>
                    <a:gd name="T23" fmla="*/ 312 h 383"/>
                    <a:gd name="T24" fmla="*/ 2977 w 3049"/>
                    <a:gd name="T25" fmla="*/ 340 h 383"/>
                    <a:gd name="T26" fmla="*/ 2941 w 3049"/>
                    <a:gd name="T27" fmla="*/ 364 h 383"/>
                    <a:gd name="T28" fmla="*/ 2901 w 3049"/>
                    <a:gd name="T29" fmla="*/ 378 h 383"/>
                    <a:gd name="T30" fmla="*/ 2858 w 3049"/>
                    <a:gd name="T31" fmla="*/ 383 h 383"/>
                    <a:gd name="T32" fmla="*/ 191 w 3049"/>
                    <a:gd name="T33" fmla="*/ 383 h 383"/>
                    <a:gd name="T34" fmla="*/ 148 w 3049"/>
                    <a:gd name="T35" fmla="*/ 378 h 383"/>
                    <a:gd name="T36" fmla="*/ 106 w 3049"/>
                    <a:gd name="T37" fmla="*/ 364 h 383"/>
                    <a:gd name="T38" fmla="*/ 70 w 3049"/>
                    <a:gd name="T39" fmla="*/ 340 h 383"/>
                    <a:gd name="T40" fmla="*/ 42 w 3049"/>
                    <a:gd name="T41" fmla="*/ 312 h 383"/>
                    <a:gd name="T42" fmla="*/ 18 w 3049"/>
                    <a:gd name="T43" fmla="*/ 276 h 383"/>
                    <a:gd name="T44" fmla="*/ 4 w 3049"/>
                    <a:gd name="T45" fmla="*/ 236 h 383"/>
                    <a:gd name="T46" fmla="*/ 0 w 3049"/>
                    <a:gd name="T47" fmla="*/ 191 h 383"/>
                    <a:gd name="T48" fmla="*/ 4 w 3049"/>
                    <a:gd name="T49" fmla="*/ 147 h 383"/>
                    <a:gd name="T50" fmla="*/ 18 w 3049"/>
                    <a:gd name="T51" fmla="*/ 107 h 383"/>
                    <a:gd name="T52" fmla="*/ 42 w 3049"/>
                    <a:gd name="T53" fmla="*/ 71 h 383"/>
                    <a:gd name="T54" fmla="*/ 70 w 3049"/>
                    <a:gd name="T55" fmla="*/ 42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2"/>
                      </a:lnTo>
                      <a:lnTo>
                        <a:pt x="3007" y="71"/>
                      </a:lnTo>
                      <a:lnTo>
                        <a:pt x="3029" y="107"/>
                      </a:lnTo>
                      <a:lnTo>
                        <a:pt x="3045" y="147"/>
                      </a:lnTo>
                      <a:lnTo>
                        <a:pt x="3049" y="191"/>
                      </a:lnTo>
                      <a:lnTo>
                        <a:pt x="3045" y="236"/>
                      </a:lnTo>
                      <a:lnTo>
                        <a:pt x="3029" y="276"/>
                      </a:lnTo>
                      <a:lnTo>
                        <a:pt x="3007" y="312"/>
                      </a:lnTo>
                      <a:lnTo>
                        <a:pt x="2977" y="340"/>
                      </a:lnTo>
                      <a:lnTo>
                        <a:pt x="2941" y="364"/>
                      </a:lnTo>
                      <a:lnTo>
                        <a:pt x="2901" y="378"/>
                      </a:lnTo>
                      <a:lnTo>
                        <a:pt x="2858" y="383"/>
                      </a:lnTo>
                      <a:lnTo>
                        <a:pt x="191" y="383"/>
                      </a:lnTo>
                      <a:lnTo>
                        <a:pt x="148" y="378"/>
                      </a:lnTo>
                      <a:lnTo>
                        <a:pt x="106" y="364"/>
                      </a:lnTo>
                      <a:lnTo>
                        <a:pt x="70" y="340"/>
                      </a:lnTo>
                      <a:lnTo>
                        <a:pt x="42" y="312"/>
                      </a:lnTo>
                      <a:lnTo>
                        <a:pt x="18" y="276"/>
                      </a:lnTo>
                      <a:lnTo>
                        <a:pt x="4" y="236"/>
                      </a:lnTo>
                      <a:lnTo>
                        <a:pt x="0" y="191"/>
                      </a:lnTo>
                      <a:lnTo>
                        <a:pt x="4" y="147"/>
                      </a:lnTo>
                      <a:lnTo>
                        <a:pt x="18" y="107"/>
                      </a:lnTo>
                      <a:lnTo>
                        <a:pt x="42" y="71"/>
                      </a:lnTo>
                      <a:lnTo>
                        <a:pt x="70" y="42"/>
                      </a:lnTo>
                      <a:lnTo>
                        <a:pt x="106" y="20"/>
                      </a:lnTo>
                      <a:lnTo>
                        <a:pt x="148" y="6"/>
                      </a:lnTo>
                      <a:lnTo>
                        <a:pt x="191"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sp>
              <p:nvSpPr>
                <p:cNvPr id="64" name="Freeform 7">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8643935-C406-4AA9-91A4-79E3AF186D2D}"/>
                    </a:ext>
                  </a:extLst>
                </p:cNvPr>
                <p:cNvSpPr>
                  <a:spLocks/>
                </p:cNvSpPr>
                <p:nvPr/>
              </p:nvSpPr>
              <p:spPr bwMode="auto">
                <a:xfrm>
                  <a:off x="1477963" y="28511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3 h 383"/>
                    <a:gd name="T10" fmla="*/ 3007 w 3049"/>
                    <a:gd name="T11" fmla="*/ 71 h 383"/>
                    <a:gd name="T12" fmla="*/ 3029 w 3049"/>
                    <a:gd name="T13" fmla="*/ 107 h 383"/>
                    <a:gd name="T14" fmla="*/ 3045 w 3049"/>
                    <a:gd name="T15" fmla="*/ 149 h 383"/>
                    <a:gd name="T16" fmla="*/ 3049 w 3049"/>
                    <a:gd name="T17" fmla="*/ 192 h 383"/>
                    <a:gd name="T18" fmla="*/ 3045 w 3049"/>
                    <a:gd name="T19" fmla="*/ 236 h 383"/>
                    <a:gd name="T20" fmla="*/ 3029 w 3049"/>
                    <a:gd name="T21" fmla="*/ 276 h 383"/>
                    <a:gd name="T22" fmla="*/ 3007 w 3049"/>
                    <a:gd name="T23" fmla="*/ 312 h 383"/>
                    <a:gd name="T24" fmla="*/ 2977 w 3049"/>
                    <a:gd name="T25" fmla="*/ 341 h 383"/>
                    <a:gd name="T26" fmla="*/ 2941 w 3049"/>
                    <a:gd name="T27" fmla="*/ 363 h 383"/>
                    <a:gd name="T28" fmla="*/ 2901 w 3049"/>
                    <a:gd name="T29" fmla="*/ 377 h 383"/>
                    <a:gd name="T30" fmla="*/ 2858 w 3049"/>
                    <a:gd name="T31" fmla="*/ 383 h 383"/>
                    <a:gd name="T32" fmla="*/ 191 w 3049"/>
                    <a:gd name="T33" fmla="*/ 383 h 383"/>
                    <a:gd name="T34" fmla="*/ 148 w 3049"/>
                    <a:gd name="T35" fmla="*/ 377 h 383"/>
                    <a:gd name="T36" fmla="*/ 106 w 3049"/>
                    <a:gd name="T37" fmla="*/ 363 h 383"/>
                    <a:gd name="T38" fmla="*/ 70 w 3049"/>
                    <a:gd name="T39" fmla="*/ 341 h 383"/>
                    <a:gd name="T40" fmla="*/ 42 w 3049"/>
                    <a:gd name="T41" fmla="*/ 312 h 383"/>
                    <a:gd name="T42" fmla="*/ 18 w 3049"/>
                    <a:gd name="T43" fmla="*/ 276 h 383"/>
                    <a:gd name="T44" fmla="*/ 4 w 3049"/>
                    <a:gd name="T45" fmla="*/ 236 h 383"/>
                    <a:gd name="T46" fmla="*/ 0 w 3049"/>
                    <a:gd name="T47" fmla="*/ 192 h 383"/>
                    <a:gd name="T48" fmla="*/ 4 w 3049"/>
                    <a:gd name="T49" fmla="*/ 149 h 383"/>
                    <a:gd name="T50" fmla="*/ 18 w 3049"/>
                    <a:gd name="T51" fmla="*/ 107 h 383"/>
                    <a:gd name="T52" fmla="*/ 42 w 3049"/>
                    <a:gd name="T53" fmla="*/ 71 h 383"/>
                    <a:gd name="T54" fmla="*/ 70 w 3049"/>
                    <a:gd name="T55" fmla="*/ 43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3"/>
                      </a:lnTo>
                      <a:lnTo>
                        <a:pt x="3007" y="71"/>
                      </a:lnTo>
                      <a:lnTo>
                        <a:pt x="3029" y="107"/>
                      </a:lnTo>
                      <a:lnTo>
                        <a:pt x="3045" y="149"/>
                      </a:lnTo>
                      <a:lnTo>
                        <a:pt x="3049" y="192"/>
                      </a:lnTo>
                      <a:lnTo>
                        <a:pt x="3045" y="236"/>
                      </a:lnTo>
                      <a:lnTo>
                        <a:pt x="3029" y="276"/>
                      </a:lnTo>
                      <a:lnTo>
                        <a:pt x="3007" y="312"/>
                      </a:lnTo>
                      <a:lnTo>
                        <a:pt x="2977" y="341"/>
                      </a:lnTo>
                      <a:lnTo>
                        <a:pt x="2941" y="363"/>
                      </a:lnTo>
                      <a:lnTo>
                        <a:pt x="2901" y="377"/>
                      </a:lnTo>
                      <a:lnTo>
                        <a:pt x="2858" y="383"/>
                      </a:lnTo>
                      <a:lnTo>
                        <a:pt x="191" y="383"/>
                      </a:lnTo>
                      <a:lnTo>
                        <a:pt x="148" y="377"/>
                      </a:lnTo>
                      <a:lnTo>
                        <a:pt x="106" y="363"/>
                      </a:lnTo>
                      <a:lnTo>
                        <a:pt x="70" y="341"/>
                      </a:lnTo>
                      <a:lnTo>
                        <a:pt x="42" y="312"/>
                      </a:lnTo>
                      <a:lnTo>
                        <a:pt x="18" y="276"/>
                      </a:lnTo>
                      <a:lnTo>
                        <a:pt x="4" y="236"/>
                      </a:lnTo>
                      <a:lnTo>
                        <a:pt x="0" y="192"/>
                      </a:lnTo>
                      <a:lnTo>
                        <a:pt x="4" y="149"/>
                      </a:lnTo>
                      <a:lnTo>
                        <a:pt x="18" y="107"/>
                      </a:lnTo>
                      <a:lnTo>
                        <a:pt x="42" y="71"/>
                      </a:lnTo>
                      <a:lnTo>
                        <a:pt x="70" y="43"/>
                      </a:lnTo>
                      <a:lnTo>
                        <a:pt x="106" y="20"/>
                      </a:lnTo>
                      <a:lnTo>
                        <a:pt x="148" y="6"/>
                      </a:lnTo>
                      <a:lnTo>
                        <a:pt x="191"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sp>
              <p:nvSpPr>
                <p:cNvPr id="65" name="Freeform 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9E3BF3C-860D-41D7-BEDB-FF8170D1004A}"/>
                    </a:ext>
                  </a:extLst>
                </p:cNvPr>
                <p:cNvSpPr>
                  <a:spLocks/>
                </p:cNvSpPr>
                <p:nvPr/>
              </p:nvSpPr>
              <p:spPr bwMode="auto">
                <a:xfrm>
                  <a:off x="1477963" y="4935538"/>
                  <a:ext cx="1422400" cy="303213"/>
                </a:xfrm>
                <a:custGeom>
                  <a:avLst/>
                  <a:gdLst>
                    <a:gd name="T0" fmla="*/ 191 w 1793"/>
                    <a:gd name="T1" fmla="*/ 0 h 381"/>
                    <a:gd name="T2" fmla="*/ 1602 w 1793"/>
                    <a:gd name="T3" fmla="*/ 0 h 381"/>
                    <a:gd name="T4" fmla="*/ 1646 w 1793"/>
                    <a:gd name="T5" fmla="*/ 6 h 381"/>
                    <a:gd name="T6" fmla="*/ 1686 w 1793"/>
                    <a:gd name="T7" fmla="*/ 20 h 381"/>
                    <a:gd name="T8" fmla="*/ 1721 w 1793"/>
                    <a:gd name="T9" fmla="*/ 41 h 381"/>
                    <a:gd name="T10" fmla="*/ 1751 w 1793"/>
                    <a:gd name="T11" fmla="*/ 71 h 381"/>
                    <a:gd name="T12" fmla="*/ 1773 w 1793"/>
                    <a:gd name="T13" fmla="*/ 107 h 381"/>
                    <a:gd name="T14" fmla="*/ 1787 w 1793"/>
                    <a:gd name="T15" fmla="*/ 147 h 381"/>
                    <a:gd name="T16" fmla="*/ 1793 w 1793"/>
                    <a:gd name="T17" fmla="*/ 190 h 381"/>
                    <a:gd name="T18" fmla="*/ 1787 w 1793"/>
                    <a:gd name="T19" fmla="*/ 234 h 381"/>
                    <a:gd name="T20" fmla="*/ 1773 w 1793"/>
                    <a:gd name="T21" fmla="*/ 274 h 381"/>
                    <a:gd name="T22" fmla="*/ 1751 w 1793"/>
                    <a:gd name="T23" fmla="*/ 310 h 381"/>
                    <a:gd name="T24" fmla="*/ 1721 w 1793"/>
                    <a:gd name="T25" fmla="*/ 339 h 381"/>
                    <a:gd name="T26" fmla="*/ 1686 w 1793"/>
                    <a:gd name="T27" fmla="*/ 361 h 381"/>
                    <a:gd name="T28" fmla="*/ 1646 w 1793"/>
                    <a:gd name="T29" fmla="*/ 377 h 381"/>
                    <a:gd name="T30" fmla="*/ 1602 w 1793"/>
                    <a:gd name="T31" fmla="*/ 381 h 381"/>
                    <a:gd name="T32" fmla="*/ 191 w 1793"/>
                    <a:gd name="T33" fmla="*/ 381 h 381"/>
                    <a:gd name="T34" fmla="*/ 148 w 1793"/>
                    <a:gd name="T35" fmla="*/ 377 h 381"/>
                    <a:gd name="T36" fmla="*/ 106 w 1793"/>
                    <a:gd name="T37" fmla="*/ 361 h 381"/>
                    <a:gd name="T38" fmla="*/ 70 w 1793"/>
                    <a:gd name="T39" fmla="*/ 339 h 381"/>
                    <a:gd name="T40" fmla="*/ 42 w 1793"/>
                    <a:gd name="T41" fmla="*/ 310 h 381"/>
                    <a:gd name="T42" fmla="*/ 18 w 1793"/>
                    <a:gd name="T43" fmla="*/ 274 h 381"/>
                    <a:gd name="T44" fmla="*/ 4 w 1793"/>
                    <a:gd name="T45" fmla="*/ 234 h 381"/>
                    <a:gd name="T46" fmla="*/ 0 w 1793"/>
                    <a:gd name="T47" fmla="*/ 190 h 381"/>
                    <a:gd name="T48" fmla="*/ 4 w 1793"/>
                    <a:gd name="T49" fmla="*/ 147 h 381"/>
                    <a:gd name="T50" fmla="*/ 18 w 1793"/>
                    <a:gd name="T51" fmla="*/ 107 h 381"/>
                    <a:gd name="T52" fmla="*/ 42 w 1793"/>
                    <a:gd name="T53" fmla="*/ 71 h 381"/>
                    <a:gd name="T54" fmla="*/ 70 w 1793"/>
                    <a:gd name="T55" fmla="*/ 41 h 381"/>
                    <a:gd name="T56" fmla="*/ 106 w 1793"/>
                    <a:gd name="T57" fmla="*/ 20 h 381"/>
                    <a:gd name="T58" fmla="*/ 148 w 1793"/>
                    <a:gd name="T59" fmla="*/ 6 h 381"/>
                    <a:gd name="T60" fmla="*/ 191 w 1793"/>
                    <a:gd name="T61"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93" h="381">
                      <a:moveTo>
                        <a:pt x="191" y="0"/>
                      </a:moveTo>
                      <a:lnTo>
                        <a:pt x="1602" y="0"/>
                      </a:lnTo>
                      <a:lnTo>
                        <a:pt x="1646" y="6"/>
                      </a:lnTo>
                      <a:lnTo>
                        <a:pt x="1686" y="20"/>
                      </a:lnTo>
                      <a:lnTo>
                        <a:pt x="1721" y="41"/>
                      </a:lnTo>
                      <a:lnTo>
                        <a:pt x="1751" y="71"/>
                      </a:lnTo>
                      <a:lnTo>
                        <a:pt x="1773" y="107"/>
                      </a:lnTo>
                      <a:lnTo>
                        <a:pt x="1787" y="147"/>
                      </a:lnTo>
                      <a:lnTo>
                        <a:pt x="1793" y="190"/>
                      </a:lnTo>
                      <a:lnTo>
                        <a:pt x="1787" y="234"/>
                      </a:lnTo>
                      <a:lnTo>
                        <a:pt x="1773" y="274"/>
                      </a:lnTo>
                      <a:lnTo>
                        <a:pt x="1751" y="310"/>
                      </a:lnTo>
                      <a:lnTo>
                        <a:pt x="1721" y="339"/>
                      </a:lnTo>
                      <a:lnTo>
                        <a:pt x="1686" y="361"/>
                      </a:lnTo>
                      <a:lnTo>
                        <a:pt x="1646" y="377"/>
                      </a:lnTo>
                      <a:lnTo>
                        <a:pt x="1602" y="381"/>
                      </a:lnTo>
                      <a:lnTo>
                        <a:pt x="191" y="381"/>
                      </a:lnTo>
                      <a:lnTo>
                        <a:pt x="148" y="377"/>
                      </a:lnTo>
                      <a:lnTo>
                        <a:pt x="106" y="361"/>
                      </a:lnTo>
                      <a:lnTo>
                        <a:pt x="70" y="339"/>
                      </a:lnTo>
                      <a:lnTo>
                        <a:pt x="42" y="310"/>
                      </a:lnTo>
                      <a:lnTo>
                        <a:pt x="18" y="274"/>
                      </a:lnTo>
                      <a:lnTo>
                        <a:pt x="4" y="234"/>
                      </a:lnTo>
                      <a:lnTo>
                        <a:pt x="0" y="190"/>
                      </a:lnTo>
                      <a:lnTo>
                        <a:pt x="4" y="147"/>
                      </a:lnTo>
                      <a:lnTo>
                        <a:pt x="18" y="107"/>
                      </a:lnTo>
                      <a:lnTo>
                        <a:pt x="42" y="71"/>
                      </a:lnTo>
                      <a:lnTo>
                        <a:pt x="70" y="41"/>
                      </a:lnTo>
                      <a:lnTo>
                        <a:pt x="106" y="20"/>
                      </a:lnTo>
                      <a:lnTo>
                        <a:pt x="148" y="6"/>
                      </a:lnTo>
                      <a:lnTo>
                        <a:pt x="191"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sp>
              <p:nvSpPr>
                <p:cNvPr id="66" name="Freeform 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2AD8B81-EB50-4A0A-961A-795219D1E790}"/>
                    </a:ext>
                  </a:extLst>
                </p:cNvPr>
                <p:cNvSpPr>
                  <a:spLocks noEditPoints="1"/>
                </p:cNvSpPr>
                <p:nvPr/>
              </p:nvSpPr>
              <p:spPr bwMode="auto">
                <a:xfrm>
                  <a:off x="765175" y="1228726"/>
                  <a:ext cx="5205413" cy="4872038"/>
                </a:xfrm>
                <a:custGeom>
                  <a:avLst/>
                  <a:gdLst>
                    <a:gd name="T0" fmla="*/ 3681 w 6558"/>
                    <a:gd name="T1" fmla="*/ 4366 h 6138"/>
                    <a:gd name="T2" fmla="*/ 5597 w 6558"/>
                    <a:gd name="T3" fmla="*/ 910 h 6138"/>
                    <a:gd name="T4" fmla="*/ 4282 w 6558"/>
                    <a:gd name="T5" fmla="*/ 5757 h 6138"/>
                    <a:gd name="T6" fmla="*/ 4268 w 6558"/>
                    <a:gd name="T7" fmla="*/ 4376 h 6138"/>
                    <a:gd name="T8" fmla="*/ 3426 w 6558"/>
                    <a:gd name="T9" fmla="*/ 5047 h 6138"/>
                    <a:gd name="T10" fmla="*/ 3317 w 6558"/>
                    <a:gd name="T11" fmla="*/ 5039 h 6138"/>
                    <a:gd name="T12" fmla="*/ 3227 w 6558"/>
                    <a:gd name="T13" fmla="*/ 4972 h 6138"/>
                    <a:gd name="T14" fmla="*/ 3191 w 6558"/>
                    <a:gd name="T15" fmla="*/ 4862 h 6138"/>
                    <a:gd name="T16" fmla="*/ 1088 w 6558"/>
                    <a:gd name="T17" fmla="*/ 4395 h 6138"/>
                    <a:gd name="T18" fmla="*/ 967 w 6558"/>
                    <a:gd name="T19" fmla="*/ 4354 h 6138"/>
                    <a:gd name="T20" fmla="*/ 901 w 6558"/>
                    <a:gd name="T21" fmla="*/ 4248 h 6138"/>
                    <a:gd name="T22" fmla="*/ 915 w 6558"/>
                    <a:gd name="T23" fmla="*/ 4121 h 6138"/>
                    <a:gd name="T24" fmla="*/ 1003 w 6558"/>
                    <a:gd name="T25" fmla="*/ 4034 h 6138"/>
                    <a:gd name="T26" fmla="*/ 3363 w 6558"/>
                    <a:gd name="T27" fmla="*/ 4014 h 6138"/>
                    <a:gd name="T28" fmla="*/ 3418 w 6558"/>
                    <a:gd name="T29" fmla="*/ 3793 h 6138"/>
                    <a:gd name="T30" fmla="*/ 1045 w 6558"/>
                    <a:gd name="T31" fmla="*/ 3734 h 6138"/>
                    <a:gd name="T32" fmla="*/ 939 w 6558"/>
                    <a:gd name="T33" fmla="*/ 3668 h 6138"/>
                    <a:gd name="T34" fmla="*/ 897 w 6558"/>
                    <a:gd name="T35" fmla="*/ 3549 h 6138"/>
                    <a:gd name="T36" fmla="*/ 939 w 6558"/>
                    <a:gd name="T37" fmla="*/ 3430 h 6138"/>
                    <a:gd name="T38" fmla="*/ 1045 w 6558"/>
                    <a:gd name="T39" fmla="*/ 3362 h 6138"/>
                    <a:gd name="T40" fmla="*/ 3868 w 6558"/>
                    <a:gd name="T41" fmla="*/ 3046 h 6138"/>
                    <a:gd name="T42" fmla="*/ 3755 w 6558"/>
                    <a:gd name="T43" fmla="*/ 3084 h 6138"/>
                    <a:gd name="T44" fmla="*/ 1003 w 6558"/>
                    <a:gd name="T45" fmla="*/ 3064 h 6138"/>
                    <a:gd name="T46" fmla="*/ 915 w 6558"/>
                    <a:gd name="T47" fmla="*/ 2977 h 6138"/>
                    <a:gd name="T48" fmla="*/ 901 w 6558"/>
                    <a:gd name="T49" fmla="*/ 2849 h 6138"/>
                    <a:gd name="T50" fmla="*/ 967 w 6558"/>
                    <a:gd name="T51" fmla="*/ 2744 h 6138"/>
                    <a:gd name="T52" fmla="*/ 1088 w 6558"/>
                    <a:gd name="T53" fmla="*/ 2702 h 6138"/>
                    <a:gd name="T54" fmla="*/ 3838 w 6558"/>
                    <a:gd name="T55" fmla="*/ 2720 h 6138"/>
                    <a:gd name="T56" fmla="*/ 3926 w 6558"/>
                    <a:gd name="T57" fmla="*/ 2808 h 6138"/>
                    <a:gd name="T58" fmla="*/ 3946 w 6558"/>
                    <a:gd name="T59" fmla="*/ 2907 h 6138"/>
                    <a:gd name="T60" fmla="*/ 4282 w 6558"/>
                    <a:gd name="T61" fmla="*/ 759 h 6138"/>
                    <a:gd name="T62" fmla="*/ 5794 w 6558"/>
                    <a:gd name="T63" fmla="*/ 582 h 6138"/>
                    <a:gd name="T64" fmla="*/ 5872 w 6558"/>
                    <a:gd name="T65" fmla="*/ 453 h 6138"/>
                    <a:gd name="T66" fmla="*/ 5872 w 6558"/>
                    <a:gd name="T67" fmla="*/ 12 h 6138"/>
                    <a:gd name="T68" fmla="*/ 6502 w 6558"/>
                    <a:gd name="T69" fmla="*/ 391 h 6138"/>
                    <a:gd name="T70" fmla="*/ 6558 w 6558"/>
                    <a:gd name="T71" fmla="*/ 503 h 6138"/>
                    <a:gd name="T72" fmla="*/ 6532 w 6558"/>
                    <a:gd name="T73" fmla="*/ 626 h 6138"/>
                    <a:gd name="T74" fmla="*/ 4658 w 6558"/>
                    <a:gd name="T75" fmla="*/ 5991 h 6138"/>
                    <a:gd name="T76" fmla="*/ 4592 w 6558"/>
                    <a:gd name="T77" fmla="*/ 6096 h 6138"/>
                    <a:gd name="T78" fmla="*/ 4473 w 6558"/>
                    <a:gd name="T79" fmla="*/ 6138 h 6138"/>
                    <a:gd name="T80" fmla="*/ 107 w 6558"/>
                    <a:gd name="T81" fmla="*/ 6120 h 6138"/>
                    <a:gd name="T82" fmla="*/ 20 w 6558"/>
                    <a:gd name="T83" fmla="*/ 6031 h 6138"/>
                    <a:gd name="T84" fmla="*/ 0 w 6558"/>
                    <a:gd name="T85" fmla="*/ 568 h 6138"/>
                    <a:gd name="T86" fmla="*/ 42 w 6558"/>
                    <a:gd name="T87" fmla="*/ 449 h 6138"/>
                    <a:gd name="T88" fmla="*/ 147 w 6558"/>
                    <a:gd name="T89" fmla="*/ 382 h 6138"/>
                    <a:gd name="T90" fmla="*/ 4517 w 6558"/>
                    <a:gd name="T91" fmla="*/ 382 h 6138"/>
                    <a:gd name="T92" fmla="*/ 4622 w 6558"/>
                    <a:gd name="T93" fmla="*/ 449 h 6138"/>
                    <a:gd name="T94" fmla="*/ 4664 w 6558"/>
                    <a:gd name="T95" fmla="*/ 568 h 6138"/>
                    <a:gd name="T96" fmla="*/ 5665 w 6558"/>
                    <a:gd name="T97" fmla="*/ 64 h 6138"/>
                    <a:gd name="T98" fmla="*/ 5760 w 6558"/>
                    <a:gd name="T99" fmla="*/ 6 h 6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558" h="6138">
                      <a:moveTo>
                        <a:pt x="5597" y="910"/>
                      </a:moveTo>
                      <a:lnTo>
                        <a:pt x="3763" y="3962"/>
                      </a:lnTo>
                      <a:lnTo>
                        <a:pt x="3681" y="4366"/>
                      </a:lnTo>
                      <a:lnTo>
                        <a:pt x="3997" y="4103"/>
                      </a:lnTo>
                      <a:lnTo>
                        <a:pt x="5832" y="1051"/>
                      </a:lnTo>
                      <a:lnTo>
                        <a:pt x="5597" y="910"/>
                      </a:lnTo>
                      <a:close/>
                      <a:moveTo>
                        <a:pt x="382" y="759"/>
                      </a:moveTo>
                      <a:lnTo>
                        <a:pt x="382" y="5757"/>
                      </a:lnTo>
                      <a:lnTo>
                        <a:pt x="4282" y="5757"/>
                      </a:lnTo>
                      <a:lnTo>
                        <a:pt x="4282" y="4362"/>
                      </a:lnTo>
                      <a:lnTo>
                        <a:pt x="4274" y="4370"/>
                      </a:lnTo>
                      <a:lnTo>
                        <a:pt x="4268" y="4376"/>
                      </a:lnTo>
                      <a:lnTo>
                        <a:pt x="3506" y="5007"/>
                      </a:lnTo>
                      <a:lnTo>
                        <a:pt x="3468" y="5031"/>
                      </a:lnTo>
                      <a:lnTo>
                        <a:pt x="3426" y="5047"/>
                      </a:lnTo>
                      <a:lnTo>
                        <a:pt x="3382" y="5051"/>
                      </a:lnTo>
                      <a:lnTo>
                        <a:pt x="3349" y="5049"/>
                      </a:lnTo>
                      <a:lnTo>
                        <a:pt x="3317" y="5039"/>
                      </a:lnTo>
                      <a:lnTo>
                        <a:pt x="3285" y="5025"/>
                      </a:lnTo>
                      <a:lnTo>
                        <a:pt x="3253" y="5000"/>
                      </a:lnTo>
                      <a:lnTo>
                        <a:pt x="3227" y="4972"/>
                      </a:lnTo>
                      <a:lnTo>
                        <a:pt x="3207" y="4938"/>
                      </a:lnTo>
                      <a:lnTo>
                        <a:pt x="3195" y="4900"/>
                      </a:lnTo>
                      <a:lnTo>
                        <a:pt x="3191" y="4862"/>
                      </a:lnTo>
                      <a:lnTo>
                        <a:pt x="3195" y="4823"/>
                      </a:lnTo>
                      <a:lnTo>
                        <a:pt x="3283" y="4395"/>
                      </a:lnTo>
                      <a:lnTo>
                        <a:pt x="1088" y="4395"/>
                      </a:lnTo>
                      <a:lnTo>
                        <a:pt x="1045" y="4391"/>
                      </a:lnTo>
                      <a:lnTo>
                        <a:pt x="1003" y="4376"/>
                      </a:lnTo>
                      <a:lnTo>
                        <a:pt x="967" y="4354"/>
                      </a:lnTo>
                      <a:lnTo>
                        <a:pt x="939" y="4324"/>
                      </a:lnTo>
                      <a:lnTo>
                        <a:pt x="915" y="4288"/>
                      </a:lnTo>
                      <a:lnTo>
                        <a:pt x="901" y="4248"/>
                      </a:lnTo>
                      <a:lnTo>
                        <a:pt x="897" y="4205"/>
                      </a:lnTo>
                      <a:lnTo>
                        <a:pt x="901" y="4161"/>
                      </a:lnTo>
                      <a:lnTo>
                        <a:pt x="915" y="4121"/>
                      </a:lnTo>
                      <a:lnTo>
                        <a:pt x="939" y="4085"/>
                      </a:lnTo>
                      <a:lnTo>
                        <a:pt x="967" y="4056"/>
                      </a:lnTo>
                      <a:lnTo>
                        <a:pt x="1003" y="4034"/>
                      </a:lnTo>
                      <a:lnTo>
                        <a:pt x="1045" y="4018"/>
                      </a:lnTo>
                      <a:lnTo>
                        <a:pt x="1088" y="4014"/>
                      </a:lnTo>
                      <a:lnTo>
                        <a:pt x="3363" y="4014"/>
                      </a:lnTo>
                      <a:lnTo>
                        <a:pt x="3394" y="3855"/>
                      </a:lnTo>
                      <a:lnTo>
                        <a:pt x="3404" y="3823"/>
                      </a:lnTo>
                      <a:lnTo>
                        <a:pt x="3418" y="3793"/>
                      </a:lnTo>
                      <a:lnTo>
                        <a:pt x="3452" y="3740"/>
                      </a:lnTo>
                      <a:lnTo>
                        <a:pt x="1088" y="3740"/>
                      </a:lnTo>
                      <a:lnTo>
                        <a:pt x="1045" y="3734"/>
                      </a:lnTo>
                      <a:lnTo>
                        <a:pt x="1003" y="3720"/>
                      </a:lnTo>
                      <a:lnTo>
                        <a:pt x="967" y="3698"/>
                      </a:lnTo>
                      <a:lnTo>
                        <a:pt x="939" y="3668"/>
                      </a:lnTo>
                      <a:lnTo>
                        <a:pt x="915" y="3632"/>
                      </a:lnTo>
                      <a:lnTo>
                        <a:pt x="901" y="3593"/>
                      </a:lnTo>
                      <a:lnTo>
                        <a:pt x="897" y="3549"/>
                      </a:lnTo>
                      <a:lnTo>
                        <a:pt x="901" y="3505"/>
                      </a:lnTo>
                      <a:lnTo>
                        <a:pt x="915" y="3465"/>
                      </a:lnTo>
                      <a:lnTo>
                        <a:pt x="939" y="3430"/>
                      </a:lnTo>
                      <a:lnTo>
                        <a:pt x="967" y="3400"/>
                      </a:lnTo>
                      <a:lnTo>
                        <a:pt x="1003" y="3378"/>
                      </a:lnTo>
                      <a:lnTo>
                        <a:pt x="1045" y="3362"/>
                      </a:lnTo>
                      <a:lnTo>
                        <a:pt x="1088" y="3358"/>
                      </a:lnTo>
                      <a:lnTo>
                        <a:pt x="3681" y="3358"/>
                      </a:lnTo>
                      <a:lnTo>
                        <a:pt x="3868" y="3046"/>
                      </a:lnTo>
                      <a:lnTo>
                        <a:pt x="3834" y="3066"/>
                      </a:lnTo>
                      <a:lnTo>
                        <a:pt x="3796" y="3080"/>
                      </a:lnTo>
                      <a:lnTo>
                        <a:pt x="3755" y="3084"/>
                      </a:lnTo>
                      <a:lnTo>
                        <a:pt x="1088" y="3084"/>
                      </a:lnTo>
                      <a:lnTo>
                        <a:pt x="1045" y="3078"/>
                      </a:lnTo>
                      <a:lnTo>
                        <a:pt x="1003" y="3064"/>
                      </a:lnTo>
                      <a:lnTo>
                        <a:pt x="967" y="3042"/>
                      </a:lnTo>
                      <a:lnTo>
                        <a:pt x="939" y="3012"/>
                      </a:lnTo>
                      <a:lnTo>
                        <a:pt x="915" y="2977"/>
                      </a:lnTo>
                      <a:lnTo>
                        <a:pt x="901" y="2937"/>
                      </a:lnTo>
                      <a:lnTo>
                        <a:pt x="897" y="2893"/>
                      </a:lnTo>
                      <a:lnTo>
                        <a:pt x="901" y="2849"/>
                      </a:lnTo>
                      <a:lnTo>
                        <a:pt x="915" y="2808"/>
                      </a:lnTo>
                      <a:lnTo>
                        <a:pt x="939" y="2774"/>
                      </a:lnTo>
                      <a:lnTo>
                        <a:pt x="967" y="2744"/>
                      </a:lnTo>
                      <a:lnTo>
                        <a:pt x="1003" y="2720"/>
                      </a:lnTo>
                      <a:lnTo>
                        <a:pt x="1045" y="2706"/>
                      </a:lnTo>
                      <a:lnTo>
                        <a:pt x="1088" y="2702"/>
                      </a:lnTo>
                      <a:lnTo>
                        <a:pt x="3755" y="2702"/>
                      </a:lnTo>
                      <a:lnTo>
                        <a:pt x="3798" y="2706"/>
                      </a:lnTo>
                      <a:lnTo>
                        <a:pt x="3838" y="2720"/>
                      </a:lnTo>
                      <a:lnTo>
                        <a:pt x="3874" y="2744"/>
                      </a:lnTo>
                      <a:lnTo>
                        <a:pt x="3904" y="2774"/>
                      </a:lnTo>
                      <a:lnTo>
                        <a:pt x="3926" y="2808"/>
                      </a:lnTo>
                      <a:lnTo>
                        <a:pt x="3942" y="2849"/>
                      </a:lnTo>
                      <a:lnTo>
                        <a:pt x="3946" y="2893"/>
                      </a:lnTo>
                      <a:lnTo>
                        <a:pt x="3946" y="2907"/>
                      </a:lnTo>
                      <a:lnTo>
                        <a:pt x="3944" y="2921"/>
                      </a:lnTo>
                      <a:lnTo>
                        <a:pt x="4282" y="2359"/>
                      </a:lnTo>
                      <a:lnTo>
                        <a:pt x="4282" y="759"/>
                      </a:lnTo>
                      <a:lnTo>
                        <a:pt x="382" y="759"/>
                      </a:lnTo>
                      <a:close/>
                      <a:moveTo>
                        <a:pt x="5872" y="453"/>
                      </a:moveTo>
                      <a:lnTo>
                        <a:pt x="5794" y="582"/>
                      </a:lnTo>
                      <a:lnTo>
                        <a:pt x="6029" y="723"/>
                      </a:lnTo>
                      <a:lnTo>
                        <a:pt x="6106" y="594"/>
                      </a:lnTo>
                      <a:lnTo>
                        <a:pt x="5872" y="453"/>
                      </a:lnTo>
                      <a:close/>
                      <a:moveTo>
                        <a:pt x="5798" y="0"/>
                      </a:moveTo>
                      <a:lnTo>
                        <a:pt x="5834" y="2"/>
                      </a:lnTo>
                      <a:lnTo>
                        <a:pt x="5872" y="12"/>
                      </a:lnTo>
                      <a:lnTo>
                        <a:pt x="5905" y="28"/>
                      </a:lnTo>
                      <a:lnTo>
                        <a:pt x="6467" y="364"/>
                      </a:lnTo>
                      <a:lnTo>
                        <a:pt x="6502" y="391"/>
                      </a:lnTo>
                      <a:lnTo>
                        <a:pt x="6528" y="425"/>
                      </a:lnTo>
                      <a:lnTo>
                        <a:pt x="6548" y="461"/>
                      </a:lnTo>
                      <a:lnTo>
                        <a:pt x="6558" y="503"/>
                      </a:lnTo>
                      <a:lnTo>
                        <a:pt x="6558" y="544"/>
                      </a:lnTo>
                      <a:lnTo>
                        <a:pt x="6550" y="586"/>
                      </a:lnTo>
                      <a:lnTo>
                        <a:pt x="6532" y="626"/>
                      </a:lnTo>
                      <a:lnTo>
                        <a:pt x="4664" y="3736"/>
                      </a:lnTo>
                      <a:lnTo>
                        <a:pt x="4664" y="5947"/>
                      </a:lnTo>
                      <a:lnTo>
                        <a:pt x="4658" y="5991"/>
                      </a:lnTo>
                      <a:lnTo>
                        <a:pt x="4644" y="6031"/>
                      </a:lnTo>
                      <a:lnTo>
                        <a:pt x="4622" y="6067"/>
                      </a:lnTo>
                      <a:lnTo>
                        <a:pt x="4592" y="6096"/>
                      </a:lnTo>
                      <a:lnTo>
                        <a:pt x="4556" y="6120"/>
                      </a:lnTo>
                      <a:lnTo>
                        <a:pt x="4517" y="6134"/>
                      </a:lnTo>
                      <a:lnTo>
                        <a:pt x="4473" y="6138"/>
                      </a:lnTo>
                      <a:lnTo>
                        <a:pt x="191" y="6138"/>
                      </a:lnTo>
                      <a:lnTo>
                        <a:pt x="147" y="6134"/>
                      </a:lnTo>
                      <a:lnTo>
                        <a:pt x="107" y="6120"/>
                      </a:lnTo>
                      <a:lnTo>
                        <a:pt x="72" y="6096"/>
                      </a:lnTo>
                      <a:lnTo>
                        <a:pt x="42" y="6067"/>
                      </a:lnTo>
                      <a:lnTo>
                        <a:pt x="20" y="6031"/>
                      </a:lnTo>
                      <a:lnTo>
                        <a:pt x="6" y="5991"/>
                      </a:lnTo>
                      <a:lnTo>
                        <a:pt x="0" y="5947"/>
                      </a:lnTo>
                      <a:lnTo>
                        <a:pt x="0" y="568"/>
                      </a:lnTo>
                      <a:lnTo>
                        <a:pt x="6" y="525"/>
                      </a:lnTo>
                      <a:lnTo>
                        <a:pt x="20" y="483"/>
                      </a:lnTo>
                      <a:lnTo>
                        <a:pt x="42" y="449"/>
                      </a:lnTo>
                      <a:lnTo>
                        <a:pt x="72" y="419"/>
                      </a:lnTo>
                      <a:lnTo>
                        <a:pt x="107" y="395"/>
                      </a:lnTo>
                      <a:lnTo>
                        <a:pt x="147" y="382"/>
                      </a:lnTo>
                      <a:lnTo>
                        <a:pt x="191" y="378"/>
                      </a:lnTo>
                      <a:lnTo>
                        <a:pt x="4473" y="378"/>
                      </a:lnTo>
                      <a:lnTo>
                        <a:pt x="4517" y="382"/>
                      </a:lnTo>
                      <a:lnTo>
                        <a:pt x="4556" y="395"/>
                      </a:lnTo>
                      <a:lnTo>
                        <a:pt x="4592" y="419"/>
                      </a:lnTo>
                      <a:lnTo>
                        <a:pt x="4622" y="449"/>
                      </a:lnTo>
                      <a:lnTo>
                        <a:pt x="4644" y="483"/>
                      </a:lnTo>
                      <a:lnTo>
                        <a:pt x="4658" y="525"/>
                      </a:lnTo>
                      <a:lnTo>
                        <a:pt x="4664" y="568"/>
                      </a:lnTo>
                      <a:lnTo>
                        <a:pt x="4664" y="1723"/>
                      </a:lnTo>
                      <a:lnTo>
                        <a:pt x="5643" y="93"/>
                      </a:lnTo>
                      <a:lnTo>
                        <a:pt x="5665" y="64"/>
                      </a:lnTo>
                      <a:lnTo>
                        <a:pt x="5693" y="38"/>
                      </a:lnTo>
                      <a:lnTo>
                        <a:pt x="5724" y="18"/>
                      </a:lnTo>
                      <a:lnTo>
                        <a:pt x="5760" y="6"/>
                      </a:lnTo>
                      <a:lnTo>
                        <a:pt x="5798"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grpSp>
        </p:grpSp>
        <p:sp>
          <p:nvSpPr>
            <p:cNvPr id="59" name="TextBox 21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089F553-3A28-4FD6-BBDB-024FA61C00A9}"/>
                </a:ext>
              </a:extLst>
            </p:cNvPr>
            <p:cNvSpPr txBox="1"/>
            <p:nvPr/>
          </p:nvSpPr>
          <p:spPr>
            <a:xfrm>
              <a:off x="9610710" y="5904132"/>
              <a:ext cx="2461076" cy="738664"/>
            </a:xfrm>
            <a:prstGeom prst="rect">
              <a:avLst/>
            </a:prstGeom>
            <a:noFill/>
          </p:spPr>
          <p:txBody>
            <a:bodyPr wrap="square" lIns="0" tIns="0" rIns="0" bIns="0" rtlCol="0">
              <a:spAutoFit/>
            </a:bodyPr>
            <a:lstStyle>
              <a:defPPr>
                <a:defRPr lang="en-US"/>
              </a:defPPr>
              <a:lvl1pPr algn="ctr" defTabSz="1450548">
                <a:defRPr sz="3599" b="1">
                  <a:solidFill>
                    <a:srgbClr val="A5A5A5"/>
                  </a:solidFill>
                  <a:latin typeface="Arial" panose="020B0604020202020204" pitchFamily="34" charset="0"/>
                  <a:cs typeface="Arial" pitchFamily="34" charset="0"/>
                </a:defRPr>
              </a:lvl1pPr>
            </a:lstStyle>
            <a:p>
              <a:r>
                <a:rPr lang="en-GB" sz="2400" dirty="0" smtClean="0"/>
                <a:t>2,000  </a:t>
              </a:r>
              <a:r>
                <a:rPr lang="es-ES_tradnl" sz="2400" dirty="0" smtClean="0"/>
                <a:t>Millones de habitantes</a:t>
              </a:r>
              <a:endParaRPr lang="es-ES_tradnl" sz="2400" dirty="0"/>
            </a:p>
          </p:txBody>
        </p:sp>
        <p:sp>
          <p:nvSpPr>
            <p:cNvPr id="60" name="TextBox 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B7C1B4E-77D1-47D7-A65E-85AD29E05DAF}"/>
                </a:ext>
              </a:extLst>
            </p:cNvPr>
            <p:cNvSpPr txBox="1"/>
            <p:nvPr/>
          </p:nvSpPr>
          <p:spPr>
            <a:xfrm>
              <a:off x="9722942" y="5135373"/>
              <a:ext cx="2281395" cy="615553"/>
            </a:xfrm>
            <a:prstGeom prst="rect">
              <a:avLst/>
            </a:prstGeom>
            <a:noFill/>
          </p:spPr>
          <p:txBody>
            <a:bodyPr wrap="square" lIns="0" tIns="0" rIns="0" bIns="0" rtlCol="0">
              <a:spAutoFit/>
            </a:bodyPr>
            <a:lstStyle>
              <a:defPPr>
                <a:defRPr lang="en-US"/>
              </a:defPPr>
              <a:lvl1pPr algn="ctr" defTabSz="1450548">
                <a:defRPr sz="2000" b="1">
                  <a:latin typeface="Arial" panose="020B0604020202020204" pitchFamily="34" charset="0"/>
                  <a:cs typeface="Arial" panose="020B0604020202020204" pitchFamily="34" charset="0"/>
                </a:defRPr>
              </a:lvl1pPr>
            </a:lstStyle>
            <a:p>
              <a:r>
                <a:rPr lang="en-GB" dirty="0"/>
                <a:t>BENEFICIARIOS TOTALES</a:t>
              </a:r>
              <a:endParaRPr lang="en-IN" dirty="0"/>
            </a:p>
          </p:txBody>
        </p:sp>
      </p:grpSp>
      <p:sp>
        <p:nvSpPr>
          <p:cNvPr id="67" name="Freeform 8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5E3B543-E461-404D-B21E-8C8D2DA12708}"/>
              </a:ext>
            </a:extLst>
          </p:cNvPr>
          <p:cNvSpPr>
            <a:spLocks noEditPoints="1"/>
          </p:cNvSpPr>
          <p:nvPr/>
        </p:nvSpPr>
        <p:spPr bwMode="auto">
          <a:xfrm>
            <a:off x="2540635" y="5345002"/>
            <a:ext cx="158106" cy="158164"/>
          </a:xfrm>
          <a:custGeom>
            <a:avLst/>
            <a:gdLst>
              <a:gd name="T0" fmla="*/ 65 w 84"/>
              <a:gd name="T1" fmla="*/ 0 h 84"/>
              <a:gd name="T2" fmla="*/ 56 w 84"/>
              <a:gd name="T3" fmla="*/ 10 h 84"/>
              <a:gd name="T4" fmla="*/ 46 w 84"/>
              <a:gd name="T5" fmla="*/ 8 h 84"/>
              <a:gd name="T6" fmla="*/ 16 w 84"/>
              <a:gd name="T7" fmla="*/ 38 h 84"/>
              <a:gd name="T8" fmla="*/ 18 w 84"/>
              <a:gd name="T9" fmla="*/ 48 h 84"/>
              <a:gd name="T10" fmla="*/ 1 w 84"/>
              <a:gd name="T11" fmla="*/ 65 h 84"/>
              <a:gd name="T12" fmla="*/ 0 w 84"/>
              <a:gd name="T13" fmla="*/ 66 h 84"/>
              <a:gd name="T14" fmla="*/ 0 w 84"/>
              <a:gd name="T15" fmla="*/ 82 h 84"/>
              <a:gd name="T16" fmla="*/ 2 w 84"/>
              <a:gd name="T17" fmla="*/ 84 h 84"/>
              <a:gd name="T18" fmla="*/ 18 w 84"/>
              <a:gd name="T19" fmla="*/ 84 h 84"/>
              <a:gd name="T20" fmla="*/ 19 w 84"/>
              <a:gd name="T21" fmla="*/ 83 h 84"/>
              <a:gd name="T22" fmla="*/ 36 w 84"/>
              <a:gd name="T23" fmla="*/ 66 h 84"/>
              <a:gd name="T24" fmla="*/ 46 w 84"/>
              <a:gd name="T25" fmla="*/ 68 h 84"/>
              <a:gd name="T26" fmla="*/ 76 w 84"/>
              <a:gd name="T27" fmla="*/ 38 h 84"/>
              <a:gd name="T28" fmla="*/ 74 w 84"/>
              <a:gd name="T29" fmla="*/ 28 h 84"/>
              <a:gd name="T30" fmla="*/ 84 w 84"/>
              <a:gd name="T31" fmla="*/ 19 h 84"/>
              <a:gd name="T32" fmla="*/ 65 w 84"/>
              <a:gd name="T33" fmla="*/ 0 h 84"/>
              <a:gd name="T34" fmla="*/ 14 w 84"/>
              <a:gd name="T35" fmla="*/ 72 h 84"/>
              <a:gd name="T36" fmla="*/ 12 w 84"/>
              <a:gd name="T37" fmla="*/ 70 h 84"/>
              <a:gd name="T38" fmla="*/ 14 w 84"/>
              <a:gd name="T39" fmla="*/ 68 h 84"/>
              <a:gd name="T40" fmla="*/ 16 w 84"/>
              <a:gd name="T41" fmla="*/ 70 h 84"/>
              <a:gd name="T42" fmla="*/ 14 w 84"/>
              <a:gd name="T43" fmla="*/ 72 h 84"/>
              <a:gd name="T44" fmla="*/ 20 w 84"/>
              <a:gd name="T45" fmla="*/ 66 h 84"/>
              <a:gd name="T46" fmla="*/ 18 w 84"/>
              <a:gd name="T47" fmla="*/ 64 h 84"/>
              <a:gd name="T48" fmla="*/ 20 w 84"/>
              <a:gd name="T49" fmla="*/ 62 h 84"/>
              <a:gd name="T50" fmla="*/ 22 w 84"/>
              <a:gd name="T51" fmla="*/ 64 h 84"/>
              <a:gd name="T52" fmla="*/ 20 w 84"/>
              <a:gd name="T53" fmla="*/ 66 h 84"/>
              <a:gd name="T54" fmla="*/ 46 w 84"/>
              <a:gd name="T55" fmla="*/ 64 h 84"/>
              <a:gd name="T56" fmla="*/ 20 w 84"/>
              <a:gd name="T57" fmla="*/ 38 h 84"/>
              <a:gd name="T58" fmla="*/ 46 w 84"/>
              <a:gd name="T59" fmla="*/ 12 h 84"/>
              <a:gd name="T60" fmla="*/ 72 w 84"/>
              <a:gd name="T61" fmla="*/ 38 h 84"/>
              <a:gd name="T62" fmla="*/ 46 w 84"/>
              <a:gd name="T63" fmla="*/ 6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4" h="84">
                <a:moveTo>
                  <a:pt x="65" y="0"/>
                </a:moveTo>
                <a:cubicBezTo>
                  <a:pt x="56" y="10"/>
                  <a:pt x="56" y="10"/>
                  <a:pt x="56" y="10"/>
                </a:cubicBezTo>
                <a:cubicBezTo>
                  <a:pt x="53" y="9"/>
                  <a:pt x="49" y="8"/>
                  <a:pt x="46" y="8"/>
                </a:cubicBezTo>
                <a:cubicBezTo>
                  <a:pt x="29" y="8"/>
                  <a:pt x="16" y="21"/>
                  <a:pt x="16" y="38"/>
                </a:cubicBezTo>
                <a:cubicBezTo>
                  <a:pt x="16" y="41"/>
                  <a:pt x="17" y="45"/>
                  <a:pt x="18" y="48"/>
                </a:cubicBezTo>
                <a:cubicBezTo>
                  <a:pt x="1" y="65"/>
                  <a:pt x="1" y="65"/>
                  <a:pt x="1" y="65"/>
                </a:cubicBezTo>
                <a:cubicBezTo>
                  <a:pt x="0" y="65"/>
                  <a:pt x="0" y="65"/>
                  <a:pt x="0" y="66"/>
                </a:cubicBezTo>
                <a:cubicBezTo>
                  <a:pt x="0" y="82"/>
                  <a:pt x="0" y="82"/>
                  <a:pt x="0" y="82"/>
                </a:cubicBezTo>
                <a:cubicBezTo>
                  <a:pt x="0" y="83"/>
                  <a:pt x="1" y="84"/>
                  <a:pt x="2" y="84"/>
                </a:cubicBezTo>
                <a:cubicBezTo>
                  <a:pt x="18" y="84"/>
                  <a:pt x="18" y="84"/>
                  <a:pt x="18" y="84"/>
                </a:cubicBezTo>
                <a:cubicBezTo>
                  <a:pt x="19" y="84"/>
                  <a:pt x="19" y="84"/>
                  <a:pt x="19" y="83"/>
                </a:cubicBezTo>
                <a:cubicBezTo>
                  <a:pt x="36" y="66"/>
                  <a:pt x="36" y="66"/>
                  <a:pt x="36" y="66"/>
                </a:cubicBezTo>
                <a:cubicBezTo>
                  <a:pt x="39" y="67"/>
                  <a:pt x="43" y="68"/>
                  <a:pt x="46" y="68"/>
                </a:cubicBezTo>
                <a:cubicBezTo>
                  <a:pt x="63" y="68"/>
                  <a:pt x="76" y="55"/>
                  <a:pt x="76" y="38"/>
                </a:cubicBezTo>
                <a:cubicBezTo>
                  <a:pt x="76" y="35"/>
                  <a:pt x="75" y="31"/>
                  <a:pt x="74" y="28"/>
                </a:cubicBezTo>
                <a:cubicBezTo>
                  <a:pt x="84" y="19"/>
                  <a:pt x="84" y="19"/>
                  <a:pt x="84" y="19"/>
                </a:cubicBezTo>
                <a:lnTo>
                  <a:pt x="65" y="0"/>
                </a:lnTo>
                <a:close/>
                <a:moveTo>
                  <a:pt x="14" y="72"/>
                </a:moveTo>
                <a:cubicBezTo>
                  <a:pt x="13" y="72"/>
                  <a:pt x="12" y="71"/>
                  <a:pt x="12" y="70"/>
                </a:cubicBezTo>
                <a:cubicBezTo>
                  <a:pt x="12" y="69"/>
                  <a:pt x="13" y="68"/>
                  <a:pt x="14" y="68"/>
                </a:cubicBezTo>
                <a:cubicBezTo>
                  <a:pt x="15" y="68"/>
                  <a:pt x="16" y="69"/>
                  <a:pt x="16" y="70"/>
                </a:cubicBezTo>
                <a:cubicBezTo>
                  <a:pt x="16" y="71"/>
                  <a:pt x="15" y="72"/>
                  <a:pt x="14" y="72"/>
                </a:cubicBezTo>
                <a:close/>
                <a:moveTo>
                  <a:pt x="20" y="66"/>
                </a:moveTo>
                <a:cubicBezTo>
                  <a:pt x="19" y="66"/>
                  <a:pt x="18" y="65"/>
                  <a:pt x="18" y="64"/>
                </a:cubicBezTo>
                <a:cubicBezTo>
                  <a:pt x="18" y="63"/>
                  <a:pt x="19" y="62"/>
                  <a:pt x="20" y="62"/>
                </a:cubicBezTo>
                <a:cubicBezTo>
                  <a:pt x="21" y="62"/>
                  <a:pt x="22" y="63"/>
                  <a:pt x="22" y="64"/>
                </a:cubicBezTo>
                <a:cubicBezTo>
                  <a:pt x="22" y="65"/>
                  <a:pt x="21" y="66"/>
                  <a:pt x="20" y="66"/>
                </a:cubicBezTo>
                <a:close/>
                <a:moveTo>
                  <a:pt x="46" y="64"/>
                </a:moveTo>
                <a:cubicBezTo>
                  <a:pt x="32" y="64"/>
                  <a:pt x="20" y="52"/>
                  <a:pt x="20" y="38"/>
                </a:cubicBezTo>
                <a:cubicBezTo>
                  <a:pt x="20" y="24"/>
                  <a:pt x="32" y="12"/>
                  <a:pt x="46" y="12"/>
                </a:cubicBezTo>
                <a:cubicBezTo>
                  <a:pt x="60" y="12"/>
                  <a:pt x="72" y="24"/>
                  <a:pt x="72" y="38"/>
                </a:cubicBezTo>
                <a:cubicBezTo>
                  <a:pt x="72" y="52"/>
                  <a:pt x="60" y="64"/>
                  <a:pt x="46" y="64"/>
                </a:cubicBezTo>
                <a:close/>
              </a:path>
            </a:pathLst>
          </a:custGeom>
          <a:solidFill>
            <a:schemeClr val="bg1"/>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defTabSz="1450548"/>
            <a:endParaRPr lang="id-ID" sz="2399">
              <a:solidFill>
                <a:prstClr val="black"/>
              </a:solidFill>
              <a:latin typeface="Calibri"/>
            </a:endParaRPr>
          </a:p>
        </p:txBody>
      </p:sp>
      <p:cxnSp>
        <p:nvCxnSpPr>
          <p:cNvPr id="68" name="Straight Connector 30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1C7CA8F-CD28-4E5A-B174-12AA2BD45BBF}"/>
              </a:ext>
            </a:extLst>
          </p:cNvPr>
          <p:cNvCxnSpPr>
            <a:cxnSpLocks/>
          </p:cNvCxnSpPr>
          <p:nvPr/>
        </p:nvCxnSpPr>
        <p:spPr>
          <a:xfrm flipV="1">
            <a:off x="9392599" y="1086167"/>
            <a:ext cx="0" cy="4985850"/>
          </a:xfrm>
          <a:prstGeom prst="line">
            <a:avLst/>
          </a:prstGeom>
          <a:ln w="28575"/>
        </p:spPr>
        <p:style>
          <a:lnRef idx="1">
            <a:schemeClr val="dk1"/>
          </a:lnRef>
          <a:fillRef idx="0">
            <a:schemeClr val="dk1"/>
          </a:fillRef>
          <a:effectRef idx="0">
            <a:schemeClr val="dk1"/>
          </a:effectRef>
          <a:fontRef idx="minor">
            <a:schemeClr val="tx1"/>
          </a:fontRef>
        </p:style>
      </p:cxnSp>
      <p:sp>
        <p:nvSpPr>
          <p:cNvPr id="69" name="Title 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A3DB531-0642-455F-AC93-5684D813ED4D}"/>
              </a:ext>
            </a:extLst>
          </p:cNvPr>
          <p:cNvSpPr txBox="1">
            <a:spLocks/>
          </p:cNvSpPr>
          <p:nvPr/>
        </p:nvSpPr>
        <p:spPr>
          <a:xfrm>
            <a:off x="3616908" y="1770738"/>
            <a:ext cx="5189112" cy="2893100"/>
          </a:xfrm>
          <a:prstGeom prst="rect">
            <a:avLst/>
          </a:prstGeom>
          <a:ln w="38100"/>
        </p:spPr>
        <p:style>
          <a:lnRef idx="2">
            <a:schemeClr val="accent2"/>
          </a:lnRef>
          <a:fillRef idx="1">
            <a:schemeClr val="lt1"/>
          </a:fillRef>
          <a:effectRef idx="0">
            <a:schemeClr val="accent2"/>
          </a:effectRef>
          <a:fontRef idx="minor">
            <a:schemeClr val="dk1"/>
          </a:fontRef>
        </p:style>
        <p:txBody>
          <a:bodyPr wrap="square" rtlCol="0">
            <a:spAutoFit/>
          </a:bodyPr>
          <a:lstStyle>
            <a:defPPr>
              <a:defRPr lang="en-US"/>
            </a:defPPr>
            <a:lvl1pPr algn="ctr" defTabSz="1218743">
              <a:defRPr sz="2400" b="1">
                <a:solidFill>
                  <a:schemeClr val="dk1"/>
                </a:solidFill>
                <a:latin typeface="Arial" panose="020B0604020202020204" pitchFamily="34" charset="0"/>
                <a:ea typeface="Ebrima" panose="02000000000000000000" pitchFamily="2" charset="0"/>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2000" dirty="0"/>
              <a:t>DESCRIPCIÓN</a:t>
            </a:r>
            <a:endParaRPr lang="en-US" sz="1800" dirty="0" smtClean="0"/>
          </a:p>
          <a:p>
            <a:pPr algn="just"/>
            <a:r>
              <a:rPr lang="es-ES_tradnl" sz="1800" b="0" dirty="0" smtClean="0"/>
              <a:t>Compra de dos unidades perforadoras de pozos de agua de gran profundidad (más allá de mil pies), para ser utilizadas en distintos departamentos del corredor seco. Con el objeto de ayudar a la implementación de los sistemas de riego que incrementen la producción agrícola en dicha región, beneficiando de esta forma a la población que tiene como fuente de ingresos la agricultura y otras que tienen relación con esta.</a:t>
            </a:r>
            <a:endParaRPr lang="es-ES_tradnl" sz="1800" b="0" dirty="0"/>
          </a:p>
        </p:txBody>
      </p:sp>
      <p:sp>
        <p:nvSpPr>
          <p:cNvPr id="74" name="TextBox 9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690433A-568E-4807-9E8F-9F8D6EA99B65}"/>
              </a:ext>
            </a:extLst>
          </p:cNvPr>
          <p:cNvSpPr txBox="1"/>
          <p:nvPr/>
        </p:nvSpPr>
        <p:spPr>
          <a:xfrm>
            <a:off x="199817" y="5719833"/>
            <a:ext cx="2599583" cy="430887"/>
          </a:xfrm>
          <a:prstGeom prst="rect">
            <a:avLst/>
          </a:prstGeom>
          <a:noFill/>
        </p:spPr>
        <p:txBody>
          <a:bodyPr wrap="square" lIns="0" tIns="0" rIns="0" bIns="0" rtlCol="0">
            <a:spAutoFit/>
          </a:bodyPr>
          <a:lstStyle>
            <a:defPPr>
              <a:defRPr lang="en-US"/>
            </a:defPPr>
            <a:lvl1pPr algn="ctr" defTabSz="1450548">
              <a:defRPr sz="1400" b="1">
                <a:latin typeface="Arial" panose="020B0604020202020204" pitchFamily="34" charset="0"/>
                <a:ea typeface="Ebrima" panose="02000000000000000000" pitchFamily="2" charset="0"/>
                <a:cs typeface="Arial" panose="020B0604020202020204" pitchFamily="34" charset="0"/>
              </a:defRPr>
            </a:lvl1pPr>
          </a:lstStyle>
          <a:p>
            <a:r>
              <a:rPr lang="es-ES_tradnl" dirty="0" smtClean="0"/>
              <a:t>Servicios de Mantenimiento e Infraestructura (PAI)</a:t>
            </a:r>
            <a:endParaRPr lang="es-ES_tradnl" dirty="0"/>
          </a:p>
        </p:txBody>
      </p:sp>
      <p:sp>
        <p:nvSpPr>
          <p:cNvPr id="75" name="Freeform: Shape 4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E34ECA6-FD0A-4664-A56D-0BD7A8EBA73A}"/>
              </a:ext>
            </a:extLst>
          </p:cNvPr>
          <p:cNvSpPr/>
          <p:nvPr/>
        </p:nvSpPr>
        <p:spPr>
          <a:xfrm>
            <a:off x="154425" y="5228399"/>
            <a:ext cx="2741064" cy="452831"/>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rgbClr val="002060"/>
          </a:solidFill>
          <a:ln>
            <a:noFill/>
          </a:ln>
          <a:effectLst>
            <a:innerShdw blurRad="63500" dist="50800" dir="13500000">
              <a:prstClr val="black">
                <a:alpha val="20000"/>
              </a:prstClr>
            </a:innerShdw>
          </a:effectLst>
          <a:extLst/>
        </p:spPr>
        <p:txBody>
          <a:bodyPr vert="horz" wrap="square" lIns="251942" tIns="45709" rIns="91419" bIns="179958" numCol="1" anchor="ctr" anchorCtr="0" compatLnSpc="1">
            <a:prstTxWarp prst="textNoShape">
              <a:avLst/>
            </a:prstTxWarp>
          </a:bodyPr>
          <a:lstStyle/>
          <a:p>
            <a:pPr algn="ctr" defTabSz="1450548"/>
            <a:r>
              <a:rPr lang="en-US" sz="1200" b="1">
                <a:solidFill>
                  <a:srgbClr val="FFFF00"/>
                </a:solidFill>
                <a:latin typeface="Arial" panose="020B0604020202020204" pitchFamily="34" charset="0"/>
                <a:ea typeface="Ebrima" panose="02000000000000000000" pitchFamily="2" charset="0"/>
                <a:cs typeface="Arial" panose="020B0604020202020204" pitchFamily="34" charset="0"/>
              </a:rPr>
              <a:t>Producto/subproducto</a:t>
            </a:r>
            <a:endParaRPr lang="en-US" sz="1200" b="1" dirty="0">
              <a:solidFill>
                <a:srgbClr val="FFFF00"/>
              </a:solidFill>
              <a:latin typeface="Arial" panose="020B0604020202020204" pitchFamily="34" charset="0"/>
              <a:ea typeface="Ebrima" panose="02000000000000000000" pitchFamily="2" charset="0"/>
              <a:cs typeface="Arial" panose="020B0604020202020204" pitchFamily="34" charset="0"/>
            </a:endParaRPr>
          </a:p>
        </p:txBody>
      </p:sp>
      <p:grpSp>
        <p:nvGrpSpPr>
          <p:cNvPr id="77" name="136 Grup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C08046E-9360-44B9-8C5D-15B72F0E6DAD}"/>
              </a:ext>
            </a:extLst>
          </p:cNvPr>
          <p:cNvGrpSpPr/>
          <p:nvPr/>
        </p:nvGrpSpPr>
        <p:grpSpPr>
          <a:xfrm>
            <a:off x="9570937" y="3254882"/>
            <a:ext cx="2318774" cy="1471899"/>
            <a:chOff x="9926953" y="5135372"/>
            <a:chExt cx="2319613" cy="1471899"/>
          </a:xfrm>
        </p:grpSpPr>
        <p:grpSp>
          <p:nvGrpSpPr>
            <p:cNvPr id="78" name="Group 19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9598D3C-7F4F-49A7-B875-500927CBB6B8}"/>
                </a:ext>
              </a:extLst>
            </p:cNvPr>
            <p:cNvGrpSpPr/>
            <p:nvPr/>
          </p:nvGrpSpPr>
          <p:grpSpPr>
            <a:xfrm>
              <a:off x="10108758" y="5179440"/>
              <a:ext cx="279100" cy="261224"/>
              <a:chOff x="765175" y="1228726"/>
              <a:chExt cx="5205413" cy="4872038"/>
            </a:xfrm>
            <a:solidFill>
              <a:schemeClr val="bg1"/>
            </a:solidFill>
          </p:grpSpPr>
          <p:sp>
            <p:nvSpPr>
              <p:cNvPr id="81" name="Freeform 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4618EAF-C55D-4E4A-BC3B-F36125B19E83}"/>
                  </a:ext>
                </a:extLst>
              </p:cNvPr>
              <p:cNvSpPr>
                <a:spLocks/>
              </p:cNvSpPr>
              <p:nvPr/>
            </p:nvSpPr>
            <p:spPr bwMode="auto">
              <a:xfrm>
                <a:off x="1477963" y="23304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2 h 383"/>
                  <a:gd name="T10" fmla="*/ 3007 w 3049"/>
                  <a:gd name="T11" fmla="*/ 71 h 383"/>
                  <a:gd name="T12" fmla="*/ 3029 w 3049"/>
                  <a:gd name="T13" fmla="*/ 107 h 383"/>
                  <a:gd name="T14" fmla="*/ 3045 w 3049"/>
                  <a:gd name="T15" fmla="*/ 147 h 383"/>
                  <a:gd name="T16" fmla="*/ 3049 w 3049"/>
                  <a:gd name="T17" fmla="*/ 191 h 383"/>
                  <a:gd name="T18" fmla="*/ 3045 w 3049"/>
                  <a:gd name="T19" fmla="*/ 236 h 383"/>
                  <a:gd name="T20" fmla="*/ 3029 w 3049"/>
                  <a:gd name="T21" fmla="*/ 276 h 383"/>
                  <a:gd name="T22" fmla="*/ 3007 w 3049"/>
                  <a:gd name="T23" fmla="*/ 312 h 383"/>
                  <a:gd name="T24" fmla="*/ 2977 w 3049"/>
                  <a:gd name="T25" fmla="*/ 340 h 383"/>
                  <a:gd name="T26" fmla="*/ 2941 w 3049"/>
                  <a:gd name="T27" fmla="*/ 364 h 383"/>
                  <a:gd name="T28" fmla="*/ 2901 w 3049"/>
                  <a:gd name="T29" fmla="*/ 378 h 383"/>
                  <a:gd name="T30" fmla="*/ 2858 w 3049"/>
                  <a:gd name="T31" fmla="*/ 383 h 383"/>
                  <a:gd name="T32" fmla="*/ 191 w 3049"/>
                  <a:gd name="T33" fmla="*/ 383 h 383"/>
                  <a:gd name="T34" fmla="*/ 148 w 3049"/>
                  <a:gd name="T35" fmla="*/ 378 h 383"/>
                  <a:gd name="T36" fmla="*/ 106 w 3049"/>
                  <a:gd name="T37" fmla="*/ 364 h 383"/>
                  <a:gd name="T38" fmla="*/ 70 w 3049"/>
                  <a:gd name="T39" fmla="*/ 340 h 383"/>
                  <a:gd name="T40" fmla="*/ 42 w 3049"/>
                  <a:gd name="T41" fmla="*/ 312 h 383"/>
                  <a:gd name="T42" fmla="*/ 18 w 3049"/>
                  <a:gd name="T43" fmla="*/ 276 h 383"/>
                  <a:gd name="T44" fmla="*/ 4 w 3049"/>
                  <a:gd name="T45" fmla="*/ 236 h 383"/>
                  <a:gd name="T46" fmla="*/ 0 w 3049"/>
                  <a:gd name="T47" fmla="*/ 191 h 383"/>
                  <a:gd name="T48" fmla="*/ 4 w 3049"/>
                  <a:gd name="T49" fmla="*/ 147 h 383"/>
                  <a:gd name="T50" fmla="*/ 18 w 3049"/>
                  <a:gd name="T51" fmla="*/ 107 h 383"/>
                  <a:gd name="T52" fmla="*/ 42 w 3049"/>
                  <a:gd name="T53" fmla="*/ 71 h 383"/>
                  <a:gd name="T54" fmla="*/ 70 w 3049"/>
                  <a:gd name="T55" fmla="*/ 42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2"/>
                    </a:lnTo>
                    <a:lnTo>
                      <a:pt x="3007" y="71"/>
                    </a:lnTo>
                    <a:lnTo>
                      <a:pt x="3029" y="107"/>
                    </a:lnTo>
                    <a:lnTo>
                      <a:pt x="3045" y="147"/>
                    </a:lnTo>
                    <a:lnTo>
                      <a:pt x="3049" y="191"/>
                    </a:lnTo>
                    <a:lnTo>
                      <a:pt x="3045" y="236"/>
                    </a:lnTo>
                    <a:lnTo>
                      <a:pt x="3029" y="276"/>
                    </a:lnTo>
                    <a:lnTo>
                      <a:pt x="3007" y="312"/>
                    </a:lnTo>
                    <a:lnTo>
                      <a:pt x="2977" y="340"/>
                    </a:lnTo>
                    <a:lnTo>
                      <a:pt x="2941" y="364"/>
                    </a:lnTo>
                    <a:lnTo>
                      <a:pt x="2901" y="378"/>
                    </a:lnTo>
                    <a:lnTo>
                      <a:pt x="2858" y="383"/>
                    </a:lnTo>
                    <a:lnTo>
                      <a:pt x="191" y="383"/>
                    </a:lnTo>
                    <a:lnTo>
                      <a:pt x="148" y="378"/>
                    </a:lnTo>
                    <a:lnTo>
                      <a:pt x="106" y="364"/>
                    </a:lnTo>
                    <a:lnTo>
                      <a:pt x="70" y="340"/>
                    </a:lnTo>
                    <a:lnTo>
                      <a:pt x="42" y="312"/>
                    </a:lnTo>
                    <a:lnTo>
                      <a:pt x="18" y="276"/>
                    </a:lnTo>
                    <a:lnTo>
                      <a:pt x="4" y="236"/>
                    </a:lnTo>
                    <a:lnTo>
                      <a:pt x="0" y="191"/>
                    </a:lnTo>
                    <a:lnTo>
                      <a:pt x="4" y="147"/>
                    </a:lnTo>
                    <a:lnTo>
                      <a:pt x="18" y="107"/>
                    </a:lnTo>
                    <a:lnTo>
                      <a:pt x="42" y="71"/>
                    </a:lnTo>
                    <a:lnTo>
                      <a:pt x="70" y="42"/>
                    </a:lnTo>
                    <a:lnTo>
                      <a:pt x="106" y="20"/>
                    </a:lnTo>
                    <a:lnTo>
                      <a:pt x="148" y="6"/>
                    </a:lnTo>
                    <a:lnTo>
                      <a:pt x="191"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sp>
            <p:nvSpPr>
              <p:cNvPr id="82" name="Freeform 7">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20C9913-DBE5-4F97-B26D-9F36B36BA75D}"/>
                  </a:ext>
                </a:extLst>
              </p:cNvPr>
              <p:cNvSpPr>
                <a:spLocks/>
              </p:cNvSpPr>
              <p:nvPr/>
            </p:nvSpPr>
            <p:spPr bwMode="auto">
              <a:xfrm>
                <a:off x="1477963" y="28511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3 h 383"/>
                  <a:gd name="T10" fmla="*/ 3007 w 3049"/>
                  <a:gd name="T11" fmla="*/ 71 h 383"/>
                  <a:gd name="T12" fmla="*/ 3029 w 3049"/>
                  <a:gd name="T13" fmla="*/ 107 h 383"/>
                  <a:gd name="T14" fmla="*/ 3045 w 3049"/>
                  <a:gd name="T15" fmla="*/ 149 h 383"/>
                  <a:gd name="T16" fmla="*/ 3049 w 3049"/>
                  <a:gd name="T17" fmla="*/ 192 h 383"/>
                  <a:gd name="T18" fmla="*/ 3045 w 3049"/>
                  <a:gd name="T19" fmla="*/ 236 h 383"/>
                  <a:gd name="T20" fmla="*/ 3029 w 3049"/>
                  <a:gd name="T21" fmla="*/ 276 h 383"/>
                  <a:gd name="T22" fmla="*/ 3007 w 3049"/>
                  <a:gd name="T23" fmla="*/ 312 h 383"/>
                  <a:gd name="T24" fmla="*/ 2977 w 3049"/>
                  <a:gd name="T25" fmla="*/ 341 h 383"/>
                  <a:gd name="T26" fmla="*/ 2941 w 3049"/>
                  <a:gd name="T27" fmla="*/ 363 h 383"/>
                  <a:gd name="T28" fmla="*/ 2901 w 3049"/>
                  <a:gd name="T29" fmla="*/ 377 h 383"/>
                  <a:gd name="T30" fmla="*/ 2858 w 3049"/>
                  <a:gd name="T31" fmla="*/ 383 h 383"/>
                  <a:gd name="T32" fmla="*/ 191 w 3049"/>
                  <a:gd name="T33" fmla="*/ 383 h 383"/>
                  <a:gd name="T34" fmla="*/ 148 w 3049"/>
                  <a:gd name="T35" fmla="*/ 377 h 383"/>
                  <a:gd name="T36" fmla="*/ 106 w 3049"/>
                  <a:gd name="T37" fmla="*/ 363 h 383"/>
                  <a:gd name="T38" fmla="*/ 70 w 3049"/>
                  <a:gd name="T39" fmla="*/ 341 h 383"/>
                  <a:gd name="T40" fmla="*/ 42 w 3049"/>
                  <a:gd name="T41" fmla="*/ 312 h 383"/>
                  <a:gd name="T42" fmla="*/ 18 w 3049"/>
                  <a:gd name="T43" fmla="*/ 276 h 383"/>
                  <a:gd name="T44" fmla="*/ 4 w 3049"/>
                  <a:gd name="T45" fmla="*/ 236 h 383"/>
                  <a:gd name="T46" fmla="*/ 0 w 3049"/>
                  <a:gd name="T47" fmla="*/ 192 h 383"/>
                  <a:gd name="T48" fmla="*/ 4 w 3049"/>
                  <a:gd name="T49" fmla="*/ 149 h 383"/>
                  <a:gd name="T50" fmla="*/ 18 w 3049"/>
                  <a:gd name="T51" fmla="*/ 107 h 383"/>
                  <a:gd name="T52" fmla="*/ 42 w 3049"/>
                  <a:gd name="T53" fmla="*/ 71 h 383"/>
                  <a:gd name="T54" fmla="*/ 70 w 3049"/>
                  <a:gd name="T55" fmla="*/ 43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3"/>
                    </a:lnTo>
                    <a:lnTo>
                      <a:pt x="3007" y="71"/>
                    </a:lnTo>
                    <a:lnTo>
                      <a:pt x="3029" y="107"/>
                    </a:lnTo>
                    <a:lnTo>
                      <a:pt x="3045" y="149"/>
                    </a:lnTo>
                    <a:lnTo>
                      <a:pt x="3049" y="192"/>
                    </a:lnTo>
                    <a:lnTo>
                      <a:pt x="3045" y="236"/>
                    </a:lnTo>
                    <a:lnTo>
                      <a:pt x="3029" y="276"/>
                    </a:lnTo>
                    <a:lnTo>
                      <a:pt x="3007" y="312"/>
                    </a:lnTo>
                    <a:lnTo>
                      <a:pt x="2977" y="341"/>
                    </a:lnTo>
                    <a:lnTo>
                      <a:pt x="2941" y="363"/>
                    </a:lnTo>
                    <a:lnTo>
                      <a:pt x="2901" y="377"/>
                    </a:lnTo>
                    <a:lnTo>
                      <a:pt x="2858" y="383"/>
                    </a:lnTo>
                    <a:lnTo>
                      <a:pt x="191" y="383"/>
                    </a:lnTo>
                    <a:lnTo>
                      <a:pt x="148" y="377"/>
                    </a:lnTo>
                    <a:lnTo>
                      <a:pt x="106" y="363"/>
                    </a:lnTo>
                    <a:lnTo>
                      <a:pt x="70" y="341"/>
                    </a:lnTo>
                    <a:lnTo>
                      <a:pt x="42" y="312"/>
                    </a:lnTo>
                    <a:lnTo>
                      <a:pt x="18" y="276"/>
                    </a:lnTo>
                    <a:lnTo>
                      <a:pt x="4" y="236"/>
                    </a:lnTo>
                    <a:lnTo>
                      <a:pt x="0" y="192"/>
                    </a:lnTo>
                    <a:lnTo>
                      <a:pt x="4" y="149"/>
                    </a:lnTo>
                    <a:lnTo>
                      <a:pt x="18" y="107"/>
                    </a:lnTo>
                    <a:lnTo>
                      <a:pt x="42" y="71"/>
                    </a:lnTo>
                    <a:lnTo>
                      <a:pt x="70" y="43"/>
                    </a:lnTo>
                    <a:lnTo>
                      <a:pt x="106" y="20"/>
                    </a:lnTo>
                    <a:lnTo>
                      <a:pt x="148" y="6"/>
                    </a:lnTo>
                    <a:lnTo>
                      <a:pt x="191"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sp>
            <p:nvSpPr>
              <p:cNvPr id="83" name="Freeform 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8CF1E37-E27E-4A3B-81F6-0130DF62427B}"/>
                  </a:ext>
                </a:extLst>
              </p:cNvPr>
              <p:cNvSpPr>
                <a:spLocks/>
              </p:cNvSpPr>
              <p:nvPr/>
            </p:nvSpPr>
            <p:spPr bwMode="auto">
              <a:xfrm>
                <a:off x="1477963" y="4935538"/>
                <a:ext cx="1422400" cy="303213"/>
              </a:xfrm>
              <a:custGeom>
                <a:avLst/>
                <a:gdLst>
                  <a:gd name="T0" fmla="*/ 191 w 1793"/>
                  <a:gd name="T1" fmla="*/ 0 h 381"/>
                  <a:gd name="T2" fmla="*/ 1602 w 1793"/>
                  <a:gd name="T3" fmla="*/ 0 h 381"/>
                  <a:gd name="T4" fmla="*/ 1646 w 1793"/>
                  <a:gd name="T5" fmla="*/ 6 h 381"/>
                  <a:gd name="T6" fmla="*/ 1686 w 1793"/>
                  <a:gd name="T7" fmla="*/ 20 h 381"/>
                  <a:gd name="T8" fmla="*/ 1721 w 1793"/>
                  <a:gd name="T9" fmla="*/ 41 h 381"/>
                  <a:gd name="T10" fmla="*/ 1751 w 1793"/>
                  <a:gd name="T11" fmla="*/ 71 h 381"/>
                  <a:gd name="T12" fmla="*/ 1773 w 1793"/>
                  <a:gd name="T13" fmla="*/ 107 h 381"/>
                  <a:gd name="T14" fmla="*/ 1787 w 1793"/>
                  <a:gd name="T15" fmla="*/ 147 h 381"/>
                  <a:gd name="T16" fmla="*/ 1793 w 1793"/>
                  <a:gd name="T17" fmla="*/ 190 h 381"/>
                  <a:gd name="T18" fmla="*/ 1787 w 1793"/>
                  <a:gd name="T19" fmla="*/ 234 h 381"/>
                  <a:gd name="T20" fmla="*/ 1773 w 1793"/>
                  <a:gd name="T21" fmla="*/ 274 h 381"/>
                  <a:gd name="T22" fmla="*/ 1751 w 1793"/>
                  <a:gd name="T23" fmla="*/ 310 h 381"/>
                  <a:gd name="T24" fmla="*/ 1721 w 1793"/>
                  <a:gd name="T25" fmla="*/ 339 h 381"/>
                  <a:gd name="T26" fmla="*/ 1686 w 1793"/>
                  <a:gd name="T27" fmla="*/ 361 h 381"/>
                  <a:gd name="T28" fmla="*/ 1646 w 1793"/>
                  <a:gd name="T29" fmla="*/ 377 h 381"/>
                  <a:gd name="T30" fmla="*/ 1602 w 1793"/>
                  <a:gd name="T31" fmla="*/ 381 h 381"/>
                  <a:gd name="T32" fmla="*/ 191 w 1793"/>
                  <a:gd name="T33" fmla="*/ 381 h 381"/>
                  <a:gd name="T34" fmla="*/ 148 w 1793"/>
                  <a:gd name="T35" fmla="*/ 377 h 381"/>
                  <a:gd name="T36" fmla="*/ 106 w 1793"/>
                  <a:gd name="T37" fmla="*/ 361 h 381"/>
                  <a:gd name="T38" fmla="*/ 70 w 1793"/>
                  <a:gd name="T39" fmla="*/ 339 h 381"/>
                  <a:gd name="T40" fmla="*/ 42 w 1793"/>
                  <a:gd name="T41" fmla="*/ 310 h 381"/>
                  <a:gd name="T42" fmla="*/ 18 w 1793"/>
                  <a:gd name="T43" fmla="*/ 274 h 381"/>
                  <a:gd name="T44" fmla="*/ 4 w 1793"/>
                  <a:gd name="T45" fmla="*/ 234 h 381"/>
                  <a:gd name="T46" fmla="*/ 0 w 1793"/>
                  <a:gd name="T47" fmla="*/ 190 h 381"/>
                  <a:gd name="T48" fmla="*/ 4 w 1793"/>
                  <a:gd name="T49" fmla="*/ 147 h 381"/>
                  <a:gd name="T50" fmla="*/ 18 w 1793"/>
                  <a:gd name="T51" fmla="*/ 107 h 381"/>
                  <a:gd name="T52" fmla="*/ 42 w 1793"/>
                  <a:gd name="T53" fmla="*/ 71 h 381"/>
                  <a:gd name="T54" fmla="*/ 70 w 1793"/>
                  <a:gd name="T55" fmla="*/ 41 h 381"/>
                  <a:gd name="T56" fmla="*/ 106 w 1793"/>
                  <a:gd name="T57" fmla="*/ 20 h 381"/>
                  <a:gd name="T58" fmla="*/ 148 w 1793"/>
                  <a:gd name="T59" fmla="*/ 6 h 381"/>
                  <a:gd name="T60" fmla="*/ 191 w 1793"/>
                  <a:gd name="T61"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93" h="381">
                    <a:moveTo>
                      <a:pt x="191" y="0"/>
                    </a:moveTo>
                    <a:lnTo>
                      <a:pt x="1602" y="0"/>
                    </a:lnTo>
                    <a:lnTo>
                      <a:pt x="1646" y="6"/>
                    </a:lnTo>
                    <a:lnTo>
                      <a:pt x="1686" y="20"/>
                    </a:lnTo>
                    <a:lnTo>
                      <a:pt x="1721" y="41"/>
                    </a:lnTo>
                    <a:lnTo>
                      <a:pt x="1751" y="71"/>
                    </a:lnTo>
                    <a:lnTo>
                      <a:pt x="1773" y="107"/>
                    </a:lnTo>
                    <a:lnTo>
                      <a:pt x="1787" y="147"/>
                    </a:lnTo>
                    <a:lnTo>
                      <a:pt x="1793" y="190"/>
                    </a:lnTo>
                    <a:lnTo>
                      <a:pt x="1787" y="234"/>
                    </a:lnTo>
                    <a:lnTo>
                      <a:pt x="1773" y="274"/>
                    </a:lnTo>
                    <a:lnTo>
                      <a:pt x="1751" y="310"/>
                    </a:lnTo>
                    <a:lnTo>
                      <a:pt x="1721" y="339"/>
                    </a:lnTo>
                    <a:lnTo>
                      <a:pt x="1686" y="361"/>
                    </a:lnTo>
                    <a:lnTo>
                      <a:pt x="1646" y="377"/>
                    </a:lnTo>
                    <a:lnTo>
                      <a:pt x="1602" y="381"/>
                    </a:lnTo>
                    <a:lnTo>
                      <a:pt x="191" y="381"/>
                    </a:lnTo>
                    <a:lnTo>
                      <a:pt x="148" y="377"/>
                    </a:lnTo>
                    <a:lnTo>
                      <a:pt x="106" y="361"/>
                    </a:lnTo>
                    <a:lnTo>
                      <a:pt x="70" y="339"/>
                    </a:lnTo>
                    <a:lnTo>
                      <a:pt x="42" y="310"/>
                    </a:lnTo>
                    <a:lnTo>
                      <a:pt x="18" y="274"/>
                    </a:lnTo>
                    <a:lnTo>
                      <a:pt x="4" y="234"/>
                    </a:lnTo>
                    <a:lnTo>
                      <a:pt x="0" y="190"/>
                    </a:lnTo>
                    <a:lnTo>
                      <a:pt x="4" y="147"/>
                    </a:lnTo>
                    <a:lnTo>
                      <a:pt x="18" y="107"/>
                    </a:lnTo>
                    <a:lnTo>
                      <a:pt x="42" y="71"/>
                    </a:lnTo>
                    <a:lnTo>
                      <a:pt x="70" y="41"/>
                    </a:lnTo>
                    <a:lnTo>
                      <a:pt x="106" y="20"/>
                    </a:lnTo>
                    <a:lnTo>
                      <a:pt x="148" y="6"/>
                    </a:lnTo>
                    <a:lnTo>
                      <a:pt x="191"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sp>
            <p:nvSpPr>
              <p:cNvPr id="84" name="Freeform 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13FDD2B-8398-4D79-908C-706AFDBD3CED}"/>
                  </a:ext>
                </a:extLst>
              </p:cNvPr>
              <p:cNvSpPr>
                <a:spLocks noEditPoints="1"/>
              </p:cNvSpPr>
              <p:nvPr/>
            </p:nvSpPr>
            <p:spPr bwMode="auto">
              <a:xfrm>
                <a:off x="765175" y="1228726"/>
                <a:ext cx="5205413" cy="4872038"/>
              </a:xfrm>
              <a:custGeom>
                <a:avLst/>
                <a:gdLst>
                  <a:gd name="T0" fmla="*/ 3681 w 6558"/>
                  <a:gd name="T1" fmla="*/ 4366 h 6138"/>
                  <a:gd name="T2" fmla="*/ 5597 w 6558"/>
                  <a:gd name="T3" fmla="*/ 910 h 6138"/>
                  <a:gd name="T4" fmla="*/ 4282 w 6558"/>
                  <a:gd name="T5" fmla="*/ 5757 h 6138"/>
                  <a:gd name="T6" fmla="*/ 4268 w 6558"/>
                  <a:gd name="T7" fmla="*/ 4376 h 6138"/>
                  <a:gd name="T8" fmla="*/ 3426 w 6558"/>
                  <a:gd name="T9" fmla="*/ 5047 h 6138"/>
                  <a:gd name="T10" fmla="*/ 3317 w 6558"/>
                  <a:gd name="T11" fmla="*/ 5039 h 6138"/>
                  <a:gd name="T12" fmla="*/ 3227 w 6558"/>
                  <a:gd name="T13" fmla="*/ 4972 h 6138"/>
                  <a:gd name="T14" fmla="*/ 3191 w 6558"/>
                  <a:gd name="T15" fmla="*/ 4862 h 6138"/>
                  <a:gd name="T16" fmla="*/ 1088 w 6558"/>
                  <a:gd name="T17" fmla="*/ 4395 h 6138"/>
                  <a:gd name="T18" fmla="*/ 967 w 6558"/>
                  <a:gd name="T19" fmla="*/ 4354 h 6138"/>
                  <a:gd name="T20" fmla="*/ 901 w 6558"/>
                  <a:gd name="T21" fmla="*/ 4248 h 6138"/>
                  <a:gd name="T22" fmla="*/ 915 w 6558"/>
                  <a:gd name="T23" fmla="*/ 4121 h 6138"/>
                  <a:gd name="T24" fmla="*/ 1003 w 6558"/>
                  <a:gd name="T25" fmla="*/ 4034 h 6138"/>
                  <a:gd name="T26" fmla="*/ 3363 w 6558"/>
                  <a:gd name="T27" fmla="*/ 4014 h 6138"/>
                  <a:gd name="T28" fmla="*/ 3418 w 6558"/>
                  <a:gd name="T29" fmla="*/ 3793 h 6138"/>
                  <a:gd name="T30" fmla="*/ 1045 w 6558"/>
                  <a:gd name="T31" fmla="*/ 3734 h 6138"/>
                  <a:gd name="T32" fmla="*/ 939 w 6558"/>
                  <a:gd name="T33" fmla="*/ 3668 h 6138"/>
                  <a:gd name="T34" fmla="*/ 897 w 6558"/>
                  <a:gd name="T35" fmla="*/ 3549 h 6138"/>
                  <a:gd name="T36" fmla="*/ 939 w 6558"/>
                  <a:gd name="T37" fmla="*/ 3430 h 6138"/>
                  <a:gd name="T38" fmla="*/ 1045 w 6558"/>
                  <a:gd name="T39" fmla="*/ 3362 h 6138"/>
                  <a:gd name="T40" fmla="*/ 3868 w 6558"/>
                  <a:gd name="T41" fmla="*/ 3046 h 6138"/>
                  <a:gd name="T42" fmla="*/ 3755 w 6558"/>
                  <a:gd name="T43" fmla="*/ 3084 h 6138"/>
                  <a:gd name="T44" fmla="*/ 1003 w 6558"/>
                  <a:gd name="T45" fmla="*/ 3064 h 6138"/>
                  <a:gd name="T46" fmla="*/ 915 w 6558"/>
                  <a:gd name="T47" fmla="*/ 2977 h 6138"/>
                  <a:gd name="T48" fmla="*/ 901 w 6558"/>
                  <a:gd name="T49" fmla="*/ 2849 h 6138"/>
                  <a:gd name="T50" fmla="*/ 967 w 6558"/>
                  <a:gd name="T51" fmla="*/ 2744 h 6138"/>
                  <a:gd name="T52" fmla="*/ 1088 w 6558"/>
                  <a:gd name="T53" fmla="*/ 2702 h 6138"/>
                  <a:gd name="T54" fmla="*/ 3838 w 6558"/>
                  <a:gd name="T55" fmla="*/ 2720 h 6138"/>
                  <a:gd name="T56" fmla="*/ 3926 w 6558"/>
                  <a:gd name="T57" fmla="*/ 2808 h 6138"/>
                  <a:gd name="T58" fmla="*/ 3946 w 6558"/>
                  <a:gd name="T59" fmla="*/ 2907 h 6138"/>
                  <a:gd name="T60" fmla="*/ 4282 w 6558"/>
                  <a:gd name="T61" fmla="*/ 759 h 6138"/>
                  <a:gd name="T62" fmla="*/ 5794 w 6558"/>
                  <a:gd name="T63" fmla="*/ 582 h 6138"/>
                  <a:gd name="T64" fmla="*/ 5872 w 6558"/>
                  <a:gd name="T65" fmla="*/ 453 h 6138"/>
                  <a:gd name="T66" fmla="*/ 5872 w 6558"/>
                  <a:gd name="T67" fmla="*/ 12 h 6138"/>
                  <a:gd name="T68" fmla="*/ 6502 w 6558"/>
                  <a:gd name="T69" fmla="*/ 391 h 6138"/>
                  <a:gd name="T70" fmla="*/ 6558 w 6558"/>
                  <a:gd name="T71" fmla="*/ 503 h 6138"/>
                  <a:gd name="T72" fmla="*/ 6532 w 6558"/>
                  <a:gd name="T73" fmla="*/ 626 h 6138"/>
                  <a:gd name="T74" fmla="*/ 4658 w 6558"/>
                  <a:gd name="T75" fmla="*/ 5991 h 6138"/>
                  <a:gd name="T76" fmla="*/ 4592 w 6558"/>
                  <a:gd name="T77" fmla="*/ 6096 h 6138"/>
                  <a:gd name="T78" fmla="*/ 4473 w 6558"/>
                  <a:gd name="T79" fmla="*/ 6138 h 6138"/>
                  <a:gd name="T80" fmla="*/ 107 w 6558"/>
                  <a:gd name="T81" fmla="*/ 6120 h 6138"/>
                  <a:gd name="T82" fmla="*/ 20 w 6558"/>
                  <a:gd name="T83" fmla="*/ 6031 h 6138"/>
                  <a:gd name="T84" fmla="*/ 0 w 6558"/>
                  <a:gd name="T85" fmla="*/ 568 h 6138"/>
                  <a:gd name="T86" fmla="*/ 42 w 6558"/>
                  <a:gd name="T87" fmla="*/ 449 h 6138"/>
                  <a:gd name="T88" fmla="*/ 147 w 6558"/>
                  <a:gd name="T89" fmla="*/ 382 h 6138"/>
                  <a:gd name="T90" fmla="*/ 4517 w 6558"/>
                  <a:gd name="T91" fmla="*/ 382 h 6138"/>
                  <a:gd name="T92" fmla="*/ 4622 w 6558"/>
                  <a:gd name="T93" fmla="*/ 449 h 6138"/>
                  <a:gd name="T94" fmla="*/ 4664 w 6558"/>
                  <a:gd name="T95" fmla="*/ 568 h 6138"/>
                  <a:gd name="T96" fmla="*/ 5665 w 6558"/>
                  <a:gd name="T97" fmla="*/ 64 h 6138"/>
                  <a:gd name="T98" fmla="*/ 5760 w 6558"/>
                  <a:gd name="T99" fmla="*/ 6 h 6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558" h="6138">
                    <a:moveTo>
                      <a:pt x="5597" y="910"/>
                    </a:moveTo>
                    <a:lnTo>
                      <a:pt x="3763" y="3962"/>
                    </a:lnTo>
                    <a:lnTo>
                      <a:pt x="3681" y="4366"/>
                    </a:lnTo>
                    <a:lnTo>
                      <a:pt x="3997" y="4103"/>
                    </a:lnTo>
                    <a:lnTo>
                      <a:pt x="5832" y="1051"/>
                    </a:lnTo>
                    <a:lnTo>
                      <a:pt x="5597" y="910"/>
                    </a:lnTo>
                    <a:close/>
                    <a:moveTo>
                      <a:pt x="382" y="759"/>
                    </a:moveTo>
                    <a:lnTo>
                      <a:pt x="382" y="5757"/>
                    </a:lnTo>
                    <a:lnTo>
                      <a:pt x="4282" y="5757"/>
                    </a:lnTo>
                    <a:lnTo>
                      <a:pt x="4282" y="4362"/>
                    </a:lnTo>
                    <a:lnTo>
                      <a:pt x="4274" y="4370"/>
                    </a:lnTo>
                    <a:lnTo>
                      <a:pt x="4268" y="4376"/>
                    </a:lnTo>
                    <a:lnTo>
                      <a:pt x="3506" y="5007"/>
                    </a:lnTo>
                    <a:lnTo>
                      <a:pt x="3468" y="5031"/>
                    </a:lnTo>
                    <a:lnTo>
                      <a:pt x="3426" y="5047"/>
                    </a:lnTo>
                    <a:lnTo>
                      <a:pt x="3382" y="5051"/>
                    </a:lnTo>
                    <a:lnTo>
                      <a:pt x="3349" y="5049"/>
                    </a:lnTo>
                    <a:lnTo>
                      <a:pt x="3317" y="5039"/>
                    </a:lnTo>
                    <a:lnTo>
                      <a:pt x="3285" y="5025"/>
                    </a:lnTo>
                    <a:lnTo>
                      <a:pt x="3253" y="5000"/>
                    </a:lnTo>
                    <a:lnTo>
                      <a:pt x="3227" y="4972"/>
                    </a:lnTo>
                    <a:lnTo>
                      <a:pt x="3207" y="4938"/>
                    </a:lnTo>
                    <a:lnTo>
                      <a:pt x="3195" y="4900"/>
                    </a:lnTo>
                    <a:lnTo>
                      <a:pt x="3191" y="4862"/>
                    </a:lnTo>
                    <a:lnTo>
                      <a:pt x="3195" y="4823"/>
                    </a:lnTo>
                    <a:lnTo>
                      <a:pt x="3283" y="4395"/>
                    </a:lnTo>
                    <a:lnTo>
                      <a:pt x="1088" y="4395"/>
                    </a:lnTo>
                    <a:lnTo>
                      <a:pt x="1045" y="4391"/>
                    </a:lnTo>
                    <a:lnTo>
                      <a:pt x="1003" y="4376"/>
                    </a:lnTo>
                    <a:lnTo>
                      <a:pt x="967" y="4354"/>
                    </a:lnTo>
                    <a:lnTo>
                      <a:pt x="939" y="4324"/>
                    </a:lnTo>
                    <a:lnTo>
                      <a:pt x="915" y="4288"/>
                    </a:lnTo>
                    <a:lnTo>
                      <a:pt x="901" y="4248"/>
                    </a:lnTo>
                    <a:lnTo>
                      <a:pt x="897" y="4205"/>
                    </a:lnTo>
                    <a:lnTo>
                      <a:pt x="901" y="4161"/>
                    </a:lnTo>
                    <a:lnTo>
                      <a:pt x="915" y="4121"/>
                    </a:lnTo>
                    <a:lnTo>
                      <a:pt x="939" y="4085"/>
                    </a:lnTo>
                    <a:lnTo>
                      <a:pt x="967" y="4056"/>
                    </a:lnTo>
                    <a:lnTo>
                      <a:pt x="1003" y="4034"/>
                    </a:lnTo>
                    <a:lnTo>
                      <a:pt x="1045" y="4018"/>
                    </a:lnTo>
                    <a:lnTo>
                      <a:pt x="1088" y="4014"/>
                    </a:lnTo>
                    <a:lnTo>
                      <a:pt x="3363" y="4014"/>
                    </a:lnTo>
                    <a:lnTo>
                      <a:pt x="3394" y="3855"/>
                    </a:lnTo>
                    <a:lnTo>
                      <a:pt x="3404" y="3823"/>
                    </a:lnTo>
                    <a:lnTo>
                      <a:pt x="3418" y="3793"/>
                    </a:lnTo>
                    <a:lnTo>
                      <a:pt x="3452" y="3740"/>
                    </a:lnTo>
                    <a:lnTo>
                      <a:pt x="1088" y="3740"/>
                    </a:lnTo>
                    <a:lnTo>
                      <a:pt x="1045" y="3734"/>
                    </a:lnTo>
                    <a:lnTo>
                      <a:pt x="1003" y="3720"/>
                    </a:lnTo>
                    <a:lnTo>
                      <a:pt x="967" y="3698"/>
                    </a:lnTo>
                    <a:lnTo>
                      <a:pt x="939" y="3668"/>
                    </a:lnTo>
                    <a:lnTo>
                      <a:pt x="915" y="3632"/>
                    </a:lnTo>
                    <a:lnTo>
                      <a:pt x="901" y="3593"/>
                    </a:lnTo>
                    <a:lnTo>
                      <a:pt x="897" y="3549"/>
                    </a:lnTo>
                    <a:lnTo>
                      <a:pt x="901" y="3505"/>
                    </a:lnTo>
                    <a:lnTo>
                      <a:pt x="915" y="3465"/>
                    </a:lnTo>
                    <a:lnTo>
                      <a:pt x="939" y="3430"/>
                    </a:lnTo>
                    <a:lnTo>
                      <a:pt x="967" y="3400"/>
                    </a:lnTo>
                    <a:lnTo>
                      <a:pt x="1003" y="3378"/>
                    </a:lnTo>
                    <a:lnTo>
                      <a:pt x="1045" y="3362"/>
                    </a:lnTo>
                    <a:lnTo>
                      <a:pt x="1088" y="3358"/>
                    </a:lnTo>
                    <a:lnTo>
                      <a:pt x="3681" y="3358"/>
                    </a:lnTo>
                    <a:lnTo>
                      <a:pt x="3868" y="3046"/>
                    </a:lnTo>
                    <a:lnTo>
                      <a:pt x="3834" y="3066"/>
                    </a:lnTo>
                    <a:lnTo>
                      <a:pt x="3796" y="3080"/>
                    </a:lnTo>
                    <a:lnTo>
                      <a:pt x="3755" y="3084"/>
                    </a:lnTo>
                    <a:lnTo>
                      <a:pt x="1088" y="3084"/>
                    </a:lnTo>
                    <a:lnTo>
                      <a:pt x="1045" y="3078"/>
                    </a:lnTo>
                    <a:lnTo>
                      <a:pt x="1003" y="3064"/>
                    </a:lnTo>
                    <a:lnTo>
                      <a:pt x="967" y="3042"/>
                    </a:lnTo>
                    <a:lnTo>
                      <a:pt x="939" y="3012"/>
                    </a:lnTo>
                    <a:lnTo>
                      <a:pt x="915" y="2977"/>
                    </a:lnTo>
                    <a:lnTo>
                      <a:pt x="901" y="2937"/>
                    </a:lnTo>
                    <a:lnTo>
                      <a:pt x="897" y="2893"/>
                    </a:lnTo>
                    <a:lnTo>
                      <a:pt x="901" y="2849"/>
                    </a:lnTo>
                    <a:lnTo>
                      <a:pt x="915" y="2808"/>
                    </a:lnTo>
                    <a:lnTo>
                      <a:pt x="939" y="2774"/>
                    </a:lnTo>
                    <a:lnTo>
                      <a:pt x="967" y="2744"/>
                    </a:lnTo>
                    <a:lnTo>
                      <a:pt x="1003" y="2720"/>
                    </a:lnTo>
                    <a:lnTo>
                      <a:pt x="1045" y="2706"/>
                    </a:lnTo>
                    <a:lnTo>
                      <a:pt x="1088" y="2702"/>
                    </a:lnTo>
                    <a:lnTo>
                      <a:pt x="3755" y="2702"/>
                    </a:lnTo>
                    <a:lnTo>
                      <a:pt x="3798" y="2706"/>
                    </a:lnTo>
                    <a:lnTo>
                      <a:pt x="3838" y="2720"/>
                    </a:lnTo>
                    <a:lnTo>
                      <a:pt x="3874" y="2744"/>
                    </a:lnTo>
                    <a:lnTo>
                      <a:pt x="3904" y="2774"/>
                    </a:lnTo>
                    <a:lnTo>
                      <a:pt x="3926" y="2808"/>
                    </a:lnTo>
                    <a:lnTo>
                      <a:pt x="3942" y="2849"/>
                    </a:lnTo>
                    <a:lnTo>
                      <a:pt x="3946" y="2893"/>
                    </a:lnTo>
                    <a:lnTo>
                      <a:pt x="3946" y="2907"/>
                    </a:lnTo>
                    <a:lnTo>
                      <a:pt x="3944" y="2921"/>
                    </a:lnTo>
                    <a:lnTo>
                      <a:pt x="4282" y="2359"/>
                    </a:lnTo>
                    <a:lnTo>
                      <a:pt x="4282" y="759"/>
                    </a:lnTo>
                    <a:lnTo>
                      <a:pt x="382" y="759"/>
                    </a:lnTo>
                    <a:close/>
                    <a:moveTo>
                      <a:pt x="5872" y="453"/>
                    </a:moveTo>
                    <a:lnTo>
                      <a:pt x="5794" y="582"/>
                    </a:lnTo>
                    <a:lnTo>
                      <a:pt x="6029" y="723"/>
                    </a:lnTo>
                    <a:lnTo>
                      <a:pt x="6106" y="594"/>
                    </a:lnTo>
                    <a:lnTo>
                      <a:pt x="5872" y="453"/>
                    </a:lnTo>
                    <a:close/>
                    <a:moveTo>
                      <a:pt x="5798" y="0"/>
                    </a:moveTo>
                    <a:lnTo>
                      <a:pt x="5834" y="2"/>
                    </a:lnTo>
                    <a:lnTo>
                      <a:pt x="5872" y="12"/>
                    </a:lnTo>
                    <a:lnTo>
                      <a:pt x="5905" y="28"/>
                    </a:lnTo>
                    <a:lnTo>
                      <a:pt x="6467" y="364"/>
                    </a:lnTo>
                    <a:lnTo>
                      <a:pt x="6502" y="391"/>
                    </a:lnTo>
                    <a:lnTo>
                      <a:pt x="6528" y="425"/>
                    </a:lnTo>
                    <a:lnTo>
                      <a:pt x="6548" y="461"/>
                    </a:lnTo>
                    <a:lnTo>
                      <a:pt x="6558" y="503"/>
                    </a:lnTo>
                    <a:lnTo>
                      <a:pt x="6558" y="544"/>
                    </a:lnTo>
                    <a:lnTo>
                      <a:pt x="6550" y="586"/>
                    </a:lnTo>
                    <a:lnTo>
                      <a:pt x="6532" y="626"/>
                    </a:lnTo>
                    <a:lnTo>
                      <a:pt x="4664" y="3736"/>
                    </a:lnTo>
                    <a:lnTo>
                      <a:pt x="4664" y="5947"/>
                    </a:lnTo>
                    <a:lnTo>
                      <a:pt x="4658" y="5991"/>
                    </a:lnTo>
                    <a:lnTo>
                      <a:pt x="4644" y="6031"/>
                    </a:lnTo>
                    <a:lnTo>
                      <a:pt x="4622" y="6067"/>
                    </a:lnTo>
                    <a:lnTo>
                      <a:pt x="4592" y="6096"/>
                    </a:lnTo>
                    <a:lnTo>
                      <a:pt x="4556" y="6120"/>
                    </a:lnTo>
                    <a:lnTo>
                      <a:pt x="4517" y="6134"/>
                    </a:lnTo>
                    <a:lnTo>
                      <a:pt x="4473" y="6138"/>
                    </a:lnTo>
                    <a:lnTo>
                      <a:pt x="191" y="6138"/>
                    </a:lnTo>
                    <a:lnTo>
                      <a:pt x="147" y="6134"/>
                    </a:lnTo>
                    <a:lnTo>
                      <a:pt x="107" y="6120"/>
                    </a:lnTo>
                    <a:lnTo>
                      <a:pt x="72" y="6096"/>
                    </a:lnTo>
                    <a:lnTo>
                      <a:pt x="42" y="6067"/>
                    </a:lnTo>
                    <a:lnTo>
                      <a:pt x="20" y="6031"/>
                    </a:lnTo>
                    <a:lnTo>
                      <a:pt x="6" y="5991"/>
                    </a:lnTo>
                    <a:lnTo>
                      <a:pt x="0" y="5947"/>
                    </a:lnTo>
                    <a:lnTo>
                      <a:pt x="0" y="568"/>
                    </a:lnTo>
                    <a:lnTo>
                      <a:pt x="6" y="525"/>
                    </a:lnTo>
                    <a:lnTo>
                      <a:pt x="20" y="483"/>
                    </a:lnTo>
                    <a:lnTo>
                      <a:pt x="42" y="449"/>
                    </a:lnTo>
                    <a:lnTo>
                      <a:pt x="72" y="419"/>
                    </a:lnTo>
                    <a:lnTo>
                      <a:pt x="107" y="395"/>
                    </a:lnTo>
                    <a:lnTo>
                      <a:pt x="147" y="382"/>
                    </a:lnTo>
                    <a:lnTo>
                      <a:pt x="191" y="378"/>
                    </a:lnTo>
                    <a:lnTo>
                      <a:pt x="4473" y="378"/>
                    </a:lnTo>
                    <a:lnTo>
                      <a:pt x="4517" y="382"/>
                    </a:lnTo>
                    <a:lnTo>
                      <a:pt x="4556" y="395"/>
                    </a:lnTo>
                    <a:lnTo>
                      <a:pt x="4592" y="419"/>
                    </a:lnTo>
                    <a:lnTo>
                      <a:pt x="4622" y="449"/>
                    </a:lnTo>
                    <a:lnTo>
                      <a:pt x="4644" y="483"/>
                    </a:lnTo>
                    <a:lnTo>
                      <a:pt x="4658" y="525"/>
                    </a:lnTo>
                    <a:lnTo>
                      <a:pt x="4664" y="568"/>
                    </a:lnTo>
                    <a:lnTo>
                      <a:pt x="4664" y="1723"/>
                    </a:lnTo>
                    <a:lnTo>
                      <a:pt x="5643" y="93"/>
                    </a:lnTo>
                    <a:lnTo>
                      <a:pt x="5665" y="64"/>
                    </a:lnTo>
                    <a:lnTo>
                      <a:pt x="5693" y="38"/>
                    </a:lnTo>
                    <a:lnTo>
                      <a:pt x="5724" y="18"/>
                    </a:lnTo>
                    <a:lnTo>
                      <a:pt x="5760" y="6"/>
                    </a:lnTo>
                    <a:lnTo>
                      <a:pt x="5798"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grpSp>
        <p:sp>
          <p:nvSpPr>
            <p:cNvPr id="79" name="TextBox 21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3D857FA-97B2-49ED-8C50-27E4EB74380F}"/>
                </a:ext>
              </a:extLst>
            </p:cNvPr>
            <p:cNvSpPr txBox="1"/>
            <p:nvPr/>
          </p:nvSpPr>
          <p:spPr>
            <a:xfrm>
              <a:off x="9926953" y="6053273"/>
              <a:ext cx="2319613" cy="553998"/>
            </a:xfrm>
            <a:prstGeom prst="rect">
              <a:avLst/>
            </a:prstGeom>
            <a:noFill/>
          </p:spPr>
          <p:txBody>
            <a:bodyPr wrap="square" lIns="0" tIns="0" rIns="0" bIns="0" rtlCol="0">
              <a:spAutoFit/>
            </a:bodyPr>
            <a:lstStyle>
              <a:defPPr>
                <a:defRPr lang="en-US"/>
              </a:defPPr>
              <a:lvl1pPr>
                <a:defRPr sz="1200" b="1">
                  <a:solidFill>
                    <a:schemeClr val="tx1">
                      <a:lumMod val="75000"/>
                      <a:lumOff val="25000"/>
                    </a:schemeClr>
                  </a:solidFill>
                  <a:cs typeface="Arial" pitchFamily="34" charset="0"/>
                </a:defRPr>
              </a:lvl1pPr>
            </a:lstStyle>
            <a:p>
              <a:pPr algn="ctr" defTabSz="1450548"/>
              <a:r>
                <a:rPr lang="es-ES_tradnl" sz="3599" dirty="0" smtClean="0">
                  <a:solidFill>
                    <a:srgbClr val="A5A5A5"/>
                  </a:solidFill>
                  <a:latin typeface="Arial" panose="020B0604020202020204" pitchFamily="34" charset="0"/>
                </a:rPr>
                <a:t>Inversión</a:t>
              </a:r>
              <a:endParaRPr lang="es-ES_tradnl" sz="3599" dirty="0">
                <a:solidFill>
                  <a:srgbClr val="A5A5A5"/>
                </a:solidFill>
                <a:latin typeface="Arial" panose="020B0604020202020204" pitchFamily="34" charset="0"/>
              </a:endParaRPr>
            </a:p>
          </p:txBody>
        </p:sp>
        <p:sp>
          <p:nvSpPr>
            <p:cNvPr id="80" name="TextBox 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0D91A65-2876-4DF3-8DED-0FDCD179848D}"/>
                </a:ext>
              </a:extLst>
            </p:cNvPr>
            <p:cNvSpPr txBox="1"/>
            <p:nvPr/>
          </p:nvSpPr>
          <p:spPr>
            <a:xfrm>
              <a:off x="10567518" y="5135372"/>
              <a:ext cx="1659940" cy="738664"/>
            </a:xfrm>
            <a:prstGeom prst="rect">
              <a:avLst/>
            </a:prstGeom>
            <a:noFill/>
          </p:spPr>
          <p:txBody>
            <a:bodyPr wrap="square" lIns="0" tIns="0" rIns="0" bIns="0" rtlCol="0">
              <a:spAutoFit/>
            </a:bodyPr>
            <a:lstStyle>
              <a:defPPr>
                <a:defRPr lang="en-US"/>
              </a:defPPr>
              <a:lvl1pPr algn="ctr" defTabSz="1450548">
                <a:defRPr sz="1600" b="1">
                  <a:latin typeface="Arial" panose="020B0604020202020204" pitchFamily="34" charset="0"/>
                  <a:cs typeface="Arial" panose="020B0604020202020204" pitchFamily="34" charset="0"/>
                </a:defRPr>
              </a:lvl1pPr>
            </a:lstStyle>
            <a:p>
              <a:r>
                <a:rPr lang="en-GB" dirty="0"/>
                <a:t>CLASIFICACIÓN POR TIPO DE  GASTO</a:t>
              </a:r>
              <a:endParaRPr lang="en-IN" dirty="0"/>
            </a:p>
          </p:txBody>
        </p:sp>
      </p:grpSp>
      <p:grpSp>
        <p:nvGrpSpPr>
          <p:cNvPr id="85" name="Group 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F58F53E-44C5-43B2-9B2E-0A472F5589C9}"/>
              </a:ext>
            </a:extLst>
          </p:cNvPr>
          <p:cNvGrpSpPr/>
          <p:nvPr/>
        </p:nvGrpSpPr>
        <p:grpSpPr>
          <a:xfrm>
            <a:off x="9608323" y="3163697"/>
            <a:ext cx="531537" cy="531729"/>
            <a:chOff x="1060566" y="1943691"/>
            <a:chExt cx="531730" cy="531730"/>
          </a:xfrm>
        </p:grpSpPr>
        <p:sp>
          <p:nvSpPr>
            <p:cNvPr id="86" name="Oval 19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7A639821-4AED-4057-BCCC-67F1BADDF500}"/>
                </a:ext>
              </a:extLst>
            </p:cNvPr>
            <p:cNvSpPr/>
            <p:nvPr/>
          </p:nvSpPr>
          <p:spPr>
            <a:xfrm>
              <a:off x="1060566" y="1943691"/>
              <a:ext cx="531730" cy="5317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450548"/>
              <a:endParaRPr lang="en-IN" sz="2399">
                <a:solidFill>
                  <a:prstClr val="white"/>
                </a:solidFill>
                <a:latin typeface="Calibri"/>
              </a:endParaRPr>
            </a:p>
          </p:txBody>
        </p:sp>
        <p:grpSp>
          <p:nvGrpSpPr>
            <p:cNvPr id="87" name="Group 19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7BF1DF0D-28AF-4D4B-A76E-C8F928BDD25B}"/>
                </a:ext>
              </a:extLst>
            </p:cNvPr>
            <p:cNvGrpSpPr/>
            <p:nvPr/>
          </p:nvGrpSpPr>
          <p:grpSpPr>
            <a:xfrm>
              <a:off x="1211844" y="2078944"/>
              <a:ext cx="279100" cy="261224"/>
              <a:chOff x="765175" y="1228726"/>
              <a:chExt cx="5205413" cy="4872038"/>
            </a:xfrm>
            <a:solidFill>
              <a:schemeClr val="bg1"/>
            </a:solidFill>
          </p:grpSpPr>
          <p:sp>
            <p:nvSpPr>
              <p:cNvPr id="88" name="Freeform 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7C91CB0F-4FA0-4054-93EC-87F0075D8B4E}"/>
                  </a:ext>
                </a:extLst>
              </p:cNvPr>
              <p:cNvSpPr>
                <a:spLocks/>
              </p:cNvSpPr>
              <p:nvPr/>
            </p:nvSpPr>
            <p:spPr bwMode="auto">
              <a:xfrm>
                <a:off x="1477963" y="23304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2 h 383"/>
                  <a:gd name="T10" fmla="*/ 3007 w 3049"/>
                  <a:gd name="T11" fmla="*/ 71 h 383"/>
                  <a:gd name="T12" fmla="*/ 3029 w 3049"/>
                  <a:gd name="T13" fmla="*/ 107 h 383"/>
                  <a:gd name="T14" fmla="*/ 3045 w 3049"/>
                  <a:gd name="T15" fmla="*/ 147 h 383"/>
                  <a:gd name="T16" fmla="*/ 3049 w 3049"/>
                  <a:gd name="T17" fmla="*/ 191 h 383"/>
                  <a:gd name="T18" fmla="*/ 3045 w 3049"/>
                  <a:gd name="T19" fmla="*/ 236 h 383"/>
                  <a:gd name="T20" fmla="*/ 3029 w 3049"/>
                  <a:gd name="T21" fmla="*/ 276 h 383"/>
                  <a:gd name="T22" fmla="*/ 3007 w 3049"/>
                  <a:gd name="T23" fmla="*/ 312 h 383"/>
                  <a:gd name="T24" fmla="*/ 2977 w 3049"/>
                  <a:gd name="T25" fmla="*/ 340 h 383"/>
                  <a:gd name="T26" fmla="*/ 2941 w 3049"/>
                  <a:gd name="T27" fmla="*/ 364 h 383"/>
                  <a:gd name="T28" fmla="*/ 2901 w 3049"/>
                  <a:gd name="T29" fmla="*/ 378 h 383"/>
                  <a:gd name="T30" fmla="*/ 2858 w 3049"/>
                  <a:gd name="T31" fmla="*/ 383 h 383"/>
                  <a:gd name="T32" fmla="*/ 191 w 3049"/>
                  <a:gd name="T33" fmla="*/ 383 h 383"/>
                  <a:gd name="T34" fmla="*/ 148 w 3049"/>
                  <a:gd name="T35" fmla="*/ 378 h 383"/>
                  <a:gd name="T36" fmla="*/ 106 w 3049"/>
                  <a:gd name="T37" fmla="*/ 364 h 383"/>
                  <a:gd name="T38" fmla="*/ 70 w 3049"/>
                  <a:gd name="T39" fmla="*/ 340 h 383"/>
                  <a:gd name="T40" fmla="*/ 42 w 3049"/>
                  <a:gd name="T41" fmla="*/ 312 h 383"/>
                  <a:gd name="T42" fmla="*/ 18 w 3049"/>
                  <a:gd name="T43" fmla="*/ 276 h 383"/>
                  <a:gd name="T44" fmla="*/ 4 w 3049"/>
                  <a:gd name="T45" fmla="*/ 236 h 383"/>
                  <a:gd name="T46" fmla="*/ 0 w 3049"/>
                  <a:gd name="T47" fmla="*/ 191 h 383"/>
                  <a:gd name="T48" fmla="*/ 4 w 3049"/>
                  <a:gd name="T49" fmla="*/ 147 h 383"/>
                  <a:gd name="T50" fmla="*/ 18 w 3049"/>
                  <a:gd name="T51" fmla="*/ 107 h 383"/>
                  <a:gd name="T52" fmla="*/ 42 w 3049"/>
                  <a:gd name="T53" fmla="*/ 71 h 383"/>
                  <a:gd name="T54" fmla="*/ 70 w 3049"/>
                  <a:gd name="T55" fmla="*/ 42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2"/>
                    </a:lnTo>
                    <a:lnTo>
                      <a:pt x="3007" y="71"/>
                    </a:lnTo>
                    <a:lnTo>
                      <a:pt x="3029" y="107"/>
                    </a:lnTo>
                    <a:lnTo>
                      <a:pt x="3045" y="147"/>
                    </a:lnTo>
                    <a:lnTo>
                      <a:pt x="3049" y="191"/>
                    </a:lnTo>
                    <a:lnTo>
                      <a:pt x="3045" y="236"/>
                    </a:lnTo>
                    <a:lnTo>
                      <a:pt x="3029" y="276"/>
                    </a:lnTo>
                    <a:lnTo>
                      <a:pt x="3007" y="312"/>
                    </a:lnTo>
                    <a:lnTo>
                      <a:pt x="2977" y="340"/>
                    </a:lnTo>
                    <a:lnTo>
                      <a:pt x="2941" y="364"/>
                    </a:lnTo>
                    <a:lnTo>
                      <a:pt x="2901" y="378"/>
                    </a:lnTo>
                    <a:lnTo>
                      <a:pt x="2858" y="383"/>
                    </a:lnTo>
                    <a:lnTo>
                      <a:pt x="191" y="383"/>
                    </a:lnTo>
                    <a:lnTo>
                      <a:pt x="148" y="378"/>
                    </a:lnTo>
                    <a:lnTo>
                      <a:pt x="106" y="364"/>
                    </a:lnTo>
                    <a:lnTo>
                      <a:pt x="70" y="340"/>
                    </a:lnTo>
                    <a:lnTo>
                      <a:pt x="42" y="312"/>
                    </a:lnTo>
                    <a:lnTo>
                      <a:pt x="18" y="276"/>
                    </a:lnTo>
                    <a:lnTo>
                      <a:pt x="4" y="236"/>
                    </a:lnTo>
                    <a:lnTo>
                      <a:pt x="0" y="191"/>
                    </a:lnTo>
                    <a:lnTo>
                      <a:pt x="4" y="147"/>
                    </a:lnTo>
                    <a:lnTo>
                      <a:pt x="18" y="107"/>
                    </a:lnTo>
                    <a:lnTo>
                      <a:pt x="42" y="71"/>
                    </a:lnTo>
                    <a:lnTo>
                      <a:pt x="70" y="42"/>
                    </a:lnTo>
                    <a:lnTo>
                      <a:pt x="106" y="20"/>
                    </a:lnTo>
                    <a:lnTo>
                      <a:pt x="148" y="6"/>
                    </a:lnTo>
                    <a:lnTo>
                      <a:pt x="191"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sp>
            <p:nvSpPr>
              <p:cNvPr id="89" name="Freeform 7">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D77AF16-7EB1-4EDC-A00A-B4F9AFF05531}"/>
                  </a:ext>
                </a:extLst>
              </p:cNvPr>
              <p:cNvSpPr>
                <a:spLocks/>
              </p:cNvSpPr>
              <p:nvPr/>
            </p:nvSpPr>
            <p:spPr bwMode="auto">
              <a:xfrm>
                <a:off x="1477963" y="28511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3 h 383"/>
                  <a:gd name="T10" fmla="*/ 3007 w 3049"/>
                  <a:gd name="T11" fmla="*/ 71 h 383"/>
                  <a:gd name="T12" fmla="*/ 3029 w 3049"/>
                  <a:gd name="T13" fmla="*/ 107 h 383"/>
                  <a:gd name="T14" fmla="*/ 3045 w 3049"/>
                  <a:gd name="T15" fmla="*/ 149 h 383"/>
                  <a:gd name="T16" fmla="*/ 3049 w 3049"/>
                  <a:gd name="T17" fmla="*/ 192 h 383"/>
                  <a:gd name="T18" fmla="*/ 3045 w 3049"/>
                  <a:gd name="T19" fmla="*/ 236 h 383"/>
                  <a:gd name="T20" fmla="*/ 3029 w 3049"/>
                  <a:gd name="T21" fmla="*/ 276 h 383"/>
                  <a:gd name="T22" fmla="*/ 3007 w 3049"/>
                  <a:gd name="T23" fmla="*/ 312 h 383"/>
                  <a:gd name="T24" fmla="*/ 2977 w 3049"/>
                  <a:gd name="T25" fmla="*/ 341 h 383"/>
                  <a:gd name="T26" fmla="*/ 2941 w 3049"/>
                  <a:gd name="T27" fmla="*/ 363 h 383"/>
                  <a:gd name="T28" fmla="*/ 2901 w 3049"/>
                  <a:gd name="T29" fmla="*/ 377 h 383"/>
                  <a:gd name="T30" fmla="*/ 2858 w 3049"/>
                  <a:gd name="T31" fmla="*/ 383 h 383"/>
                  <a:gd name="T32" fmla="*/ 191 w 3049"/>
                  <a:gd name="T33" fmla="*/ 383 h 383"/>
                  <a:gd name="T34" fmla="*/ 148 w 3049"/>
                  <a:gd name="T35" fmla="*/ 377 h 383"/>
                  <a:gd name="T36" fmla="*/ 106 w 3049"/>
                  <a:gd name="T37" fmla="*/ 363 h 383"/>
                  <a:gd name="T38" fmla="*/ 70 w 3049"/>
                  <a:gd name="T39" fmla="*/ 341 h 383"/>
                  <a:gd name="T40" fmla="*/ 42 w 3049"/>
                  <a:gd name="T41" fmla="*/ 312 h 383"/>
                  <a:gd name="T42" fmla="*/ 18 w 3049"/>
                  <a:gd name="T43" fmla="*/ 276 h 383"/>
                  <a:gd name="T44" fmla="*/ 4 w 3049"/>
                  <a:gd name="T45" fmla="*/ 236 h 383"/>
                  <a:gd name="T46" fmla="*/ 0 w 3049"/>
                  <a:gd name="T47" fmla="*/ 192 h 383"/>
                  <a:gd name="T48" fmla="*/ 4 w 3049"/>
                  <a:gd name="T49" fmla="*/ 149 h 383"/>
                  <a:gd name="T50" fmla="*/ 18 w 3049"/>
                  <a:gd name="T51" fmla="*/ 107 h 383"/>
                  <a:gd name="T52" fmla="*/ 42 w 3049"/>
                  <a:gd name="T53" fmla="*/ 71 h 383"/>
                  <a:gd name="T54" fmla="*/ 70 w 3049"/>
                  <a:gd name="T55" fmla="*/ 43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3"/>
                    </a:lnTo>
                    <a:lnTo>
                      <a:pt x="3007" y="71"/>
                    </a:lnTo>
                    <a:lnTo>
                      <a:pt x="3029" y="107"/>
                    </a:lnTo>
                    <a:lnTo>
                      <a:pt x="3045" y="149"/>
                    </a:lnTo>
                    <a:lnTo>
                      <a:pt x="3049" y="192"/>
                    </a:lnTo>
                    <a:lnTo>
                      <a:pt x="3045" y="236"/>
                    </a:lnTo>
                    <a:lnTo>
                      <a:pt x="3029" y="276"/>
                    </a:lnTo>
                    <a:lnTo>
                      <a:pt x="3007" y="312"/>
                    </a:lnTo>
                    <a:lnTo>
                      <a:pt x="2977" y="341"/>
                    </a:lnTo>
                    <a:lnTo>
                      <a:pt x="2941" y="363"/>
                    </a:lnTo>
                    <a:lnTo>
                      <a:pt x="2901" y="377"/>
                    </a:lnTo>
                    <a:lnTo>
                      <a:pt x="2858" y="383"/>
                    </a:lnTo>
                    <a:lnTo>
                      <a:pt x="191" y="383"/>
                    </a:lnTo>
                    <a:lnTo>
                      <a:pt x="148" y="377"/>
                    </a:lnTo>
                    <a:lnTo>
                      <a:pt x="106" y="363"/>
                    </a:lnTo>
                    <a:lnTo>
                      <a:pt x="70" y="341"/>
                    </a:lnTo>
                    <a:lnTo>
                      <a:pt x="42" y="312"/>
                    </a:lnTo>
                    <a:lnTo>
                      <a:pt x="18" y="276"/>
                    </a:lnTo>
                    <a:lnTo>
                      <a:pt x="4" y="236"/>
                    </a:lnTo>
                    <a:lnTo>
                      <a:pt x="0" y="192"/>
                    </a:lnTo>
                    <a:lnTo>
                      <a:pt x="4" y="149"/>
                    </a:lnTo>
                    <a:lnTo>
                      <a:pt x="18" y="107"/>
                    </a:lnTo>
                    <a:lnTo>
                      <a:pt x="42" y="71"/>
                    </a:lnTo>
                    <a:lnTo>
                      <a:pt x="70" y="43"/>
                    </a:lnTo>
                    <a:lnTo>
                      <a:pt x="106" y="20"/>
                    </a:lnTo>
                    <a:lnTo>
                      <a:pt x="148" y="6"/>
                    </a:lnTo>
                    <a:lnTo>
                      <a:pt x="191"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sp>
            <p:nvSpPr>
              <p:cNvPr id="90" name="Freeform 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D9D51A6-9464-4E79-A863-D1C21048EF6F}"/>
                  </a:ext>
                </a:extLst>
              </p:cNvPr>
              <p:cNvSpPr>
                <a:spLocks/>
              </p:cNvSpPr>
              <p:nvPr/>
            </p:nvSpPr>
            <p:spPr bwMode="auto">
              <a:xfrm>
                <a:off x="1477963" y="4935538"/>
                <a:ext cx="1422400" cy="303213"/>
              </a:xfrm>
              <a:custGeom>
                <a:avLst/>
                <a:gdLst>
                  <a:gd name="T0" fmla="*/ 191 w 1793"/>
                  <a:gd name="T1" fmla="*/ 0 h 381"/>
                  <a:gd name="T2" fmla="*/ 1602 w 1793"/>
                  <a:gd name="T3" fmla="*/ 0 h 381"/>
                  <a:gd name="T4" fmla="*/ 1646 w 1793"/>
                  <a:gd name="T5" fmla="*/ 6 h 381"/>
                  <a:gd name="T6" fmla="*/ 1686 w 1793"/>
                  <a:gd name="T7" fmla="*/ 20 h 381"/>
                  <a:gd name="T8" fmla="*/ 1721 w 1793"/>
                  <a:gd name="T9" fmla="*/ 41 h 381"/>
                  <a:gd name="T10" fmla="*/ 1751 w 1793"/>
                  <a:gd name="T11" fmla="*/ 71 h 381"/>
                  <a:gd name="T12" fmla="*/ 1773 w 1793"/>
                  <a:gd name="T13" fmla="*/ 107 h 381"/>
                  <a:gd name="T14" fmla="*/ 1787 w 1793"/>
                  <a:gd name="T15" fmla="*/ 147 h 381"/>
                  <a:gd name="T16" fmla="*/ 1793 w 1793"/>
                  <a:gd name="T17" fmla="*/ 190 h 381"/>
                  <a:gd name="T18" fmla="*/ 1787 w 1793"/>
                  <a:gd name="T19" fmla="*/ 234 h 381"/>
                  <a:gd name="T20" fmla="*/ 1773 w 1793"/>
                  <a:gd name="T21" fmla="*/ 274 h 381"/>
                  <a:gd name="T22" fmla="*/ 1751 w 1793"/>
                  <a:gd name="T23" fmla="*/ 310 h 381"/>
                  <a:gd name="T24" fmla="*/ 1721 w 1793"/>
                  <a:gd name="T25" fmla="*/ 339 h 381"/>
                  <a:gd name="T26" fmla="*/ 1686 w 1793"/>
                  <a:gd name="T27" fmla="*/ 361 h 381"/>
                  <a:gd name="T28" fmla="*/ 1646 w 1793"/>
                  <a:gd name="T29" fmla="*/ 377 h 381"/>
                  <a:gd name="T30" fmla="*/ 1602 w 1793"/>
                  <a:gd name="T31" fmla="*/ 381 h 381"/>
                  <a:gd name="T32" fmla="*/ 191 w 1793"/>
                  <a:gd name="T33" fmla="*/ 381 h 381"/>
                  <a:gd name="T34" fmla="*/ 148 w 1793"/>
                  <a:gd name="T35" fmla="*/ 377 h 381"/>
                  <a:gd name="T36" fmla="*/ 106 w 1793"/>
                  <a:gd name="T37" fmla="*/ 361 h 381"/>
                  <a:gd name="T38" fmla="*/ 70 w 1793"/>
                  <a:gd name="T39" fmla="*/ 339 h 381"/>
                  <a:gd name="T40" fmla="*/ 42 w 1793"/>
                  <a:gd name="T41" fmla="*/ 310 h 381"/>
                  <a:gd name="T42" fmla="*/ 18 w 1793"/>
                  <a:gd name="T43" fmla="*/ 274 h 381"/>
                  <a:gd name="T44" fmla="*/ 4 w 1793"/>
                  <a:gd name="T45" fmla="*/ 234 h 381"/>
                  <a:gd name="T46" fmla="*/ 0 w 1793"/>
                  <a:gd name="T47" fmla="*/ 190 h 381"/>
                  <a:gd name="T48" fmla="*/ 4 w 1793"/>
                  <a:gd name="T49" fmla="*/ 147 h 381"/>
                  <a:gd name="T50" fmla="*/ 18 w 1793"/>
                  <a:gd name="T51" fmla="*/ 107 h 381"/>
                  <a:gd name="T52" fmla="*/ 42 w 1793"/>
                  <a:gd name="T53" fmla="*/ 71 h 381"/>
                  <a:gd name="T54" fmla="*/ 70 w 1793"/>
                  <a:gd name="T55" fmla="*/ 41 h 381"/>
                  <a:gd name="T56" fmla="*/ 106 w 1793"/>
                  <a:gd name="T57" fmla="*/ 20 h 381"/>
                  <a:gd name="T58" fmla="*/ 148 w 1793"/>
                  <a:gd name="T59" fmla="*/ 6 h 381"/>
                  <a:gd name="T60" fmla="*/ 191 w 1793"/>
                  <a:gd name="T61"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93" h="381">
                    <a:moveTo>
                      <a:pt x="191" y="0"/>
                    </a:moveTo>
                    <a:lnTo>
                      <a:pt x="1602" y="0"/>
                    </a:lnTo>
                    <a:lnTo>
                      <a:pt x="1646" y="6"/>
                    </a:lnTo>
                    <a:lnTo>
                      <a:pt x="1686" y="20"/>
                    </a:lnTo>
                    <a:lnTo>
                      <a:pt x="1721" y="41"/>
                    </a:lnTo>
                    <a:lnTo>
                      <a:pt x="1751" y="71"/>
                    </a:lnTo>
                    <a:lnTo>
                      <a:pt x="1773" y="107"/>
                    </a:lnTo>
                    <a:lnTo>
                      <a:pt x="1787" y="147"/>
                    </a:lnTo>
                    <a:lnTo>
                      <a:pt x="1793" y="190"/>
                    </a:lnTo>
                    <a:lnTo>
                      <a:pt x="1787" y="234"/>
                    </a:lnTo>
                    <a:lnTo>
                      <a:pt x="1773" y="274"/>
                    </a:lnTo>
                    <a:lnTo>
                      <a:pt x="1751" y="310"/>
                    </a:lnTo>
                    <a:lnTo>
                      <a:pt x="1721" y="339"/>
                    </a:lnTo>
                    <a:lnTo>
                      <a:pt x="1686" y="361"/>
                    </a:lnTo>
                    <a:lnTo>
                      <a:pt x="1646" y="377"/>
                    </a:lnTo>
                    <a:lnTo>
                      <a:pt x="1602" y="381"/>
                    </a:lnTo>
                    <a:lnTo>
                      <a:pt x="191" y="381"/>
                    </a:lnTo>
                    <a:lnTo>
                      <a:pt x="148" y="377"/>
                    </a:lnTo>
                    <a:lnTo>
                      <a:pt x="106" y="361"/>
                    </a:lnTo>
                    <a:lnTo>
                      <a:pt x="70" y="339"/>
                    </a:lnTo>
                    <a:lnTo>
                      <a:pt x="42" y="310"/>
                    </a:lnTo>
                    <a:lnTo>
                      <a:pt x="18" y="274"/>
                    </a:lnTo>
                    <a:lnTo>
                      <a:pt x="4" y="234"/>
                    </a:lnTo>
                    <a:lnTo>
                      <a:pt x="0" y="190"/>
                    </a:lnTo>
                    <a:lnTo>
                      <a:pt x="4" y="147"/>
                    </a:lnTo>
                    <a:lnTo>
                      <a:pt x="18" y="107"/>
                    </a:lnTo>
                    <a:lnTo>
                      <a:pt x="42" y="71"/>
                    </a:lnTo>
                    <a:lnTo>
                      <a:pt x="70" y="41"/>
                    </a:lnTo>
                    <a:lnTo>
                      <a:pt x="106" y="20"/>
                    </a:lnTo>
                    <a:lnTo>
                      <a:pt x="148" y="6"/>
                    </a:lnTo>
                    <a:lnTo>
                      <a:pt x="191"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sp>
            <p:nvSpPr>
              <p:cNvPr id="91" name="Freeform 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0045257-628D-44BA-B571-D8E3FC8CA315}"/>
                  </a:ext>
                </a:extLst>
              </p:cNvPr>
              <p:cNvSpPr>
                <a:spLocks noEditPoints="1"/>
              </p:cNvSpPr>
              <p:nvPr/>
            </p:nvSpPr>
            <p:spPr bwMode="auto">
              <a:xfrm>
                <a:off x="765175" y="1228726"/>
                <a:ext cx="5205413" cy="4872038"/>
              </a:xfrm>
              <a:custGeom>
                <a:avLst/>
                <a:gdLst>
                  <a:gd name="T0" fmla="*/ 3681 w 6558"/>
                  <a:gd name="T1" fmla="*/ 4366 h 6138"/>
                  <a:gd name="T2" fmla="*/ 5597 w 6558"/>
                  <a:gd name="T3" fmla="*/ 910 h 6138"/>
                  <a:gd name="T4" fmla="*/ 4282 w 6558"/>
                  <a:gd name="T5" fmla="*/ 5757 h 6138"/>
                  <a:gd name="T6" fmla="*/ 4268 w 6558"/>
                  <a:gd name="T7" fmla="*/ 4376 h 6138"/>
                  <a:gd name="T8" fmla="*/ 3426 w 6558"/>
                  <a:gd name="T9" fmla="*/ 5047 h 6138"/>
                  <a:gd name="T10" fmla="*/ 3317 w 6558"/>
                  <a:gd name="T11" fmla="*/ 5039 h 6138"/>
                  <a:gd name="T12" fmla="*/ 3227 w 6558"/>
                  <a:gd name="T13" fmla="*/ 4972 h 6138"/>
                  <a:gd name="T14" fmla="*/ 3191 w 6558"/>
                  <a:gd name="T15" fmla="*/ 4862 h 6138"/>
                  <a:gd name="T16" fmla="*/ 1088 w 6558"/>
                  <a:gd name="T17" fmla="*/ 4395 h 6138"/>
                  <a:gd name="T18" fmla="*/ 967 w 6558"/>
                  <a:gd name="T19" fmla="*/ 4354 h 6138"/>
                  <a:gd name="T20" fmla="*/ 901 w 6558"/>
                  <a:gd name="T21" fmla="*/ 4248 h 6138"/>
                  <a:gd name="T22" fmla="*/ 915 w 6558"/>
                  <a:gd name="T23" fmla="*/ 4121 h 6138"/>
                  <a:gd name="T24" fmla="*/ 1003 w 6558"/>
                  <a:gd name="T25" fmla="*/ 4034 h 6138"/>
                  <a:gd name="T26" fmla="*/ 3363 w 6558"/>
                  <a:gd name="T27" fmla="*/ 4014 h 6138"/>
                  <a:gd name="T28" fmla="*/ 3418 w 6558"/>
                  <a:gd name="T29" fmla="*/ 3793 h 6138"/>
                  <a:gd name="T30" fmla="*/ 1045 w 6558"/>
                  <a:gd name="T31" fmla="*/ 3734 h 6138"/>
                  <a:gd name="T32" fmla="*/ 939 w 6558"/>
                  <a:gd name="T33" fmla="*/ 3668 h 6138"/>
                  <a:gd name="T34" fmla="*/ 897 w 6558"/>
                  <a:gd name="T35" fmla="*/ 3549 h 6138"/>
                  <a:gd name="T36" fmla="*/ 939 w 6558"/>
                  <a:gd name="T37" fmla="*/ 3430 h 6138"/>
                  <a:gd name="T38" fmla="*/ 1045 w 6558"/>
                  <a:gd name="T39" fmla="*/ 3362 h 6138"/>
                  <a:gd name="T40" fmla="*/ 3868 w 6558"/>
                  <a:gd name="T41" fmla="*/ 3046 h 6138"/>
                  <a:gd name="T42" fmla="*/ 3755 w 6558"/>
                  <a:gd name="T43" fmla="*/ 3084 h 6138"/>
                  <a:gd name="T44" fmla="*/ 1003 w 6558"/>
                  <a:gd name="T45" fmla="*/ 3064 h 6138"/>
                  <a:gd name="T46" fmla="*/ 915 w 6558"/>
                  <a:gd name="T47" fmla="*/ 2977 h 6138"/>
                  <a:gd name="T48" fmla="*/ 901 w 6558"/>
                  <a:gd name="T49" fmla="*/ 2849 h 6138"/>
                  <a:gd name="T50" fmla="*/ 967 w 6558"/>
                  <a:gd name="T51" fmla="*/ 2744 h 6138"/>
                  <a:gd name="T52" fmla="*/ 1088 w 6558"/>
                  <a:gd name="T53" fmla="*/ 2702 h 6138"/>
                  <a:gd name="T54" fmla="*/ 3838 w 6558"/>
                  <a:gd name="T55" fmla="*/ 2720 h 6138"/>
                  <a:gd name="T56" fmla="*/ 3926 w 6558"/>
                  <a:gd name="T57" fmla="*/ 2808 h 6138"/>
                  <a:gd name="T58" fmla="*/ 3946 w 6558"/>
                  <a:gd name="T59" fmla="*/ 2907 h 6138"/>
                  <a:gd name="T60" fmla="*/ 4282 w 6558"/>
                  <a:gd name="T61" fmla="*/ 759 h 6138"/>
                  <a:gd name="T62" fmla="*/ 5794 w 6558"/>
                  <a:gd name="T63" fmla="*/ 582 h 6138"/>
                  <a:gd name="T64" fmla="*/ 5872 w 6558"/>
                  <a:gd name="T65" fmla="*/ 453 h 6138"/>
                  <a:gd name="T66" fmla="*/ 5872 w 6558"/>
                  <a:gd name="T67" fmla="*/ 12 h 6138"/>
                  <a:gd name="T68" fmla="*/ 6502 w 6558"/>
                  <a:gd name="T69" fmla="*/ 391 h 6138"/>
                  <a:gd name="T70" fmla="*/ 6558 w 6558"/>
                  <a:gd name="T71" fmla="*/ 503 h 6138"/>
                  <a:gd name="T72" fmla="*/ 6532 w 6558"/>
                  <a:gd name="T73" fmla="*/ 626 h 6138"/>
                  <a:gd name="T74" fmla="*/ 4658 w 6558"/>
                  <a:gd name="T75" fmla="*/ 5991 h 6138"/>
                  <a:gd name="T76" fmla="*/ 4592 w 6558"/>
                  <a:gd name="T77" fmla="*/ 6096 h 6138"/>
                  <a:gd name="T78" fmla="*/ 4473 w 6558"/>
                  <a:gd name="T79" fmla="*/ 6138 h 6138"/>
                  <a:gd name="T80" fmla="*/ 107 w 6558"/>
                  <a:gd name="T81" fmla="*/ 6120 h 6138"/>
                  <a:gd name="T82" fmla="*/ 20 w 6558"/>
                  <a:gd name="T83" fmla="*/ 6031 h 6138"/>
                  <a:gd name="T84" fmla="*/ 0 w 6558"/>
                  <a:gd name="T85" fmla="*/ 568 h 6138"/>
                  <a:gd name="T86" fmla="*/ 42 w 6558"/>
                  <a:gd name="T87" fmla="*/ 449 h 6138"/>
                  <a:gd name="T88" fmla="*/ 147 w 6558"/>
                  <a:gd name="T89" fmla="*/ 382 h 6138"/>
                  <a:gd name="T90" fmla="*/ 4517 w 6558"/>
                  <a:gd name="T91" fmla="*/ 382 h 6138"/>
                  <a:gd name="T92" fmla="*/ 4622 w 6558"/>
                  <a:gd name="T93" fmla="*/ 449 h 6138"/>
                  <a:gd name="T94" fmla="*/ 4664 w 6558"/>
                  <a:gd name="T95" fmla="*/ 568 h 6138"/>
                  <a:gd name="T96" fmla="*/ 5665 w 6558"/>
                  <a:gd name="T97" fmla="*/ 64 h 6138"/>
                  <a:gd name="T98" fmla="*/ 5760 w 6558"/>
                  <a:gd name="T99" fmla="*/ 6 h 6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558" h="6138">
                    <a:moveTo>
                      <a:pt x="5597" y="910"/>
                    </a:moveTo>
                    <a:lnTo>
                      <a:pt x="3763" y="3962"/>
                    </a:lnTo>
                    <a:lnTo>
                      <a:pt x="3681" y="4366"/>
                    </a:lnTo>
                    <a:lnTo>
                      <a:pt x="3997" y="4103"/>
                    </a:lnTo>
                    <a:lnTo>
                      <a:pt x="5832" y="1051"/>
                    </a:lnTo>
                    <a:lnTo>
                      <a:pt x="5597" y="910"/>
                    </a:lnTo>
                    <a:close/>
                    <a:moveTo>
                      <a:pt x="382" y="759"/>
                    </a:moveTo>
                    <a:lnTo>
                      <a:pt x="382" y="5757"/>
                    </a:lnTo>
                    <a:lnTo>
                      <a:pt x="4282" y="5757"/>
                    </a:lnTo>
                    <a:lnTo>
                      <a:pt x="4282" y="4362"/>
                    </a:lnTo>
                    <a:lnTo>
                      <a:pt x="4274" y="4370"/>
                    </a:lnTo>
                    <a:lnTo>
                      <a:pt x="4268" y="4376"/>
                    </a:lnTo>
                    <a:lnTo>
                      <a:pt x="3506" y="5007"/>
                    </a:lnTo>
                    <a:lnTo>
                      <a:pt x="3468" y="5031"/>
                    </a:lnTo>
                    <a:lnTo>
                      <a:pt x="3426" y="5047"/>
                    </a:lnTo>
                    <a:lnTo>
                      <a:pt x="3382" y="5051"/>
                    </a:lnTo>
                    <a:lnTo>
                      <a:pt x="3349" y="5049"/>
                    </a:lnTo>
                    <a:lnTo>
                      <a:pt x="3317" y="5039"/>
                    </a:lnTo>
                    <a:lnTo>
                      <a:pt x="3285" y="5025"/>
                    </a:lnTo>
                    <a:lnTo>
                      <a:pt x="3253" y="5000"/>
                    </a:lnTo>
                    <a:lnTo>
                      <a:pt x="3227" y="4972"/>
                    </a:lnTo>
                    <a:lnTo>
                      <a:pt x="3207" y="4938"/>
                    </a:lnTo>
                    <a:lnTo>
                      <a:pt x="3195" y="4900"/>
                    </a:lnTo>
                    <a:lnTo>
                      <a:pt x="3191" y="4862"/>
                    </a:lnTo>
                    <a:lnTo>
                      <a:pt x="3195" y="4823"/>
                    </a:lnTo>
                    <a:lnTo>
                      <a:pt x="3283" y="4395"/>
                    </a:lnTo>
                    <a:lnTo>
                      <a:pt x="1088" y="4395"/>
                    </a:lnTo>
                    <a:lnTo>
                      <a:pt x="1045" y="4391"/>
                    </a:lnTo>
                    <a:lnTo>
                      <a:pt x="1003" y="4376"/>
                    </a:lnTo>
                    <a:lnTo>
                      <a:pt x="967" y="4354"/>
                    </a:lnTo>
                    <a:lnTo>
                      <a:pt x="939" y="4324"/>
                    </a:lnTo>
                    <a:lnTo>
                      <a:pt x="915" y="4288"/>
                    </a:lnTo>
                    <a:lnTo>
                      <a:pt x="901" y="4248"/>
                    </a:lnTo>
                    <a:lnTo>
                      <a:pt x="897" y="4205"/>
                    </a:lnTo>
                    <a:lnTo>
                      <a:pt x="901" y="4161"/>
                    </a:lnTo>
                    <a:lnTo>
                      <a:pt x="915" y="4121"/>
                    </a:lnTo>
                    <a:lnTo>
                      <a:pt x="939" y="4085"/>
                    </a:lnTo>
                    <a:lnTo>
                      <a:pt x="967" y="4056"/>
                    </a:lnTo>
                    <a:lnTo>
                      <a:pt x="1003" y="4034"/>
                    </a:lnTo>
                    <a:lnTo>
                      <a:pt x="1045" y="4018"/>
                    </a:lnTo>
                    <a:lnTo>
                      <a:pt x="1088" y="4014"/>
                    </a:lnTo>
                    <a:lnTo>
                      <a:pt x="3363" y="4014"/>
                    </a:lnTo>
                    <a:lnTo>
                      <a:pt x="3394" y="3855"/>
                    </a:lnTo>
                    <a:lnTo>
                      <a:pt x="3404" y="3823"/>
                    </a:lnTo>
                    <a:lnTo>
                      <a:pt x="3418" y="3793"/>
                    </a:lnTo>
                    <a:lnTo>
                      <a:pt x="3452" y="3740"/>
                    </a:lnTo>
                    <a:lnTo>
                      <a:pt x="1088" y="3740"/>
                    </a:lnTo>
                    <a:lnTo>
                      <a:pt x="1045" y="3734"/>
                    </a:lnTo>
                    <a:lnTo>
                      <a:pt x="1003" y="3720"/>
                    </a:lnTo>
                    <a:lnTo>
                      <a:pt x="967" y="3698"/>
                    </a:lnTo>
                    <a:lnTo>
                      <a:pt x="939" y="3668"/>
                    </a:lnTo>
                    <a:lnTo>
                      <a:pt x="915" y="3632"/>
                    </a:lnTo>
                    <a:lnTo>
                      <a:pt x="901" y="3593"/>
                    </a:lnTo>
                    <a:lnTo>
                      <a:pt x="897" y="3549"/>
                    </a:lnTo>
                    <a:lnTo>
                      <a:pt x="901" y="3505"/>
                    </a:lnTo>
                    <a:lnTo>
                      <a:pt x="915" y="3465"/>
                    </a:lnTo>
                    <a:lnTo>
                      <a:pt x="939" y="3430"/>
                    </a:lnTo>
                    <a:lnTo>
                      <a:pt x="967" y="3400"/>
                    </a:lnTo>
                    <a:lnTo>
                      <a:pt x="1003" y="3378"/>
                    </a:lnTo>
                    <a:lnTo>
                      <a:pt x="1045" y="3362"/>
                    </a:lnTo>
                    <a:lnTo>
                      <a:pt x="1088" y="3358"/>
                    </a:lnTo>
                    <a:lnTo>
                      <a:pt x="3681" y="3358"/>
                    </a:lnTo>
                    <a:lnTo>
                      <a:pt x="3868" y="3046"/>
                    </a:lnTo>
                    <a:lnTo>
                      <a:pt x="3834" y="3066"/>
                    </a:lnTo>
                    <a:lnTo>
                      <a:pt x="3796" y="3080"/>
                    </a:lnTo>
                    <a:lnTo>
                      <a:pt x="3755" y="3084"/>
                    </a:lnTo>
                    <a:lnTo>
                      <a:pt x="1088" y="3084"/>
                    </a:lnTo>
                    <a:lnTo>
                      <a:pt x="1045" y="3078"/>
                    </a:lnTo>
                    <a:lnTo>
                      <a:pt x="1003" y="3064"/>
                    </a:lnTo>
                    <a:lnTo>
                      <a:pt x="967" y="3042"/>
                    </a:lnTo>
                    <a:lnTo>
                      <a:pt x="939" y="3012"/>
                    </a:lnTo>
                    <a:lnTo>
                      <a:pt x="915" y="2977"/>
                    </a:lnTo>
                    <a:lnTo>
                      <a:pt x="901" y="2937"/>
                    </a:lnTo>
                    <a:lnTo>
                      <a:pt x="897" y="2893"/>
                    </a:lnTo>
                    <a:lnTo>
                      <a:pt x="901" y="2849"/>
                    </a:lnTo>
                    <a:lnTo>
                      <a:pt x="915" y="2808"/>
                    </a:lnTo>
                    <a:lnTo>
                      <a:pt x="939" y="2774"/>
                    </a:lnTo>
                    <a:lnTo>
                      <a:pt x="967" y="2744"/>
                    </a:lnTo>
                    <a:lnTo>
                      <a:pt x="1003" y="2720"/>
                    </a:lnTo>
                    <a:lnTo>
                      <a:pt x="1045" y="2706"/>
                    </a:lnTo>
                    <a:lnTo>
                      <a:pt x="1088" y="2702"/>
                    </a:lnTo>
                    <a:lnTo>
                      <a:pt x="3755" y="2702"/>
                    </a:lnTo>
                    <a:lnTo>
                      <a:pt x="3798" y="2706"/>
                    </a:lnTo>
                    <a:lnTo>
                      <a:pt x="3838" y="2720"/>
                    </a:lnTo>
                    <a:lnTo>
                      <a:pt x="3874" y="2744"/>
                    </a:lnTo>
                    <a:lnTo>
                      <a:pt x="3904" y="2774"/>
                    </a:lnTo>
                    <a:lnTo>
                      <a:pt x="3926" y="2808"/>
                    </a:lnTo>
                    <a:lnTo>
                      <a:pt x="3942" y="2849"/>
                    </a:lnTo>
                    <a:lnTo>
                      <a:pt x="3946" y="2893"/>
                    </a:lnTo>
                    <a:lnTo>
                      <a:pt x="3946" y="2907"/>
                    </a:lnTo>
                    <a:lnTo>
                      <a:pt x="3944" y="2921"/>
                    </a:lnTo>
                    <a:lnTo>
                      <a:pt x="4282" y="2359"/>
                    </a:lnTo>
                    <a:lnTo>
                      <a:pt x="4282" y="759"/>
                    </a:lnTo>
                    <a:lnTo>
                      <a:pt x="382" y="759"/>
                    </a:lnTo>
                    <a:close/>
                    <a:moveTo>
                      <a:pt x="5872" y="453"/>
                    </a:moveTo>
                    <a:lnTo>
                      <a:pt x="5794" y="582"/>
                    </a:lnTo>
                    <a:lnTo>
                      <a:pt x="6029" y="723"/>
                    </a:lnTo>
                    <a:lnTo>
                      <a:pt x="6106" y="594"/>
                    </a:lnTo>
                    <a:lnTo>
                      <a:pt x="5872" y="453"/>
                    </a:lnTo>
                    <a:close/>
                    <a:moveTo>
                      <a:pt x="5798" y="0"/>
                    </a:moveTo>
                    <a:lnTo>
                      <a:pt x="5834" y="2"/>
                    </a:lnTo>
                    <a:lnTo>
                      <a:pt x="5872" y="12"/>
                    </a:lnTo>
                    <a:lnTo>
                      <a:pt x="5905" y="28"/>
                    </a:lnTo>
                    <a:lnTo>
                      <a:pt x="6467" y="364"/>
                    </a:lnTo>
                    <a:lnTo>
                      <a:pt x="6502" y="391"/>
                    </a:lnTo>
                    <a:lnTo>
                      <a:pt x="6528" y="425"/>
                    </a:lnTo>
                    <a:lnTo>
                      <a:pt x="6548" y="461"/>
                    </a:lnTo>
                    <a:lnTo>
                      <a:pt x="6558" y="503"/>
                    </a:lnTo>
                    <a:lnTo>
                      <a:pt x="6558" y="544"/>
                    </a:lnTo>
                    <a:lnTo>
                      <a:pt x="6550" y="586"/>
                    </a:lnTo>
                    <a:lnTo>
                      <a:pt x="6532" y="626"/>
                    </a:lnTo>
                    <a:lnTo>
                      <a:pt x="4664" y="3736"/>
                    </a:lnTo>
                    <a:lnTo>
                      <a:pt x="4664" y="5947"/>
                    </a:lnTo>
                    <a:lnTo>
                      <a:pt x="4658" y="5991"/>
                    </a:lnTo>
                    <a:lnTo>
                      <a:pt x="4644" y="6031"/>
                    </a:lnTo>
                    <a:lnTo>
                      <a:pt x="4622" y="6067"/>
                    </a:lnTo>
                    <a:lnTo>
                      <a:pt x="4592" y="6096"/>
                    </a:lnTo>
                    <a:lnTo>
                      <a:pt x="4556" y="6120"/>
                    </a:lnTo>
                    <a:lnTo>
                      <a:pt x="4517" y="6134"/>
                    </a:lnTo>
                    <a:lnTo>
                      <a:pt x="4473" y="6138"/>
                    </a:lnTo>
                    <a:lnTo>
                      <a:pt x="191" y="6138"/>
                    </a:lnTo>
                    <a:lnTo>
                      <a:pt x="147" y="6134"/>
                    </a:lnTo>
                    <a:lnTo>
                      <a:pt x="107" y="6120"/>
                    </a:lnTo>
                    <a:lnTo>
                      <a:pt x="72" y="6096"/>
                    </a:lnTo>
                    <a:lnTo>
                      <a:pt x="42" y="6067"/>
                    </a:lnTo>
                    <a:lnTo>
                      <a:pt x="20" y="6031"/>
                    </a:lnTo>
                    <a:lnTo>
                      <a:pt x="6" y="5991"/>
                    </a:lnTo>
                    <a:lnTo>
                      <a:pt x="0" y="5947"/>
                    </a:lnTo>
                    <a:lnTo>
                      <a:pt x="0" y="568"/>
                    </a:lnTo>
                    <a:lnTo>
                      <a:pt x="6" y="525"/>
                    </a:lnTo>
                    <a:lnTo>
                      <a:pt x="20" y="483"/>
                    </a:lnTo>
                    <a:lnTo>
                      <a:pt x="42" y="449"/>
                    </a:lnTo>
                    <a:lnTo>
                      <a:pt x="72" y="419"/>
                    </a:lnTo>
                    <a:lnTo>
                      <a:pt x="107" y="395"/>
                    </a:lnTo>
                    <a:lnTo>
                      <a:pt x="147" y="382"/>
                    </a:lnTo>
                    <a:lnTo>
                      <a:pt x="191" y="378"/>
                    </a:lnTo>
                    <a:lnTo>
                      <a:pt x="4473" y="378"/>
                    </a:lnTo>
                    <a:lnTo>
                      <a:pt x="4517" y="382"/>
                    </a:lnTo>
                    <a:lnTo>
                      <a:pt x="4556" y="395"/>
                    </a:lnTo>
                    <a:lnTo>
                      <a:pt x="4592" y="419"/>
                    </a:lnTo>
                    <a:lnTo>
                      <a:pt x="4622" y="449"/>
                    </a:lnTo>
                    <a:lnTo>
                      <a:pt x="4644" y="483"/>
                    </a:lnTo>
                    <a:lnTo>
                      <a:pt x="4658" y="525"/>
                    </a:lnTo>
                    <a:lnTo>
                      <a:pt x="4664" y="568"/>
                    </a:lnTo>
                    <a:lnTo>
                      <a:pt x="4664" y="1723"/>
                    </a:lnTo>
                    <a:lnTo>
                      <a:pt x="5643" y="93"/>
                    </a:lnTo>
                    <a:lnTo>
                      <a:pt x="5665" y="64"/>
                    </a:lnTo>
                    <a:lnTo>
                      <a:pt x="5693" y="38"/>
                    </a:lnTo>
                    <a:lnTo>
                      <a:pt x="5724" y="18"/>
                    </a:lnTo>
                    <a:lnTo>
                      <a:pt x="5760" y="6"/>
                    </a:lnTo>
                    <a:lnTo>
                      <a:pt x="5798"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grpSp>
      </p:grpSp>
      <p:grpSp>
        <p:nvGrpSpPr>
          <p:cNvPr id="92" name="Group 29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450AB48-5632-40A4-9200-FB9B81ADB09F}"/>
              </a:ext>
            </a:extLst>
          </p:cNvPr>
          <p:cNvGrpSpPr/>
          <p:nvPr/>
        </p:nvGrpSpPr>
        <p:grpSpPr>
          <a:xfrm>
            <a:off x="9534233" y="5204138"/>
            <a:ext cx="2576771" cy="320155"/>
            <a:chOff x="9062519" y="1142200"/>
            <a:chExt cx="2577703" cy="320154"/>
          </a:xfrm>
        </p:grpSpPr>
        <p:grpSp>
          <p:nvGrpSpPr>
            <p:cNvPr id="93" name="Group 28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3FDF659-C826-449D-A7E8-5320B6203A7A}"/>
                </a:ext>
              </a:extLst>
            </p:cNvPr>
            <p:cNvGrpSpPr/>
            <p:nvPr/>
          </p:nvGrpSpPr>
          <p:grpSpPr>
            <a:xfrm>
              <a:off x="9062519" y="1142200"/>
              <a:ext cx="266339" cy="320154"/>
              <a:chOff x="3024188" y="2184403"/>
              <a:chExt cx="4329112" cy="5203820"/>
            </a:xfrm>
            <a:solidFill>
              <a:schemeClr val="accent2"/>
            </a:solidFill>
          </p:grpSpPr>
          <p:sp>
            <p:nvSpPr>
              <p:cNvPr id="95" name="Freeform 5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927AEB1-E4F9-4FEE-99D1-C9E27E95B7F8}"/>
                  </a:ext>
                </a:extLst>
              </p:cNvPr>
              <p:cNvSpPr>
                <a:spLocks noEditPoints="1"/>
              </p:cNvSpPr>
              <p:nvPr/>
            </p:nvSpPr>
            <p:spPr bwMode="auto">
              <a:xfrm>
                <a:off x="3024188" y="2184403"/>
                <a:ext cx="4329112" cy="5203820"/>
              </a:xfrm>
              <a:custGeom>
                <a:avLst/>
                <a:gdLst>
                  <a:gd name="T0" fmla="*/ 439 w 5454"/>
                  <a:gd name="T1" fmla="*/ 1146 h 6556"/>
                  <a:gd name="T2" fmla="*/ 393 w 5454"/>
                  <a:gd name="T3" fmla="*/ 1178 h 6556"/>
                  <a:gd name="T4" fmla="*/ 375 w 5454"/>
                  <a:gd name="T5" fmla="*/ 1234 h 6556"/>
                  <a:gd name="T6" fmla="*/ 379 w 5454"/>
                  <a:gd name="T7" fmla="*/ 6118 h 6556"/>
                  <a:gd name="T8" fmla="*/ 413 w 5454"/>
                  <a:gd name="T9" fmla="*/ 6163 h 6556"/>
                  <a:gd name="T10" fmla="*/ 469 w 5454"/>
                  <a:gd name="T11" fmla="*/ 6181 h 6556"/>
                  <a:gd name="T12" fmla="*/ 4121 w 5454"/>
                  <a:gd name="T13" fmla="*/ 6177 h 6556"/>
                  <a:gd name="T14" fmla="*/ 4167 w 5454"/>
                  <a:gd name="T15" fmla="*/ 6143 h 6556"/>
                  <a:gd name="T16" fmla="*/ 4185 w 5454"/>
                  <a:gd name="T17" fmla="*/ 6088 h 6556"/>
                  <a:gd name="T18" fmla="*/ 1363 w 5454"/>
                  <a:gd name="T19" fmla="*/ 5791 h 6556"/>
                  <a:gd name="T20" fmla="*/ 1215 w 5454"/>
                  <a:gd name="T21" fmla="*/ 5767 h 6556"/>
                  <a:gd name="T22" fmla="*/ 1085 w 5454"/>
                  <a:gd name="T23" fmla="*/ 5699 h 6556"/>
                  <a:gd name="T24" fmla="*/ 983 w 5454"/>
                  <a:gd name="T25" fmla="*/ 5597 h 6556"/>
                  <a:gd name="T26" fmla="*/ 918 w 5454"/>
                  <a:gd name="T27" fmla="*/ 5470 h 6556"/>
                  <a:gd name="T28" fmla="*/ 894 w 5454"/>
                  <a:gd name="T29" fmla="*/ 5322 h 6556"/>
                  <a:gd name="T30" fmla="*/ 469 w 5454"/>
                  <a:gd name="T31" fmla="*/ 1140 h 6556"/>
                  <a:gd name="T32" fmla="*/ 1333 w 5454"/>
                  <a:gd name="T33" fmla="*/ 379 h 6556"/>
                  <a:gd name="T34" fmla="*/ 1287 w 5454"/>
                  <a:gd name="T35" fmla="*/ 413 h 6556"/>
                  <a:gd name="T36" fmla="*/ 1269 w 5454"/>
                  <a:gd name="T37" fmla="*/ 468 h 6556"/>
                  <a:gd name="T38" fmla="*/ 1273 w 5454"/>
                  <a:gd name="T39" fmla="*/ 5352 h 6556"/>
                  <a:gd name="T40" fmla="*/ 1307 w 5454"/>
                  <a:gd name="T41" fmla="*/ 5398 h 6556"/>
                  <a:gd name="T42" fmla="*/ 1363 w 5454"/>
                  <a:gd name="T43" fmla="*/ 5416 h 6556"/>
                  <a:gd name="T44" fmla="*/ 5015 w 5454"/>
                  <a:gd name="T45" fmla="*/ 5412 h 6556"/>
                  <a:gd name="T46" fmla="*/ 5061 w 5454"/>
                  <a:gd name="T47" fmla="*/ 5378 h 6556"/>
                  <a:gd name="T48" fmla="*/ 5079 w 5454"/>
                  <a:gd name="T49" fmla="*/ 5322 h 6556"/>
                  <a:gd name="T50" fmla="*/ 5075 w 5454"/>
                  <a:gd name="T51" fmla="*/ 439 h 6556"/>
                  <a:gd name="T52" fmla="*/ 5041 w 5454"/>
                  <a:gd name="T53" fmla="*/ 393 h 6556"/>
                  <a:gd name="T54" fmla="*/ 4985 w 5454"/>
                  <a:gd name="T55" fmla="*/ 375 h 6556"/>
                  <a:gd name="T56" fmla="*/ 1363 w 5454"/>
                  <a:gd name="T57" fmla="*/ 0 h 6556"/>
                  <a:gd name="T58" fmla="*/ 5061 w 5454"/>
                  <a:gd name="T59" fmla="*/ 6 h 6556"/>
                  <a:gd name="T60" fmla="*/ 5201 w 5454"/>
                  <a:gd name="T61" fmla="*/ 52 h 6556"/>
                  <a:gd name="T62" fmla="*/ 5316 w 5454"/>
                  <a:gd name="T63" fmla="*/ 138 h 6556"/>
                  <a:gd name="T64" fmla="*/ 5402 w 5454"/>
                  <a:gd name="T65" fmla="*/ 253 h 6556"/>
                  <a:gd name="T66" fmla="*/ 5448 w 5454"/>
                  <a:gd name="T67" fmla="*/ 393 h 6556"/>
                  <a:gd name="T68" fmla="*/ 5454 w 5454"/>
                  <a:gd name="T69" fmla="*/ 5322 h 6556"/>
                  <a:gd name="T70" fmla="*/ 5430 w 5454"/>
                  <a:gd name="T71" fmla="*/ 5470 h 6556"/>
                  <a:gd name="T72" fmla="*/ 5362 w 5454"/>
                  <a:gd name="T73" fmla="*/ 5597 h 6556"/>
                  <a:gd name="T74" fmla="*/ 5263 w 5454"/>
                  <a:gd name="T75" fmla="*/ 5699 h 6556"/>
                  <a:gd name="T76" fmla="*/ 5133 w 5454"/>
                  <a:gd name="T77" fmla="*/ 5767 h 6556"/>
                  <a:gd name="T78" fmla="*/ 4985 w 5454"/>
                  <a:gd name="T79" fmla="*/ 5791 h 6556"/>
                  <a:gd name="T80" fmla="*/ 4560 w 5454"/>
                  <a:gd name="T81" fmla="*/ 6088 h 6556"/>
                  <a:gd name="T82" fmla="*/ 4536 w 5454"/>
                  <a:gd name="T83" fmla="*/ 6235 h 6556"/>
                  <a:gd name="T84" fmla="*/ 4469 w 5454"/>
                  <a:gd name="T85" fmla="*/ 6365 h 6556"/>
                  <a:gd name="T86" fmla="*/ 4369 w 5454"/>
                  <a:gd name="T87" fmla="*/ 6466 h 6556"/>
                  <a:gd name="T88" fmla="*/ 4239 w 5454"/>
                  <a:gd name="T89" fmla="*/ 6532 h 6556"/>
                  <a:gd name="T90" fmla="*/ 4092 w 5454"/>
                  <a:gd name="T91" fmla="*/ 6556 h 6556"/>
                  <a:gd name="T92" fmla="*/ 393 w 5454"/>
                  <a:gd name="T93" fmla="*/ 6550 h 6556"/>
                  <a:gd name="T94" fmla="*/ 253 w 5454"/>
                  <a:gd name="T95" fmla="*/ 6504 h 6556"/>
                  <a:gd name="T96" fmla="*/ 138 w 5454"/>
                  <a:gd name="T97" fmla="*/ 6419 h 6556"/>
                  <a:gd name="T98" fmla="*/ 52 w 5454"/>
                  <a:gd name="T99" fmla="*/ 6303 h 6556"/>
                  <a:gd name="T100" fmla="*/ 6 w 5454"/>
                  <a:gd name="T101" fmla="*/ 6163 h 6556"/>
                  <a:gd name="T102" fmla="*/ 0 w 5454"/>
                  <a:gd name="T103" fmla="*/ 1234 h 6556"/>
                  <a:gd name="T104" fmla="*/ 24 w 5454"/>
                  <a:gd name="T105" fmla="*/ 1086 h 6556"/>
                  <a:gd name="T106" fmla="*/ 90 w 5454"/>
                  <a:gd name="T107" fmla="*/ 959 h 6556"/>
                  <a:gd name="T108" fmla="*/ 192 w 5454"/>
                  <a:gd name="T109" fmla="*/ 857 h 6556"/>
                  <a:gd name="T110" fmla="*/ 321 w 5454"/>
                  <a:gd name="T111" fmla="*/ 791 h 6556"/>
                  <a:gd name="T112" fmla="*/ 469 w 5454"/>
                  <a:gd name="T113" fmla="*/ 767 h 6556"/>
                  <a:gd name="T114" fmla="*/ 894 w 5454"/>
                  <a:gd name="T115" fmla="*/ 468 h 6556"/>
                  <a:gd name="T116" fmla="*/ 918 w 5454"/>
                  <a:gd name="T117" fmla="*/ 321 h 6556"/>
                  <a:gd name="T118" fmla="*/ 983 w 5454"/>
                  <a:gd name="T119" fmla="*/ 191 h 6556"/>
                  <a:gd name="T120" fmla="*/ 1085 w 5454"/>
                  <a:gd name="T121" fmla="*/ 92 h 6556"/>
                  <a:gd name="T122" fmla="*/ 1215 w 5454"/>
                  <a:gd name="T123" fmla="*/ 24 h 6556"/>
                  <a:gd name="T124" fmla="*/ 1363 w 5454"/>
                  <a:gd name="T125" fmla="*/ 0 h 6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454" h="6556">
                    <a:moveTo>
                      <a:pt x="469" y="1140"/>
                    </a:moveTo>
                    <a:lnTo>
                      <a:pt x="439" y="1146"/>
                    </a:lnTo>
                    <a:lnTo>
                      <a:pt x="413" y="1158"/>
                    </a:lnTo>
                    <a:lnTo>
                      <a:pt x="393" y="1178"/>
                    </a:lnTo>
                    <a:lnTo>
                      <a:pt x="379" y="1204"/>
                    </a:lnTo>
                    <a:lnTo>
                      <a:pt x="375" y="1234"/>
                    </a:lnTo>
                    <a:lnTo>
                      <a:pt x="375" y="6088"/>
                    </a:lnTo>
                    <a:lnTo>
                      <a:pt x="379" y="6118"/>
                    </a:lnTo>
                    <a:lnTo>
                      <a:pt x="393" y="6143"/>
                    </a:lnTo>
                    <a:lnTo>
                      <a:pt x="413" y="6163"/>
                    </a:lnTo>
                    <a:lnTo>
                      <a:pt x="439" y="6177"/>
                    </a:lnTo>
                    <a:lnTo>
                      <a:pt x="469" y="6181"/>
                    </a:lnTo>
                    <a:lnTo>
                      <a:pt x="4092" y="6181"/>
                    </a:lnTo>
                    <a:lnTo>
                      <a:pt x="4121" y="6177"/>
                    </a:lnTo>
                    <a:lnTo>
                      <a:pt x="4147" y="6163"/>
                    </a:lnTo>
                    <a:lnTo>
                      <a:pt x="4167" y="6143"/>
                    </a:lnTo>
                    <a:lnTo>
                      <a:pt x="4181" y="6118"/>
                    </a:lnTo>
                    <a:lnTo>
                      <a:pt x="4185" y="6088"/>
                    </a:lnTo>
                    <a:lnTo>
                      <a:pt x="4185" y="5791"/>
                    </a:lnTo>
                    <a:lnTo>
                      <a:pt x="1363" y="5791"/>
                    </a:lnTo>
                    <a:lnTo>
                      <a:pt x="1287" y="5785"/>
                    </a:lnTo>
                    <a:lnTo>
                      <a:pt x="1215" y="5767"/>
                    </a:lnTo>
                    <a:lnTo>
                      <a:pt x="1147" y="5737"/>
                    </a:lnTo>
                    <a:lnTo>
                      <a:pt x="1085" y="5699"/>
                    </a:lnTo>
                    <a:lnTo>
                      <a:pt x="1031" y="5653"/>
                    </a:lnTo>
                    <a:lnTo>
                      <a:pt x="983" y="5597"/>
                    </a:lnTo>
                    <a:lnTo>
                      <a:pt x="946" y="5537"/>
                    </a:lnTo>
                    <a:lnTo>
                      <a:pt x="918" y="5470"/>
                    </a:lnTo>
                    <a:lnTo>
                      <a:pt x="900" y="5398"/>
                    </a:lnTo>
                    <a:lnTo>
                      <a:pt x="894" y="5322"/>
                    </a:lnTo>
                    <a:lnTo>
                      <a:pt x="894" y="1140"/>
                    </a:lnTo>
                    <a:lnTo>
                      <a:pt x="469" y="1140"/>
                    </a:lnTo>
                    <a:close/>
                    <a:moveTo>
                      <a:pt x="1363" y="375"/>
                    </a:moveTo>
                    <a:lnTo>
                      <a:pt x="1333" y="379"/>
                    </a:lnTo>
                    <a:lnTo>
                      <a:pt x="1307" y="393"/>
                    </a:lnTo>
                    <a:lnTo>
                      <a:pt x="1287" y="413"/>
                    </a:lnTo>
                    <a:lnTo>
                      <a:pt x="1273" y="439"/>
                    </a:lnTo>
                    <a:lnTo>
                      <a:pt x="1269" y="468"/>
                    </a:lnTo>
                    <a:lnTo>
                      <a:pt x="1269" y="5322"/>
                    </a:lnTo>
                    <a:lnTo>
                      <a:pt x="1273" y="5352"/>
                    </a:lnTo>
                    <a:lnTo>
                      <a:pt x="1287" y="5378"/>
                    </a:lnTo>
                    <a:lnTo>
                      <a:pt x="1307" y="5398"/>
                    </a:lnTo>
                    <a:lnTo>
                      <a:pt x="1333" y="5412"/>
                    </a:lnTo>
                    <a:lnTo>
                      <a:pt x="1363" y="5416"/>
                    </a:lnTo>
                    <a:lnTo>
                      <a:pt x="4985" y="5416"/>
                    </a:lnTo>
                    <a:lnTo>
                      <a:pt x="5015" y="5412"/>
                    </a:lnTo>
                    <a:lnTo>
                      <a:pt x="5041" y="5398"/>
                    </a:lnTo>
                    <a:lnTo>
                      <a:pt x="5061" y="5378"/>
                    </a:lnTo>
                    <a:lnTo>
                      <a:pt x="5075" y="5352"/>
                    </a:lnTo>
                    <a:lnTo>
                      <a:pt x="5079" y="5322"/>
                    </a:lnTo>
                    <a:lnTo>
                      <a:pt x="5079" y="468"/>
                    </a:lnTo>
                    <a:lnTo>
                      <a:pt x="5075" y="439"/>
                    </a:lnTo>
                    <a:lnTo>
                      <a:pt x="5061" y="413"/>
                    </a:lnTo>
                    <a:lnTo>
                      <a:pt x="5041" y="393"/>
                    </a:lnTo>
                    <a:lnTo>
                      <a:pt x="5015" y="379"/>
                    </a:lnTo>
                    <a:lnTo>
                      <a:pt x="4985" y="375"/>
                    </a:lnTo>
                    <a:lnTo>
                      <a:pt x="1363" y="375"/>
                    </a:lnTo>
                    <a:close/>
                    <a:moveTo>
                      <a:pt x="1363" y="0"/>
                    </a:moveTo>
                    <a:lnTo>
                      <a:pt x="4985" y="0"/>
                    </a:lnTo>
                    <a:lnTo>
                      <a:pt x="5061" y="6"/>
                    </a:lnTo>
                    <a:lnTo>
                      <a:pt x="5133" y="24"/>
                    </a:lnTo>
                    <a:lnTo>
                      <a:pt x="5201" y="52"/>
                    </a:lnTo>
                    <a:lnTo>
                      <a:pt x="5263" y="92"/>
                    </a:lnTo>
                    <a:lnTo>
                      <a:pt x="5316" y="138"/>
                    </a:lnTo>
                    <a:lnTo>
                      <a:pt x="5362" y="191"/>
                    </a:lnTo>
                    <a:lnTo>
                      <a:pt x="5402" y="253"/>
                    </a:lnTo>
                    <a:lnTo>
                      <a:pt x="5430" y="321"/>
                    </a:lnTo>
                    <a:lnTo>
                      <a:pt x="5448" y="393"/>
                    </a:lnTo>
                    <a:lnTo>
                      <a:pt x="5454" y="468"/>
                    </a:lnTo>
                    <a:lnTo>
                      <a:pt x="5454" y="5322"/>
                    </a:lnTo>
                    <a:lnTo>
                      <a:pt x="5448" y="5398"/>
                    </a:lnTo>
                    <a:lnTo>
                      <a:pt x="5430" y="5470"/>
                    </a:lnTo>
                    <a:lnTo>
                      <a:pt x="5402" y="5537"/>
                    </a:lnTo>
                    <a:lnTo>
                      <a:pt x="5362" y="5597"/>
                    </a:lnTo>
                    <a:lnTo>
                      <a:pt x="5316" y="5653"/>
                    </a:lnTo>
                    <a:lnTo>
                      <a:pt x="5263" y="5699"/>
                    </a:lnTo>
                    <a:lnTo>
                      <a:pt x="5201" y="5737"/>
                    </a:lnTo>
                    <a:lnTo>
                      <a:pt x="5133" y="5767"/>
                    </a:lnTo>
                    <a:lnTo>
                      <a:pt x="5061" y="5785"/>
                    </a:lnTo>
                    <a:lnTo>
                      <a:pt x="4985" y="5791"/>
                    </a:lnTo>
                    <a:lnTo>
                      <a:pt x="4560" y="5791"/>
                    </a:lnTo>
                    <a:lnTo>
                      <a:pt x="4560" y="6088"/>
                    </a:lnTo>
                    <a:lnTo>
                      <a:pt x="4554" y="6163"/>
                    </a:lnTo>
                    <a:lnTo>
                      <a:pt x="4536" y="6235"/>
                    </a:lnTo>
                    <a:lnTo>
                      <a:pt x="4508" y="6303"/>
                    </a:lnTo>
                    <a:lnTo>
                      <a:pt x="4469" y="6365"/>
                    </a:lnTo>
                    <a:lnTo>
                      <a:pt x="4423" y="6419"/>
                    </a:lnTo>
                    <a:lnTo>
                      <a:pt x="4369" y="6466"/>
                    </a:lnTo>
                    <a:lnTo>
                      <a:pt x="4307" y="6504"/>
                    </a:lnTo>
                    <a:lnTo>
                      <a:pt x="4239" y="6532"/>
                    </a:lnTo>
                    <a:lnTo>
                      <a:pt x="4167" y="6550"/>
                    </a:lnTo>
                    <a:lnTo>
                      <a:pt x="4092" y="6556"/>
                    </a:lnTo>
                    <a:lnTo>
                      <a:pt x="469" y="6556"/>
                    </a:lnTo>
                    <a:lnTo>
                      <a:pt x="393" y="6550"/>
                    </a:lnTo>
                    <a:lnTo>
                      <a:pt x="321" y="6532"/>
                    </a:lnTo>
                    <a:lnTo>
                      <a:pt x="253" y="6504"/>
                    </a:lnTo>
                    <a:lnTo>
                      <a:pt x="192" y="6466"/>
                    </a:lnTo>
                    <a:lnTo>
                      <a:pt x="138" y="6419"/>
                    </a:lnTo>
                    <a:lnTo>
                      <a:pt x="90" y="6365"/>
                    </a:lnTo>
                    <a:lnTo>
                      <a:pt x="52" y="6303"/>
                    </a:lnTo>
                    <a:lnTo>
                      <a:pt x="24" y="6235"/>
                    </a:lnTo>
                    <a:lnTo>
                      <a:pt x="6" y="6163"/>
                    </a:lnTo>
                    <a:lnTo>
                      <a:pt x="0" y="6088"/>
                    </a:lnTo>
                    <a:lnTo>
                      <a:pt x="0" y="1234"/>
                    </a:lnTo>
                    <a:lnTo>
                      <a:pt x="6" y="1158"/>
                    </a:lnTo>
                    <a:lnTo>
                      <a:pt x="24" y="1086"/>
                    </a:lnTo>
                    <a:lnTo>
                      <a:pt x="52" y="1019"/>
                    </a:lnTo>
                    <a:lnTo>
                      <a:pt x="90" y="959"/>
                    </a:lnTo>
                    <a:lnTo>
                      <a:pt x="138" y="903"/>
                    </a:lnTo>
                    <a:lnTo>
                      <a:pt x="192" y="857"/>
                    </a:lnTo>
                    <a:lnTo>
                      <a:pt x="253" y="819"/>
                    </a:lnTo>
                    <a:lnTo>
                      <a:pt x="321" y="791"/>
                    </a:lnTo>
                    <a:lnTo>
                      <a:pt x="393" y="773"/>
                    </a:lnTo>
                    <a:lnTo>
                      <a:pt x="469" y="767"/>
                    </a:lnTo>
                    <a:lnTo>
                      <a:pt x="894" y="767"/>
                    </a:lnTo>
                    <a:lnTo>
                      <a:pt x="894" y="468"/>
                    </a:lnTo>
                    <a:lnTo>
                      <a:pt x="900" y="393"/>
                    </a:lnTo>
                    <a:lnTo>
                      <a:pt x="918" y="321"/>
                    </a:lnTo>
                    <a:lnTo>
                      <a:pt x="946" y="253"/>
                    </a:lnTo>
                    <a:lnTo>
                      <a:pt x="983" y="191"/>
                    </a:lnTo>
                    <a:lnTo>
                      <a:pt x="1031" y="138"/>
                    </a:lnTo>
                    <a:lnTo>
                      <a:pt x="1085" y="92"/>
                    </a:lnTo>
                    <a:lnTo>
                      <a:pt x="1147" y="52"/>
                    </a:lnTo>
                    <a:lnTo>
                      <a:pt x="1215" y="24"/>
                    </a:lnTo>
                    <a:lnTo>
                      <a:pt x="1287" y="6"/>
                    </a:lnTo>
                    <a:lnTo>
                      <a:pt x="1363" y="0"/>
                    </a:lnTo>
                    <a:close/>
                  </a:path>
                </a:pathLst>
              </a:custGeom>
              <a:grpFill/>
              <a:ln w="3175">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1400">
                  <a:solidFill>
                    <a:prstClr val="black"/>
                  </a:solidFill>
                  <a:latin typeface="Ebrima" panose="02000000000000000000" pitchFamily="2" charset="0"/>
                  <a:ea typeface="Ebrima" panose="02000000000000000000" pitchFamily="2" charset="0"/>
                  <a:cs typeface="Ebrima" panose="02000000000000000000" pitchFamily="2" charset="0"/>
                </a:endParaRPr>
              </a:p>
            </p:txBody>
          </p:sp>
          <p:sp>
            <p:nvSpPr>
              <p:cNvPr id="96" name="Freeform 5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C1AEF9D-07BA-4E86-98E8-1CADA4EC35B3}"/>
                  </a:ext>
                </a:extLst>
              </p:cNvPr>
              <p:cNvSpPr>
                <a:spLocks/>
              </p:cNvSpPr>
              <p:nvPr/>
            </p:nvSpPr>
            <p:spPr bwMode="auto">
              <a:xfrm>
                <a:off x="4305302" y="3106741"/>
                <a:ext cx="2476503" cy="296846"/>
              </a:xfrm>
              <a:custGeom>
                <a:avLst/>
                <a:gdLst>
                  <a:gd name="T0" fmla="*/ 187 w 3120"/>
                  <a:gd name="T1" fmla="*/ 0 h 375"/>
                  <a:gd name="T2" fmla="*/ 2932 w 3120"/>
                  <a:gd name="T3" fmla="*/ 0 h 375"/>
                  <a:gd name="T4" fmla="*/ 2974 w 3120"/>
                  <a:gd name="T5" fmla="*/ 4 h 375"/>
                  <a:gd name="T6" fmla="*/ 3014 w 3120"/>
                  <a:gd name="T7" fmla="*/ 18 h 375"/>
                  <a:gd name="T8" fmla="*/ 3050 w 3120"/>
                  <a:gd name="T9" fmla="*/ 42 h 375"/>
                  <a:gd name="T10" fmla="*/ 3078 w 3120"/>
                  <a:gd name="T11" fmla="*/ 70 h 375"/>
                  <a:gd name="T12" fmla="*/ 3100 w 3120"/>
                  <a:gd name="T13" fmla="*/ 104 h 375"/>
                  <a:gd name="T14" fmla="*/ 3114 w 3120"/>
                  <a:gd name="T15" fmla="*/ 144 h 375"/>
                  <a:gd name="T16" fmla="*/ 3120 w 3120"/>
                  <a:gd name="T17" fmla="*/ 187 h 375"/>
                  <a:gd name="T18" fmla="*/ 3114 w 3120"/>
                  <a:gd name="T19" fmla="*/ 229 h 375"/>
                  <a:gd name="T20" fmla="*/ 3100 w 3120"/>
                  <a:gd name="T21" fmla="*/ 269 h 375"/>
                  <a:gd name="T22" fmla="*/ 3078 w 3120"/>
                  <a:gd name="T23" fmla="*/ 303 h 375"/>
                  <a:gd name="T24" fmla="*/ 3050 w 3120"/>
                  <a:gd name="T25" fmla="*/ 333 h 375"/>
                  <a:gd name="T26" fmla="*/ 3014 w 3120"/>
                  <a:gd name="T27" fmla="*/ 355 h 375"/>
                  <a:gd name="T28" fmla="*/ 2974 w 3120"/>
                  <a:gd name="T29" fmla="*/ 369 h 375"/>
                  <a:gd name="T30" fmla="*/ 2932 w 3120"/>
                  <a:gd name="T31" fmla="*/ 375 h 375"/>
                  <a:gd name="T32" fmla="*/ 187 w 3120"/>
                  <a:gd name="T33" fmla="*/ 375 h 375"/>
                  <a:gd name="T34" fmla="*/ 143 w 3120"/>
                  <a:gd name="T35" fmla="*/ 369 h 375"/>
                  <a:gd name="T36" fmla="*/ 106 w 3120"/>
                  <a:gd name="T37" fmla="*/ 355 h 375"/>
                  <a:gd name="T38" fmla="*/ 70 w 3120"/>
                  <a:gd name="T39" fmla="*/ 333 h 375"/>
                  <a:gd name="T40" fmla="*/ 42 w 3120"/>
                  <a:gd name="T41" fmla="*/ 303 h 375"/>
                  <a:gd name="T42" fmla="*/ 20 w 3120"/>
                  <a:gd name="T43" fmla="*/ 269 h 375"/>
                  <a:gd name="T44" fmla="*/ 6 w 3120"/>
                  <a:gd name="T45" fmla="*/ 229 h 375"/>
                  <a:gd name="T46" fmla="*/ 0 w 3120"/>
                  <a:gd name="T47" fmla="*/ 187 h 375"/>
                  <a:gd name="T48" fmla="*/ 6 w 3120"/>
                  <a:gd name="T49" fmla="*/ 144 h 375"/>
                  <a:gd name="T50" fmla="*/ 20 w 3120"/>
                  <a:gd name="T51" fmla="*/ 104 h 375"/>
                  <a:gd name="T52" fmla="*/ 42 w 3120"/>
                  <a:gd name="T53" fmla="*/ 70 h 375"/>
                  <a:gd name="T54" fmla="*/ 70 w 3120"/>
                  <a:gd name="T55" fmla="*/ 42 h 375"/>
                  <a:gd name="T56" fmla="*/ 106 w 3120"/>
                  <a:gd name="T57" fmla="*/ 18 h 375"/>
                  <a:gd name="T58" fmla="*/ 143 w 3120"/>
                  <a:gd name="T59" fmla="*/ 4 h 375"/>
                  <a:gd name="T60" fmla="*/ 187 w 3120"/>
                  <a:gd name="T61"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5">
                    <a:moveTo>
                      <a:pt x="187" y="0"/>
                    </a:moveTo>
                    <a:lnTo>
                      <a:pt x="2932" y="0"/>
                    </a:lnTo>
                    <a:lnTo>
                      <a:pt x="2974" y="4"/>
                    </a:lnTo>
                    <a:lnTo>
                      <a:pt x="3014" y="18"/>
                    </a:lnTo>
                    <a:lnTo>
                      <a:pt x="3050" y="42"/>
                    </a:lnTo>
                    <a:lnTo>
                      <a:pt x="3078" y="70"/>
                    </a:lnTo>
                    <a:lnTo>
                      <a:pt x="3100" y="104"/>
                    </a:lnTo>
                    <a:lnTo>
                      <a:pt x="3114" y="144"/>
                    </a:lnTo>
                    <a:lnTo>
                      <a:pt x="3120" y="187"/>
                    </a:lnTo>
                    <a:lnTo>
                      <a:pt x="3114" y="229"/>
                    </a:lnTo>
                    <a:lnTo>
                      <a:pt x="3100" y="269"/>
                    </a:lnTo>
                    <a:lnTo>
                      <a:pt x="3078" y="303"/>
                    </a:lnTo>
                    <a:lnTo>
                      <a:pt x="3050" y="333"/>
                    </a:lnTo>
                    <a:lnTo>
                      <a:pt x="3014" y="355"/>
                    </a:lnTo>
                    <a:lnTo>
                      <a:pt x="2974" y="369"/>
                    </a:lnTo>
                    <a:lnTo>
                      <a:pt x="2932" y="375"/>
                    </a:lnTo>
                    <a:lnTo>
                      <a:pt x="187" y="375"/>
                    </a:lnTo>
                    <a:lnTo>
                      <a:pt x="143" y="369"/>
                    </a:lnTo>
                    <a:lnTo>
                      <a:pt x="106" y="355"/>
                    </a:lnTo>
                    <a:lnTo>
                      <a:pt x="70" y="333"/>
                    </a:lnTo>
                    <a:lnTo>
                      <a:pt x="42" y="303"/>
                    </a:lnTo>
                    <a:lnTo>
                      <a:pt x="20" y="269"/>
                    </a:lnTo>
                    <a:lnTo>
                      <a:pt x="6" y="229"/>
                    </a:lnTo>
                    <a:lnTo>
                      <a:pt x="0" y="187"/>
                    </a:lnTo>
                    <a:lnTo>
                      <a:pt x="6" y="144"/>
                    </a:lnTo>
                    <a:lnTo>
                      <a:pt x="20" y="104"/>
                    </a:lnTo>
                    <a:lnTo>
                      <a:pt x="42" y="70"/>
                    </a:lnTo>
                    <a:lnTo>
                      <a:pt x="70" y="42"/>
                    </a:lnTo>
                    <a:lnTo>
                      <a:pt x="106" y="18"/>
                    </a:lnTo>
                    <a:lnTo>
                      <a:pt x="143" y="4"/>
                    </a:lnTo>
                    <a:lnTo>
                      <a:pt x="187" y="0"/>
                    </a:lnTo>
                    <a:close/>
                  </a:path>
                </a:pathLst>
              </a:custGeom>
              <a:grpFill/>
              <a:ln w="3175">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1400">
                  <a:solidFill>
                    <a:prstClr val="black"/>
                  </a:solidFill>
                  <a:latin typeface="Ebrima" panose="02000000000000000000" pitchFamily="2" charset="0"/>
                  <a:ea typeface="Ebrima" panose="02000000000000000000" pitchFamily="2" charset="0"/>
                  <a:cs typeface="Ebrima" panose="02000000000000000000" pitchFamily="2" charset="0"/>
                </a:endParaRPr>
              </a:p>
            </p:txBody>
          </p:sp>
          <p:sp>
            <p:nvSpPr>
              <p:cNvPr id="97" name="Freeform 57">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962363A1-8997-46C3-9460-834541862CDA}"/>
                  </a:ext>
                </a:extLst>
              </p:cNvPr>
              <p:cNvSpPr>
                <a:spLocks/>
              </p:cNvSpPr>
              <p:nvPr/>
            </p:nvSpPr>
            <p:spPr bwMode="auto">
              <a:xfrm>
                <a:off x="4305302" y="3813172"/>
                <a:ext cx="2476503" cy="296846"/>
              </a:xfrm>
              <a:custGeom>
                <a:avLst/>
                <a:gdLst>
                  <a:gd name="T0" fmla="*/ 187 w 3120"/>
                  <a:gd name="T1" fmla="*/ 0 h 375"/>
                  <a:gd name="T2" fmla="*/ 2932 w 3120"/>
                  <a:gd name="T3" fmla="*/ 0 h 375"/>
                  <a:gd name="T4" fmla="*/ 2974 w 3120"/>
                  <a:gd name="T5" fmla="*/ 6 h 375"/>
                  <a:gd name="T6" fmla="*/ 3014 w 3120"/>
                  <a:gd name="T7" fmla="*/ 20 h 375"/>
                  <a:gd name="T8" fmla="*/ 3050 w 3120"/>
                  <a:gd name="T9" fmla="*/ 42 h 375"/>
                  <a:gd name="T10" fmla="*/ 3078 w 3120"/>
                  <a:gd name="T11" fmla="*/ 72 h 375"/>
                  <a:gd name="T12" fmla="*/ 3100 w 3120"/>
                  <a:gd name="T13" fmla="*/ 106 h 375"/>
                  <a:gd name="T14" fmla="*/ 3114 w 3120"/>
                  <a:gd name="T15" fmla="*/ 146 h 375"/>
                  <a:gd name="T16" fmla="*/ 3120 w 3120"/>
                  <a:gd name="T17" fmla="*/ 187 h 375"/>
                  <a:gd name="T18" fmla="*/ 3114 w 3120"/>
                  <a:gd name="T19" fmla="*/ 231 h 375"/>
                  <a:gd name="T20" fmla="*/ 3100 w 3120"/>
                  <a:gd name="T21" fmla="*/ 271 h 375"/>
                  <a:gd name="T22" fmla="*/ 3078 w 3120"/>
                  <a:gd name="T23" fmla="*/ 305 h 375"/>
                  <a:gd name="T24" fmla="*/ 3050 w 3120"/>
                  <a:gd name="T25" fmla="*/ 333 h 375"/>
                  <a:gd name="T26" fmla="*/ 3014 w 3120"/>
                  <a:gd name="T27" fmla="*/ 357 h 375"/>
                  <a:gd name="T28" fmla="*/ 2974 w 3120"/>
                  <a:gd name="T29" fmla="*/ 371 h 375"/>
                  <a:gd name="T30" fmla="*/ 2932 w 3120"/>
                  <a:gd name="T31" fmla="*/ 375 h 375"/>
                  <a:gd name="T32" fmla="*/ 187 w 3120"/>
                  <a:gd name="T33" fmla="*/ 375 h 375"/>
                  <a:gd name="T34" fmla="*/ 143 w 3120"/>
                  <a:gd name="T35" fmla="*/ 371 h 375"/>
                  <a:gd name="T36" fmla="*/ 106 w 3120"/>
                  <a:gd name="T37" fmla="*/ 357 h 375"/>
                  <a:gd name="T38" fmla="*/ 70 w 3120"/>
                  <a:gd name="T39" fmla="*/ 335 h 375"/>
                  <a:gd name="T40" fmla="*/ 42 w 3120"/>
                  <a:gd name="T41" fmla="*/ 305 h 375"/>
                  <a:gd name="T42" fmla="*/ 20 w 3120"/>
                  <a:gd name="T43" fmla="*/ 271 h 375"/>
                  <a:gd name="T44" fmla="*/ 6 w 3120"/>
                  <a:gd name="T45" fmla="*/ 231 h 375"/>
                  <a:gd name="T46" fmla="*/ 0 w 3120"/>
                  <a:gd name="T47" fmla="*/ 187 h 375"/>
                  <a:gd name="T48" fmla="*/ 6 w 3120"/>
                  <a:gd name="T49" fmla="*/ 146 h 375"/>
                  <a:gd name="T50" fmla="*/ 20 w 3120"/>
                  <a:gd name="T51" fmla="*/ 106 h 375"/>
                  <a:gd name="T52" fmla="*/ 42 w 3120"/>
                  <a:gd name="T53" fmla="*/ 72 h 375"/>
                  <a:gd name="T54" fmla="*/ 70 w 3120"/>
                  <a:gd name="T55" fmla="*/ 42 h 375"/>
                  <a:gd name="T56" fmla="*/ 106 w 3120"/>
                  <a:gd name="T57" fmla="*/ 20 h 375"/>
                  <a:gd name="T58" fmla="*/ 143 w 3120"/>
                  <a:gd name="T59" fmla="*/ 6 h 375"/>
                  <a:gd name="T60" fmla="*/ 187 w 3120"/>
                  <a:gd name="T61"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5">
                    <a:moveTo>
                      <a:pt x="187" y="0"/>
                    </a:moveTo>
                    <a:lnTo>
                      <a:pt x="2932" y="0"/>
                    </a:lnTo>
                    <a:lnTo>
                      <a:pt x="2974" y="6"/>
                    </a:lnTo>
                    <a:lnTo>
                      <a:pt x="3014" y="20"/>
                    </a:lnTo>
                    <a:lnTo>
                      <a:pt x="3050" y="42"/>
                    </a:lnTo>
                    <a:lnTo>
                      <a:pt x="3078" y="72"/>
                    </a:lnTo>
                    <a:lnTo>
                      <a:pt x="3100" y="106"/>
                    </a:lnTo>
                    <a:lnTo>
                      <a:pt x="3114" y="146"/>
                    </a:lnTo>
                    <a:lnTo>
                      <a:pt x="3120" y="187"/>
                    </a:lnTo>
                    <a:lnTo>
                      <a:pt x="3114" y="231"/>
                    </a:lnTo>
                    <a:lnTo>
                      <a:pt x="3100" y="271"/>
                    </a:lnTo>
                    <a:lnTo>
                      <a:pt x="3078" y="305"/>
                    </a:lnTo>
                    <a:lnTo>
                      <a:pt x="3050" y="333"/>
                    </a:lnTo>
                    <a:lnTo>
                      <a:pt x="3014" y="357"/>
                    </a:lnTo>
                    <a:lnTo>
                      <a:pt x="2974" y="371"/>
                    </a:lnTo>
                    <a:lnTo>
                      <a:pt x="2932" y="375"/>
                    </a:lnTo>
                    <a:lnTo>
                      <a:pt x="187" y="375"/>
                    </a:lnTo>
                    <a:lnTo>
                      <a:pt x="143" y="371"/>
                    </a:lnTo>
                    <a:lnTo>
                      <a:pt x="106" y="357"/>
                    </a:lnTo>
                    <a:lnTo>
                      <a:pt x="70" y="335"/>
                    </a:lnTo>
                    <a:lnTo>
                      <a:pt x="42" y="305"/>
                    </a:lnTo>
                    <a:lnTo>
                      <a:pt x="20" y="271"/>
                    </a:lnTo>
                    <a:lnTo>
                      <a:pt x="6" y="231"/>
                    </a:lnTo>
                    <a:lnTo>
                      <a:pt x="0" y="187"/>
                    </a:lnTo>
                    <a:lnTo>
                      <a:pt x="6" y="146"/>
                    </a:lnTo>
                    <a:lnTo>
                      <a:pt x="20" y="106"/>
                    </a:lnTo>
                    <a:lnTo>
                      <a:pt x="42" y="72"/>
                    </a:lnTo>
                    <a:lnTo>
                      <a:pt x="70" y="42"/>
                    </a:lnTo>
                    <a:lnTo>
                      <a:pt x="106" y="20"/>
                    </a:lnTo>
                    <a:lnTo>
                      <a:pt x="143" y="6"/>
                    </a:lnTo>
                    <a:lnTo>
                      <a:pt x="187" y="0"/>
                    </a:lnTo>
                    <a:close/>
                  </a:path>
                </a:pathLst>
              </a:custGeom>
              <a:grpFill/>
              <a:ln w="3175">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1400">
                  <a:solidFill>
                    <a:prstClr val="black"/>
                  </a:solidFill>
                  <a:latin typeface="Ebrima" panose="02000000000000000000" pitchFamily="2" charset="0"/>
                  <a:ea typeface="Ebrima" panose="02000000000000000000" pitchFamily="2" charset="0"/>
                  <a:cs typeface="Ebrima" panose="02000000000000000000" pitchFamily="2" charset="0"/>
                </a:endParaRPr>
              </a:p>
            </p:txBody>
          </p:sp>
          <p:sp>
            <p:nvSpPr>
              <p:cNvPr id="98" name="Freeform 5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DAA9DA3-A1DE-4D37-B394-0632E602C234}"/>
                  </a:ext>
                </a:extLst>
              </p:cNvPr>
              <p:cNvSpPr>
                <a:spLocks/>
              </p:cNvSpPr>
              <p:nvPr/>
            </p:nvSpPr>
            <p:spPr bwMode="auto">
              <a:xfrm>
                <a:off x="4305302" y="4519603"/>
                <a:ext cx="2476503" cy="296846"/>
              </a:xfrm>
              <a:custGeom>
                <a:avLst/>
                <a:gdLst>
                  <a:gd name="T0" fmla="*/ 187 w 3120"/>
                  <a:gd name="T1" fmla="*/ 0 h 375"/>
                  <a:gd name="T2" fmla="*/ 2932 w 3120"/>
                  <a:gd name="T3" fmla="*/ 0 h 375"/>
                  <a:gd name="T4" fmla="*/ 2974 w 3120"/>
                  <a:gd name="T5" fmla="*/ 4 h 375"/>
                  <a:gd name="T6" fmla="*/ 3014 w 3120"/>
                  <a:gd name="T7" fmla="*/ 20 h 375"/>
                  <a:gd name="T8" fmla="*/ 3050 w 3120"/>
                  <a:gd name="T9" fmla="*/ 42 h 375"/>
                  <a:gd name="T10" fmla="*/ 3078 w 3120"/>
                  <a:gd name="T11" fmla="*/ 70 h 375"/>
                  <a:gd name="T12" fmla="*/ 3100 w 3120"/>
                  <a:gd name="T13" fmla="*/ 106 h 375"/>
                  <a:gd name="T14" fmla="*/ 3114 w 3120"/>
                  <a:gd name="T15" fmla="*/ 144 h 375"/>
                  <a:gd name="T16" fmla="*/ 3120 w 3120"/>
                  <a:gd name="T17" fmla="*/ 188 h 375"/>
                  <a:gd name="T18" fmla="*/ 3114 w 3120"/>
                  <a:gd name="T19" fmla="*/ 229 h 375"/>
                  <a:gd name="T20" fmla="*/ 3100 w 3120"/>
                  <a:gd name="T21" fmla="*/ 269 h 375"/>
                  <a:gd name="T22" fmla="*/ 3078 w 3120"/>
                  <a:gd name="T23" fmla="*/ 305 h 375"/>
                  <a:gd name="T24" fmla="*/ 3050 w 3120"/>
                  <a:gd name="T25" fmla="*/ 333 h 375"/>
                  <a:gd name="T26" fmla="*/ 3014 w 3120"/>
                  <a:gd name="T27" fmla="*/ 355 h 375"/>
                  <a:gd name="T28" fmla="*/ 2974 w 3120"/>
                  <a:gd name="T29" fmla="*/ 369 h 375"/>
                  <a:gd name="T30" fmla="*/ 2932 w 3120"/>
                  <a:gd name="T31" fmla="*/ 375 h 375"/>
                  <a:gd name="T32" fmla="*/ 187 w 3120"/>
                  <a:gd name="T33" fmla="*/ 375 h 375"/>
                  <a:gd name="T34" fmla="*/ 143 w 3120"/>
                  <a:gd name="T35" fmla="*/ 369 h 375"/>
                  <a:gd name="T36" fmla="*/ 106 w 3120"/>
                  <a:gd name="T37" fmla="*/ 355 h 375"/>
                  <a:gd name="T38" fmla="*/ 70 w 3120"/>
                  <a:gd name="T39" fmla="*/ 333 h 375"/>
                  <a:gd name="T40" fmla="*/ 42 w 3120"/>
                  <a:gd name="T41" fmla="*/ 305 h 375"/>
                  <a:gd name="T42" fmla="*/ 20 w 3120"/>
                  <a:gd name="T43" fmla="*/ 269 h 375"/>
                  <a:gd name="T44" fmla="*/ 6 w 3120"/>
                  <a:gd name="T45" fmla="*/ 229 h 375"/>
                  <a:gd name="T46" fmla="*/ 0 w 3120"/>
                  <a:gd name="T47" fmla="*/ 188 h 375"/>
                  <a:gd name="T48" fmla="*/ 6 w 3120"/>
                  <a:gd name="T49" fmla="*/ 144 h 375"/>
                  <a:gd name="T50" fmla="*/ 20 w 3120"/>
                  <a:gd name="T51" fmla="*/ 106 h 375"/>
                  <a:gd name="T52" fmla="*/ 42 w 3120"/>
                  <a:gd name="T53" fmla="*/ 70 h 375"/>
                  <a:gd name="T54" fmla="*/ 70 w 3120"/>
                  <a:gd name="T55" fmla="*/ 42 h 375"/>
                  <a:gd name="T56" fmla="*/ 106 w 3120"/>
                  <a:gd name="T57" fmla="*/ 20 h 375"/>
                  <a:gd name="T58" fmla="*/ 143 w 3120"/>
                  <a:gd name="T59" fmla="*/ 4 h 375"/>
                  <a:gd name="T60" fmla="*/ 187 w 3120"/>
                  <a:gd name="T61"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5">
                    <a:moveTo>
                      <a:pt x="187" y="0"/>
                    </a:moveTo>
                    <a:lnTo>
                      <a:pt x="2932" y="0"/>
                    </a:lnTo>
                    <a:lnTo>
                      <a:pt x="2974" y="4"/>
                    </a:lnTo>
                    <a:lnTo>
                      <a:pt x="3014" y="20"/>
                    </a:lnTo>
                    <a:lnTo>
                      <a:pt x="3050" y="42"/>
                    </a:lnTo>
                    <a:lnTo>
                      <a:pt x="3078" y="70"/>
                    </a:lnTo>
                    <a:lnTo>
                      <a:pt x="3100" y="106"/>
                    </a:lnTo>
                    <a:lnTo>
                      <a:pt x="3114" y="144"/>
                    </a:lnTo>
                    <a:lnTo>
                      <a:pt x="3120" y="188"/>
                    </a:lnTo>
                    <a:lnTo>
                      <a:pt x="3114" y="229"/>
                    </a:lnTo>
                    <a:lnTo>
                      <a:pt x="3100" y="269"/>
                    </a:lnTo>
                    <a:lnTo>
                      <a:pt x="3078" y="305"/>
                    </a:lnTo>
                    <a:lnTo>
                      <a:pt x="3050" y="333"/>
                    </a:lnTo>
                    <a:lnTo>
                      <a:pt x="3014" y="355"/>
                    </a:lnTo>
                    <a:lnTo>
                      <a:pt x="2974" y="369"/>
                    </a:lnTo>
                    <a:lnTo>
                      <a:pt x="2932" y="375"/>
                    </a:lnTo>
                    <a:lnTo>
                      <a:pt x="187" y="375"/>
                    </a:lnTo>
                    <a:lnTo>
                      <a:pt x="143" y="369"/>
                    </a:lnTo>
                    <a:lnTo>
                      <a:pt x="106" y="355"/>
                    </a:lnTo>
                    <a:lnTo>
                      <a:pt x="70" y="333"/>
                    </a:lnTo>
                    <a:lnTo>
                      <a:pt x="42" y="305"/>
                    </a:lnTo>
                    <a:lnTo>
                      <a:pt x="20" y="269"/>
                    </a:lnTo>
                    <a:lnTo>
                      <a:pt x="6" y="229"/>
                    </a:lnTo>
                    <a:lnTo>
                      <a:pt x="0" y="188"/>
                    </a:lnTo>
                    <a:lnTo>
                      <a:pt x="6" y="144"/>
                    </a:lnTo>
                    <a:lnTo>
                      <a:pt x="20" y="106"/>
                    </a:lnTo>
                    <a:lnTo>
                      <a:pt x="42" y="70"/>
                    </a:lnTo>
                    <a:lnTo>
                      <a:pt x="70" y="42"/>
                    </a:lnTo>
                    <a:lnTo>
                      <a:pt x="106" y="20"/>
                    </a:lnTo>
                    <a:lnTo>
                      <a:pt x="143" y="4"/>
                    </a:lnTo>
                    <a:lnTo>
                      <a:pt x="187" y="0"/>
                    </a:lnTo>
                    <a:close/>
                  </a:path>
                </a:pathLst>
              </a:custGeom>
              <a:grpFill/>
              <a:ln w="3175">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1400">
                  <a:solidFill>
                    <a:prstClr val="black"/>
                  </a:solidFill>
                  <a:latin typeface="Ebrima" panose="02000000000000000000" pitchFamily="2" charset="0"/>
                  <a:ea typeface="Ebrima" panose="02000000000000000000" pitchFamily="2" charset="0"/>
                  <a:cs typeface="Ebrima" panose="02000000000000000000" pitchFamily="2" charset="0"/>
                </a:endParaRPr>
              </a:p>
            </p:txBody>
          </p:sp>
          <p:sp>
            <p:nvSpPr>
              <p:cNvPr id="99" name="Freeform 5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CFDE128-DFA6-4839-83D5-B83F4EC231B1}"/>
                  </a:ext>
                </a:extLst>
              </p:cNvPr>
              <p:cNvSpPr>
                <a:spLocks/>
              </p:cNvSpPr>
              <p:nvPr/>
            </p:nvSpPr>
            <p:spPr bwMode="auto">
              <a:xfrm>
                <a:off x="4305302" y="5227629"/>
                <a:ext cx="2476503" cy="295285"/>
              </a:xfrm>
              <a:custGeom>
                <a:avLst/>
                <a:gdLst>
                  <a:gd name="T0" fmla="*/ 187 w 3120"/>
                  <a:gd name="T1" fmla="*/ 0 h 373"/>
                  <a:gd name="T2" fmla="*/ 2932 w 3120"/>
                  <a:gd name="T3" fmla="*/ 0 h 373"/>
                  <a:gd name="T4" fmla="*/ 2974 w 3120"/>
                  <a:gd name="T5" fmla="*/ 4 h 373"/>
                  <a:gd name="T6" fmla="*/ 3014 w 3120"/>
                  <a:gd name="T7" fmla="*/ 18 h 373"/>
                  <a:gd name="T8" fmla="*/ 3050 w 3120"/>
                  <a:gd name="T9" fmla="*/ 40 h 373"/>
                  <a:gd name="T10" fmla="*/ 3078 w 3120"/>
                  <a:gd name="T11" fmla="*/ 70 h 373"/>
                  <a:gd name="T12" fmla="*/ 3100 w 3120"/>
                  <a:gd name="T13" fmla="*/ 104 h 373"/>
                  <a:gd name="T14" fmla="*/ 3114 w 3120"/>
                  <a:gd name="T15" fmla="*/ 144 h 373"/>
                  <a:gd name="T16" fmla="*/ 3120 w 3120"/>
                  <a:gd name="T17" fmla="*/ 186 h 373"/>
                  <a:gd name="T18" fmla="*/ 3114 w 3120"/>
                  <a:gd name="T19" fmla="*/ 229 h 373"/>
                  <a:gd name="T20" fmla="*/ 3100 w 3120"/>
                  <a:gd name="T21" fmla="*/ 269 h 373"/>
                  <a:gd name="T22" fmla="*/ 3078 w 3120"/>
                  <a:gd name="T23" fmla="*/ 303 h 373"/>
                  <a:gd name="T24" fmla="*/ 3050 w 3120"/>
                  <a:gd name="T25" fmla="*/ 333 h 373"/>
                  <a:gd name="T26" fmla="*/ 3014 w 3120"/>
                  <a:gd name="T27" fmla="*/ 355 h 373"/>
                  <a:gd name="T28" fmla="*/ 2974 w 3120"/>
                  <a:gd name="T29" fmla="*/ 369 h 373"/>
                  <a:gd name="T30" fmla="*/ 2932 w 3120"/>
                  <a:gd name="T31" fmla="*/ 373 h 373"/>
                  <a:gd name="T32" fmla="*/ 187 w 3120"/>
                  <a:gd name="T33" fmla="*/ 373 h 373"/>
                  <a:gd name="T34" fmla="*/ 143 w 3120"/>
                  <a:gd name="T35" fmla="*/ 369 h 373"/>
                  <a:gd name="T36" fmla="*/ 106 w 3120"/>
                  <a:gd name="T37" fmla="*/ 355 h 373"/>
                  <a:gd name="T38" fmla="*/ 70 w 3120"/>
                  <a:gd name="T39" fmla="*/ 333 h 373"/>
                  <a:gd name="T40" fmla="*/ 42 w 3120"/>
                  <a:gd name="T41" fmla="*/ 303 h 373"/>
                  <a:gd name="T42" fmla="*/ 20 w 3120"/>
                  <a:gd name="T43" fmla="*/ 269 h 373"/>
                  <a:gd name="T44" fmla="*/ 6 w 3120"/>
                  <a:gd name="T45" fmla="*/ 229 h 373"/>
                  <a:gd name="T46" fmla="*/ 0 w 3120"/>
                  <a:gd name="T47" fmla="*/ 186 h 373"/>
                  <a:gd name="T48" fmla="*/ 6 w 3120"/>
                  <a:gd name="T49" fmla="*/ 144 h 373"/>
                  <a:gd name="T50" fmla="*/ 20 w 3120"/>
                  <a:gd name="T51" fmla="*/ 104 h 373"/>
                  <a:gd name="T52" fmla="*/ 42 w 3120"/>
                  <a:gd name="T53" fmla="*/ 70 h 373"/>
                  <a:gd name="T54" fmla="*/ 70 w 3120"/>
                  <a:gd name="T55" fmla="*/ 40 h 373"/>
                  <a:gd name="T56" fmla="*/ 106 w 3120"/>
                  <a:gd name="T57" fmla="*/ 18 h 373"/>
                  <a:gd name="T58" fmla="*/ 143 w 3120"/>
                  <a:gd name="T59" fmla="*/ 4 h 373"/>
                  <a:gd name="T60" fmla="*/ 187 w 3120"/>
                  <a:gd name="T61"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3">
                    <a:moveTo>
                      <a:pt x="187" y="0"/>
                    </a:moveTo>
                    <a:lnTo>
                      <a:pt x="2932" y="0"/>
                    </a:lnTo>
                    <a:lnTo>
                      <a:pt x="2974" y="4"/>
                    </a:lnTo>
                    <a:lnTo>
                      <a:pt x="3014" y="18"/>
                    </a:lnTo>
                    <a:lnTo>
                      <a:pt x="3050" y="40"/>
                    </a:lnTo>
                    <a:lnTo>
                      <a:pt x="3078" y="70"/>
                    </a:lnTo>
                    <a:lnTo>
                      <a:pt x="3100" y="104"/>
                    </a:lnTo>
                    <a:lnTo>
                      <a:pt x="3114" y="144"/>
                    </a:lnTo>
                    <a:lnTo>
                      <a:pt x="3120" y="186"/>
                    </a:lnTo>
                    <a:lnTo>
                      <a:pt x="3114" y="229"/>
                    </a:lnTo>
                    <a:lnTo>
                      <a:pt x="3100" y="269"/>
                    </a:lnTo>
                    <a:lnTo>
                      <a:pt x="3078" y="303"/>
                    </a:lnTo>
                    <a:lnTo>
                      <a:pt x="3050" y="333"/>
                    </a:lnTo>
                    <a:lnTo>
                      <a:pt x="3014" y="355"/>
                    </a:lnTo>
                    <a:lnTo>
                      <a:pt x="2974" y="369"/>
                    </a:lnTo>
                    <a:lnTo>
                      <a:pt x="2932" y="373"/>
                    </a:lnTo>
                    <a:lnTo>
                      <a:pt x="187" y="373"/>
                    </a:lnTo>
                    <a:lnTo>
                      <a:pt x="143" y="369"/>
                    </a:lnTo>
                    <a:lnTo>
                      <a:pt x="106" y="355"/>
                    </a:lnTo>
                    <a:lnTo>
                      <a:pt x="70" y="333"/>
                    </a:lnTo>
                    <a:lnTo>
                      <a:pt x="42" y="303"/>
                    </a:lnTo>
                    <a:lnTo>
                      <a:pt x="20" y="269"/>
                    </a:lnTo>
                    <a:lnTo>
                      <a:pt x="6" y="229"/>
                    </a:lnTo>
                    <a:lnTo>
                      <a:pt x="0" y="186"/>
                    </a:lnTo>
                    <a:lnTo>
                      <a:pt x="6" y="144"/>
                    </a:lnTo>
                    <a:lnTo>
                      <a:pt x="20" y="104"/>
                    </a:lnTo>
                    <a:lnTo>
                      <a:pt x="42" y="70"/>
                    </a:lnTo>
                    <a:lnTo>
                      <a:pt x="70" y="40"/>
                    </a:lnTo>
                    <a:lnTo>
                      <a:pt x="106" y="18"/>
                    </a:lnTo>
                    <a:lnTo>
                      <a:pt x="143" y="4"/>
                    </a:lnTo>
                    <a:lnTo>
                      <a:pt x="187" y="0"/>
                    </a:lnTo>
                    <a:close/>
                  </a:path>
                </a:pathLst>
              </a:custGeom>
              <a:grpFill/>
              <a:ln w="3175">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1400">
                  <a:solidFill>
                    <a:prstClr val="black"/>
                  </a:solidFill>
                  <a:latin typeface="Ebrima" panose="02000000000000000000" pitchFamily="2" charset="0"/>
                  <a:ea typeface="Ebrima" panose="02000000000000000000" pitchFamily="2" charset="0"/>
                  <a:cs typeface="Ebrima" panose="02000000000000000000" pitchFamily="2" charset="0"/>
                </a:endParaRPr>
              </a:p>
            </p:txBody>
          </p:sp>
        </p:grpSp>
        <p:sp>
          <p:nvSpPr>
            <p:cNvPr id="94" name="TextBox 28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E4E5366-B11D-4885-989C-3A047127DAB5}"/>
                </a:ext>
              </a:extLst>
            </p:cNvPr>
            <p:cNvSpPr txBox="1"/>
            <p:nvPr/>
          </p:nvSpPr>
          <p:spPr>
            <a:xfrm>
              <a:off x="9483879" y="1194554"/>
              <a:ext cx="2156343" cy="246220"/>
            </a:xfrm>
            <a:prstGeom prst="rect">
              <a:avLst/>
            </a:prstGeom>
            <a:noFill/>
          </p:spPr>
          <p:txBody>
            <a:bodyPr wrap="square" lIns="0" tIns="0" rIns="0" bIns="0" rtlCol="0">
              <a:spAutoFit/>
            </a:bodyPr>
            <a:lstStyle>
              <a:defPPr>
                <a:defRPr lang="en-US"/>
              </a:defPPr>
              <a:lvl1pPr defTabSz="1450548">
                <a:defRPr sz="1600" b="1">
                  <a:latin typeface="Arial" panose="020B0604020202020204" pitchFamily="34" charset="0"/>
                  <a:ea typeface="Ebrima" panose="02000000000000000000" pitchFamily="2" charset="0"/>
                  <a:cs typeface="Arial" panose="020B0604020202020204" pitchFamily="34" charset="0"/>
                </a:defRPr>
              </a:lvl1pPr>
            </a:lstStyle>
            <a:p>
              <a:r>
                <a:rPr lang="es-GT" dirty="0"/>
                <a:t>Fecha de Inicio </a:t>
              </a:r>
            </a:p>
          </p:txBody>
        </p:sp>
      </p:grpSp>
      <p:sp>
        <p:nvSpPr>
          <p:cNvPr id="100" name="TextBox 20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579AD53-0C8C-462D-B66B-A2A70B1ACD85}"/>
              </a:ext>
            </a:extLst>
          </p:cNvPr>
          <p:cNvSpPr txBox="1"/>
          <p:nvPr/>
        </p:nvSpPr>
        <p:spPr>
          <a:xfrm>
            <a:off x="9532268" y="5764240"/>
            <a:ext cx="2490172" cy="307777"/>
          </a:xfrm>
          <a:prstGeom prst="rect">
            <a:avLst/>
          </a:prstGeom>
          <a:noFill/>
        </p:spPr>
        <p:txBody>
          <a:bodyPr wrap="square" lIns="0" tIns="0" rIns="0" bIns="0" rtlCol="0">
            <a:spAutoFit/>
          </a:bodyPr>
          <a:lstStyle>
            <a:defPPr>
              <a:defRPr lang="en-US"/>
            </a:defPPr>
            <a:lvl1pPr>
              <a:defRPr sz="1200" b="1">
                <a:solidFill>
                  <a:schemeClr val="tx1">
                    <a:lumMod val="75000"/>
                    <a:lumOff val="25000"/>
                  </a:schemeClr>
                </a:solidFill>
                <a:cs typeface="Arial" pitchFamily="34" charset="0"/>
              </a:defRPr>
            </a:lvl1pPr>
          </a:lstStyle>
          <a:p>
            <a:pPr algn="ctr" defTabSz="1450548"/>
            <a:r>
              <a:rPr lang="en-GB" sz="2000" dirty="0" err="1">
                <a:solidFill>
                  <a:srgbClr val="ED7D31"/>
                </a:solidFill>
                <a:latin typeface="Arial" panose="020B0604020202020204" pitchFamily="34" charset="0"/>
              </a:rPr>
              <a:t>Enero</a:t>
            </a:r>
            <a:r>
              <a:rPr lang="en-GB" sz="2000" dirty="0">
                <a:solidFill>
                  <a:srgbClr val="ED7D31"/>
                </a:solidFill>
                <a:latin typeface="Arial" panose="020B0604020202020204" pitchFamily="34" charset="0"/>
              </a:rPr>
              <a:t> 2019</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160613050"/>
      </p:ext>
    </p:extLst>
  </p:cSld>
  <p:clrMapOvr>
    <a:masterClrMapping/>
  </p:clrMapOvr>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3" name="Rectangle 3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3A49187-26E8-4E34-BA2B-063D44B77FEF}"/>
              </a:ext>
            </a:extLst>
          </p:cNvPr>
          <p:cNvSpPr/>
          <p:nvPr/>
        </p:nvSpPr>
        <p:spPr>
          <a:xfrm>
            <a:off x="150024" y="922585"/>
            <a:ext cx="3249560" cy="5847850"/>
          </a:xfrm>
          <a:prstGeom prst="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450548"/>
            <a:endParaRPr lang="en-US" sz="2399">
              <a:solidFill>
                <a:prstClr val="white"/>
              </a:solidFill>
              <a:latin typeface="Calibri"/>
            </a:endParaRPr>
          </a:p>
        </p:txBody>
      </p:sp>
      <p:cxnSp>
        <p:nvCxnSpPr>
          <p:cNvPr id="16" name="Conector recto 1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DA43EB0-F525-4FC8-890E-D00E5FF79A1D}"/>
              </a:ext>
            </a:extLst>
          </p:cNvPr>
          <p:cNvCxnSpPr>
            <a:cxnSpLocks/>
          </p:cNvCxnSpPr>
          <p:nvPr/>
        </p:nvCxnSpPr>
        <p:spPr>
          <a:xfrm flipH="1">
            <a:off x="148165" y="549619"/>
            <a:ext cx="11877672" cy="9279"/>
          </a:xfrm>
          <a:prstGeom prst="line">
            <a:avLst/>
          </a:prstGeom>
          <a:ln w="317500" cap="sq" cmpd="tri">
            <a:solidFill>
              <a:srgbClr val="00B0F0"/>
            </a:solidFill>
            <a:miter lim="800000"/>
            <a:tailEnd w="lg" len="lg"/>
          </a:ln>
        </p:spPr>
        <p:style>
          <a:lnRef idx="3">
            <a:schemeClr val="accent1"/>
          </a:lnRef>
          <a:fillRef idx="0">
            <a:schemeClr val="accent1"/>
          </a:fillRef>
          <a:effectRef idx="2">
            <a:schemeClr val="accent1"/>
          </a:effectRef>
          <a:fontRef idx="minor">
            <a:schemeClr val="tx1"/>
          </a:fontRef>
        </p:style>
      </p:cxnSp>
      <p:grpSp>
        <p:nvGrpSpPr>
          <p:cNvPr id="17" name="Grupo 1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85B79A4-67D7-4267-B096-DE7F4CFD5306}"/>
              </a:ext>
            </a:extLst>
          </p:cNvPr>
          <p:cNvGrpSpPr/>
          <p:nvPr/>
        </p:nvGrpSpPr>
        <p:grpSpPr>
          <a:xfrm>
            <a:off x="10831157" y="50662"/>
            <a:ext cx="1144955" cy="1016472"/>
            <a:chOff x="0" y="0"/>
            <a:chExt cx="2706370" cy="2851785"/>
          </a:xfrm>
        </p:grpSpPr>
        <p:pic>
          <p:nvPicPr>
            <p:cNvPr id="18" name="Imagen 17"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C09A44F-AB02-40CB-A319-E9FDBF87F63F}"/>
                </a:ext>
              </a:extLst>
            </p:cNvPr>
            <p:cNvPicPr>
              <a:picLocks noChangeAspect="1"/>
            </p:cNvPicPr>
            <p:nvPr/>
          </p:nvPicPr>
          <p:blipFill>
            <a:blip r:embed="rId4"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0" y="0"/>
              <a:ext cx="2706370" cy="2851785"/>
            </a:xfrm>
            <a:prstGeom prst="rect">
              <a:avLst/>
            </a:prstGeom>
            <a:noFill/>
            <a:ln>
              <a:noFill/>
            </a:ln>
          </p:spPr>
        </p:pic>
        <p:grpSp>
          <p:nvGrpSpPr>
            <p:cNvPr id="19" name="Grupo 1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F49C58A-D2B6-4F8E-9A8B-BD17D0D28A5E}"/>
                </a:ext>
              </a:extLst>
            </p:cNvPr>
            <p:cNvGrpSpPr/>
            <p:nvPr/>
          </p:nvGrpSpPr>
          <p:grpSpPr>
            <a:xfrm>
              <a:off x="469784" y="528506"/>
              <a:ext cx="1701800" cy="501149"/>
              <a:chOff x="0" y="8389"/>
              <a:chExt cx="1701800" cy="501149"/>
            </a:xfrm>
          </p:grpSpPr>
          <p:pic>
            <p:nvPicPr>
              <p:cNvPr id="20" name="Imagen 19"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45EB7C5-B20B-4A67-8184-D7382EFCD0CB}"/>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822122" y="8389"/>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1" name="Imagen 20"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D5B2139-1455-4E96-B92A-9E49E21FCF11}"/>
                  </a:ext>
                </a:extLst>
              </p:cNvPr>
              <p:cNvPicPr>
                <a:picLocks noChangeAspect="1"/>
              </p:cNvPicPr>
              <p:nvPr/>
            </p:nvPicPr>
            <p:blipFill rotWithShape="1">
              <a:blip r:embed="rId6"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3" t="18842" r="42279" b="65297"/>
              <a:stretch/>
            </p:blipFill>
            <p:spPr bwMode="auto">
              <a:xfrm>
                <a:off x="1241464" y="41945"/>
                <a:ext cx="460336" cy="450556"/>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2" name="Imagen 21"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6B87993-E859-46B1-8029-B8D5C71B0010}"/>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419450" y="16778"/>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3" name="Imagen 22"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46B7FA1-3A95-4EB9-8359-3E72F6574141}"/>
                  </a:ext>
                </a:extLst>
              </p:cNvPr>
              <p:cNvPicPr>
                <a:picLocks noChangeAspect="1"/>
              </p:cNvPicPr>
              <p:nvPr/>
            </p:nvPicPr>
            <p:blipFill rotWithShape="1">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5" r="42275" b="67278"/>
              <a:stretch/>
            </p:blipFill>
            <p:spPr bwMode="auto">
              <a:xfrm>
                <a:off x="0" y="33522"/>
                <a:ext cx="460336" cy="436262"/>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grpSp>
      </p:grpSp>
      <p:sp>
        <p:nvSpPr>
          <p:cNvPr id="11" name="5 Rectángulo redondead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3AA8B11-CF1C-4DA7-B667-AD18767A0A05}"/>
              </a:ext>
            </a:extLst>
          </p:cNvPr>
          <p:cNvSpPr/>
          <p:nvPr/>
        </p:nvSpPr>
        <p:spPr>
          <a:xfrm>
            <a:off x="825881" y="153305"/>
            <a:ext cx="9327560" cy="728249"/>
          </a:xfrm>
          <a:prstGeom prst="roundRect">
            <a:avLst/>
          </a:prstGeom>
          <a:solidFill>
            <a:srgbClr val="002060"/>
          </a:solidFill>
          <a:ln>
            <a:noFill/>
          </a:ln>
          <a:effectLst>
            <a:glow rad="101600">
              <a:schemeClr val="bg1">
                <a:alpha val="6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anchor="ctr"/>
          <a:lstStyle/>
          <a:p>
            <a:pPr algn="ctr"/>
            <a:r>
              <a:rPr lang="es-GT" sz="4000" b="1" kern="0" dirty="0">
                <a:ln w="12700" cmpd="sng">
                  <a:solidFill>
                    <a:schemeClr val="accent4"/>
                  </a:solidFill>
                  <a:prstDash val="solid"/>
                </a:ln>
                <a:solidFill>
                  <a:srgbClr val="FFFF00"/>
                </a:solidFill>
                <a:latin typeface="Arial Black" panose="020B0A04020102020204" pitchFamily="34" charset="0"/>
                <a:cs typeface="Narkisim" pitchFamily="34" charset="-79"/>
              </a:rPr>
              <a:t>IV. PROYECTOS ESTRATÉGICOS</a:t>
            </a:r>
            <a:endParaRPr lang="en-US" sz="4000" b="1" kern="0" dirty="0">
              <a:ln w="12700" cmpd="sng">
                <a:solidFill>
                  <a:schemeClr val="accent4"/>
                </a:solidFill>
                <a:prstDash val="solid"/>
              </a:ln>
              <a:solidFill>
                <a:srgbClr val="FFFF00"/>
              </a:solidFill>
              <a:latin typeface="Arial Black" panose="020B0A04020102020204" pitchFamily="34" charset="0"/>
              <a:cs typeface="Narkisim" pitchFamily="34" charset="-79"/>
            </a:endParaRPr>
          </a:p>
        </p:txBody>
      </p:sp>
      <p:grpSp>
        <p:nvGrpSpPr>
          <p:cNvPr id="14" name="Group 1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2DFBC68-1F90-45E9-8FA7-5EE377790150}"/>
              </a:ext>
            </a:extLst>
          </p:cNvPr>
          <p:cNvGrpSpPr/>
          <p:nvPr/>
        </p:nvGrpSpPr>
        <p:grpSpPr>
          <a:xfrm>
            <a:off x="355936" y="1159699"/>
            <a:ext cx="2817600" cy="925598"/>
            <a:chOff x="418793" y="760516"/>
            <a:chExt cx="2332121" cy="898230"/>
          </a:xfrm>
        </p:grpSpPr>
        <p:sp>
          <p:nvSpPr>
            <p:cNvPr id="30" name="TextBox 8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F98D3CB-BAC2-476A-AA75-75379F53B909}"/>
                </a:ext>
              </a:extLst>
            </p:cNvPr>
            <p:cNvSpPr txBox="1"/>
            <p:nvPr/>
          </p:nvSpPr>
          <p:spPr>
            <a:xfrm>
              <a:off x="433135" y="1240599"/>
              <a:ext cx="2317779" cy="418147"/>
            </a:xfrm>
            <a:prstGeom prst="rect">
              <a:avLst/>
            </a:prstGeom>
            <a:noFill/>
          </p:spPr>
          <p:txBody>
            <a:bodyPr wrap="square" lIns="0" tIns="0" rIns="0" bIns="0" rtlCol="0">
              <a:spAutoFit/>
            </a:bodyPr>
            <a:lstStyle>
              <a:defPPr>
                <a:defRPr lang="en-US"/>
              </a:defPPr>
              <a:lvl1pPr defTabSz="1450548">
                <a:defRPr sz="1400" b="1">
                  <a:latin typeface="Arial" panose="020B0604020202020204" pitchFamily="34" charset="0"/>
                  <a:ea typeface="Ebrima" panose="02000000000000000000" pitchFamily="2" charset="0"/>
                  <a:cs typeface="Arial" panose="020B0604020202020204" pitchFamily="34" charset="0"/>
                </a:defRPr>
              </a:lvl1pPr>
            </a:lstStyle>
            <a:p>
              <a:pPr algn="just"/>
              <a:r>
                <a:rPr lang="es-ES_tradnl" dirty="0" smtClean="0"/>
                <a:t>Estado como garante de los Derechos Humanos y desarrollo</a:t>
              </a:r>
              <a:endParaRPr lang="es-ES_tradnl" dirty="0"/>
            </a:p>
          </p:txBody>
        </p:sp>
        <p:sp>
          <p:nvSpPr>
            <p:cNvPr id="31" name="Freeform: Shape 4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1FB020E-4850-47CE-B1C6-C0E6B29DD90B}"/>
                </a:ext>
              </a:extLst>
            </p:cNvPr>
            <p:cNvSpPr/>
            <p:nvPr/>
          </p:nvSpPr>
          <p:spPr>
            <a:xfrm>
              <a:off x="418793" y="760516"/>
              <a:ext cx="2268774" cy="527152"/>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rgbClr val="002060"/>
            </a:solidFill>
            <a:ln>
              <a:noFill/>
            </a:ln>
            <a:effectLst>
              <a:innerShdw blurRad="63500" dist="50800" dir="13500000">
                <a:prstClr val="black">
                  <a:alpha val="20000"/>
                </a:prstClr>
              </a:innerShdw>
            </a:effectLst>
            <a:extLst/>
          </p:spPr>
          <p:txBody>
            <a:bodyPr vert="horz" wrap="square" lIns="251942" tIns="45709" rIns="91419" bIns="179958" numCol="1" anchor="ctr" anchorCtr="0" compatLnSpc="1">
              <a:prstTxWarp prst="textNoShape">
                <a:avLst/>
              </a:prstTxWarp>
            </a:bodyPr>
            <a:lstStyle/>
            <a:p>
              <a:pPr algn="ctr" defTabSz="1450548"/>
              <a:r>
                <a:rPr lang="es-ES_tradnl" sz="1200" b="1" dirty="0" smtClean="0">
                  <a:solidFill>
                    <a:srgbClr val="FFFF00"/>
                  </a:solidFill>
                  <a:latin typeface="Arial" panose="020B0604020202020204" pitchFamily="34" charset="0"/>
                  <a:ea typeface="Ebrima" panose="02000000000000000000" pitchFamily="2" charset="0"/>
                  <a:cs typeface="Arial" panose="020B0604020202020204" pitchFamily="34" charset="0"/>
                </a:rPr>
                <a:t>Prioridad Estratégica </a:t>
              </a:r>
              <a:r>
                <a:rPr lang="es-ES_tradnl" sz="1200" b="1" dirty="0" err="1" smtClean="0">
                  <a:solidFill>
                    <a:srgbClr val="FFFF00"/>
                  </a:solidFill>
                  <a:latin typeface="Arial" panose="020B0604020202020204" pitchFamily="34" charset="0"/>
                  <a:ea typeface="Ebrima" panose="02000000000000000000" pitchFamily="2" charset="0"/>
                  <a:cs typeface="Arial" panose="020B0604020202020204" pitchFamily="34" charset="0"/>
                </a:rPr>
                <a:t>K’ATUN</a:t>
              </a:r>
              <a:r>
                <a:rPr lang="es-ES_tradnl" sz="1200" b="1" dirty="0" smtClean="0">
                  <a:solidFill>
                    <a:srgbClr val="FFFF00"/>
                  </a:solidFill>
                  <a:latin typeface="Arial" panose="020B0604020202020204" pitchFamily="34" charset="0"/>
                  <a:ea typeface="Ebrima" panose="02000000000000000000" pitchFamily="2" charset="0"/>
                  <a:cs typeface="Arial" panose="020B0604020202020204" pitchFamily="34" charset="0"/>
                </a:rPr>
                <a:t> 2032</a:t>
              </a:r>
              <a:endParaRPr lang="es-ES_tradnl" sz="1200" b="1" dirty="0">
                <a:solidFill>
                  <a:srgbClr val="FFFF00"/>
                </a:solidFill>
                <a:latin typeface="Arial" panose="020B0604020202020204" pitchFamily="34" charset="0"/>
                <a:ea typeface="Ebrima" panose="02000000000000000000" pitchFamily="2" charset="0"/>
                <a:cs typeface="Arial" panose="020B0604020202020204" pitchFamily="34" charset="0"/>
              </a:endParaRPr>
            </a:p>
          </p:txBody>
        </p:sp>
      </p:grpSp>
      <p:sp>
        <p:nvSpPr>
          <p:cNvPr id="28" name="TextBox 8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32C6516-FE68-42CC-A3AD-A3DC6AEE45AE}"/>
              </a:ext>
            </a:extLst>
          </p:cNvPr>
          <p:cNvSpPr txBox="1"/>
          <p:nvPr/>
        </p:nvSpPr>
        <p:spPr>
          <a:xfrm>
            <a:off x="900089" y="2827082"/>
            <a:ext cx="1653826" cy="215444"/>
          </a:xfrm>
          <a:prstGeom prst="rect">
            <a:avLst/>
          </a:prstGeom>
          <a:noFill/>
        </p:spPr>
        <p:txBody>
          <a:bodyPr wrap="square" lIns="0" tIns="0" rIns="0" bIns="0" rtlCol="0">
            <a:spAutoFit/>
          </a:bodyPr>
          <a:lstStyle>
            <a:defPPr>
              <a:defRPr lang="en-US"/>
            </a:defPPr>
            <a:lvl1pPr algn="just" defTabSz="1450548">
              <a:defRPr sz="1400" b="1">
                <a:latin typeface="Arial" panose="020B0604020202020204" pitchFamily="34" charset="0"/>
                <a:ea typeface="Ebrima" panose="02000000000000000000" pitchFamily="2" charset="0"/>
                <a:cs typeface="Arial" panose="020B0604020202020204" pitchFamily="34" charset="0"/>
              </a:defRPr>
            </a:lvl1pPr>
          </a:lstStyle>
          <a:p>
            <a:pPr algn="ctr"/>
            <a:r>
              <a:rPr lang="es-ES_tradnl" dirty="0" smtClean="0"/>
              <a:t>Seguridad</a:t>
            </a:r>
            <a:endParaRPr lang="es-ES_tradnl" dirty="0"/>
          </a:p>
        </p:txBody>
      </p:sp>
      <p:sp>
        <p:nvSpPr>
          <p:cNvPr id="29" name="Freeform: Shape 4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1E1B64A-F297-44EB-AA16-5B50A1620F05}"/>
              </a:ext>
            </a:extLst>
          </p:cNvPr>
          <p:cNvSpPr/>
          <p:nvPr/>
        </p:nvSpPr>
        <p:spPr>
          <a:xfrm>
            <a:off x="400660" y="2291697"/>
            <a:ext cx="2670783" cy="452831"/>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rgbClr val="002060"/>
          </a:solidFill>
          <a:ln>
            <a:noFill/>
          </a:ln>
          <a:effectLst>
            <a:innerShdw blurRad="63500" dist="50800" dir="13500000">
              <a:prstClr val="black">
                <a:alpha val="20000"/>
              </a:prstClr>
            </a:innerShdw>
          </a:effectLst>
          <a:extLst/>
        </p:spPr>
        <p:txBody>
          <a:bodyPr vert="horz" wrap="square" lIns="251942" tIns="45709" rIns="91419" bIns="179958" numCol="1" anchor="ctr" anchorCtr="0" compatLnSpc="1">
            <a:prstTxWarp prst="textNoShape">
              <a:avLst/>
            </a:prstTxWarp>
          </a:bodyPr>
          <a:lstStyle/>
          <a:p>
            <a:pPr algn="ctr" defTabSz="1450548"/>
            <a:r>
              <a:rPr lang="es-ES_tradnl" sz="1200" b="1" dirty="0" smtClean="0">
                <a:solidFill>
                  <a:srgbClr val="FFFF00"/>
                </a:solidFill>
                <a:latin typeface="Arial" panose="020B0604020202020204" pitchFamily="34" charset="0"/>
                <a:ea typeface="Ebrima" panose="02000000000000000000" pitchFamily="2" charset="0"/>
                <a:cs typeface="Arial" panose="020B0604020202020204" pitchFamily="34" charset="0"/>
              </a:rPr>
              <a:t>Prioridad Presidencial</a:t>
            </a:r>
            <a:endParaRPr lang="es-ES_tradnl" sz="1200" b="1" dirty="0">
              <a:solidFill>
                <a:srgbClr val="FFFF00"/>
              </a:solidFill>
              <a:latin typeface="Arial" panose="020B0604020202020204" pitchFamily="34" charset="0"/>
              <a:ea typeface="Ebrima" panose="02000000000000000000" pitchFamily="2" charset="0"/>
              <a:cs typeface="Arial" panose="020B0604020202020204" pitchFamily="34" charset="0"/>
            </a:endParaRPr>
          </a:p>
        </p:txBody>
      </p:sp>
      <p:sp>
        <p:nvSpPr>
          <p:cNvPr id="26" name="TextBox 9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29B5981-E978-4784-A15F-FC79F2DED56E}"/>
              </a:ext>
            </a:extLst>
          </p:cNvPr>
          <p:cNvSpPr txBox="1"/>
          <p:nvPr/>
        </p:nvSpPr>
        <p:spPr>
          <a:xfrm>
            <a:off x="322310" y="5257419"/>
            <a:ext cx="2823533" cy="430887"/>
          </a:xfrm>
          <a:prstGeom prst="rect">
            <a:avLst/>
          </a:prstGeom>
          <a:noFill/>
        </p:spPr>
        <p:txBody>
          <a:bodyPr wrap="square" lIns="0" tIns="0" rIns="0" bIns="0" rtlCol="0">
            <a:spAutoFit/>
          </a:bodyPr>
          <a:lstStyle>
            <a:defPPr>
              <a:defRPr lang="en-US"/>
            </a:defPPr>
            <a:lvl1pPr algn="just" defTabSz="1450548">
              <a:defRPr sz="1400" b="1">
                <a:latin typeface="Arial" panose="020B0604020202020204" pitchFamily="34" charset="0"/>
                <a:ea typeface="Ebrima" panose="02000000000000000000" pitchFamily="2" charset="0"/>
                <a:cs typeface="Arial" panose="020B0604020202020204" pitchFamily="34" charset="0"/>
              </a:defRPr>
            </a:lvl1pPr>
          </a:lstStyle>
          <a:p>
            <a:r>
              <a:rPr lang="es-ES_tradnl" dirty="0" smtClean="0"/>
              <a:t>Defensa de la Soberanía e Integridad Territorial</a:t>
            </a:r>
            <a:endParaRPr lang="es-ES_tradnl" dirty="0"/>
          </a:p>
        </p:txBody>
      </p:sp>
      <p:sp>
        <p:nvSpPr>
          <p:cNvPr id="27" name="Freeform: Shape 4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02EF2FD-15FB-432A-87AF-AEE01FBAF409}"/>
              </a:ext>
            </a:extLst>
          </p:cNvPr>
          <p:cNvSpPr/>
          <p:nvPr/>
        </p:nvSpPr>
        <p:spPr>
          <a:xfrm>
            <a:off x="287417" y="4753363"/>
            <a:ext cx="2741064" cy="452831"/>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rgbClr val="002060"/>
          </a:solidFill>
          <a:ln>
            <a:noFill/>
          </a:ln>
          <a:effectLst>
            <a:innerShdw blurRad="63500" dist="50800" dir="13500000">
              <a:prstClr val="black">
                <a:alpha val="20000"/>
              </a:prstClr>
            </a:innerShdw>
          </a:effectLst>
          <a:extLst/>
        </p:spPr>
        <p:txBody>
          <a:bodyPr vert="horz" wrap="square" lIns="251942" tIns="45709" rIns="91419" bIns="179958" numCol="1" anchor="ctr" anchorCtr="0" compatLnSpc="1">
            <a:prstTxWarp prst="textNoShape">
              <a:avLst/>
            </a:prstTxWarp>
          </a:bodyPr>
          <a:lstStyle/>
          <a:p>
            <a:pPr algn="ctr" defTabSz="1450548"/>
            <a:r>
              <a:rPr lang="es-ES_tradnl" sz="1200" b="1" dirty="0" smtClean="0">
                <a:solidFill>
                  <a:srgbClr val="FFFF00"/>
                </a:solidFill>
                <a:latin typeface="Arial" panose="020B0604020202020204" pitchFamily="34" charset="0"/>
                <a:ea typeface="Ebrima" panose="02000000000000000000" pitchFamily="2" charset="0"/>
                <a:cs typeface="Arial" panose="020B0604020202020204" pitchFamily="34" charset="0"/>
              </a:rPr>
              <a:t>Programa</a:t>
            </a:r>
            <a:endParaRPr lang="es-ES_tradnl" sz="1200" b="1" dirty="0">
              <a:solidFill>
                <a:srgbClr val="FFFF00"/>
              </a:solidFill>
              <a:latin typeface="Arial" panose="020B0604020202020204" pitchFamily="34" charset="0"/>
              <a:ea typeface="Ebrima" panose="02000000000000000000" pitchFamily="2" charset="0"/>
              <a:cs typeface="Arial" panose="020B0604020202020204" pitchFamily="34" charset="0"/>
            </a:endParaRPr>
          </a:p>
        </p:txBody>
      </p:sp>
      <p:sp>
        <p:nvSpPr>
          <p:cNvPr id="33" name="Freeform: Shape 4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7D96CBB-1FCC-4A46-9B1E-31CF8A902286}"/>
              </a:ext>
            </a:extLst>
          </p:cNvPr>
          <p:cNvSpPr/>
          <p:nvPr/>
        </p:nvSpPr>
        <p:spPr>
          <a:xfrm>
            <a:off x="322310" y="3243544"/>
            <a:ext cx="2800273" cy="439442"/>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rgbClr val="002060"/>
          </a:solidFill>
          <a:ln>
            <a:noFill/>
          </a:ln>
          <a:effectLst>
            <a:innerShdw blurRad="63500" dist="50800" dir="13500000">
              <a:prstClr val="black">
                <a:alpha val="20000"/>
              </a:prstClr>
            </a:innerShdw>
          </a:effectLst>
          <a:extLst/>
        </p:spPr>
        <p:txBody>
          <a:bodyPr vert="horz" wrap="square" lIns="251942" tIns="45709" rIns="91419" bIns="179958" numCol="1" anchor="ctr" anchorCtr="0" compatLnSpc="1">
            <a:prstTxWarp prst="textNoShape">
              <a:avLst/>
            </a:prstTxWarp>
          </a:bodyPr>
          <a:lstStyle/>
          <a:p>
            <a:pPr algn="ctr" defTabSz="1450548"/>
            <a:r>
              <a:rPr lang="es-GT" sz="1200" b="1" dirty="0">
                <a:solidFill>
                  <a:srgbClr val="FFFF00"/>
                </a:solidFill>
                <a:latin typeface="Arial" panose="020B0604020202020204" pitchFamily="34" charset="0"/>
                <a:ea typeface="Ebrima" panose="02000000000000000000" pitchFamily="2" charset="0"/>
                <a:cs typeface="Arial" panose="020B0604020202020204" pitchFamily="34" charset="0"/>
              </a:rPr>
              <a:t>Meta Estratégica de Desarrollo</a:t>
            </a:r>
          </a:p>
        </p:txBody>
      </p:sp>
      <p:sp>
        <p:nvSpPr>
          <p:cNvPr id="34" name="TextBox 8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5CB8953-44AA-4710-9AAA-89C50EAA27E9}"/>
              </a:ext>
            </a:extLst>
          </p:cNvPr>
          <p:cNvSpPr txBox="1"/>
          <p:nvPr/>
        </p:nvSpPr>
        <p:spPr>
          <a:xfrm>
            <a:off x="236968" y="3746821"/>
            <a:ext cx="3092788" cy="923330"/>
          </a:xfrm>
          <a:prstGeom prst="rect">
            <a:avLst/>
          </a:prstGeom>
          <a:noFill/>
        </p:spPr>
        <p:txBody>
          <a:bodyPr wrap="square" lIns="0" tIns="0" rIns="0" bIns="0" rtlCol="0">
            <a:spAutoFit/>
          </a:bodyPr>
          <a:lstStyle>
            <a:defPPr>
              <a:defRPr lang="en-US"/>
            </a:defPPr>
            <a:lvl1pPr algn="just" defTabSz="1450548">
              <a:defRPr sz="1400" b="1">
                <a:latin typeface="Arial" panose="020B0604020202020204" pitchFamily="34" charset="0"/>
                <a:ea typeface="Ebrima" panose="02000000000000000000" pitchFamily="2" charset="0"/>
                <a:cs typeface="Arial" panose="020B0604020202020204" pitchFamily="34" charset="0"/>
              </a:defRPr>
            </a:lvl1pPr>
          </a:lstStyle>
          <a:p>
            <a:r>
              <a:rPr lang="es-ES_tradnl" sz="1200" dirty="0" smtClean="0"/>
              <a:t>Detectar y contrarrestar los </a:t>
            </a:r>
            <a:r>
              <a:rPr lang="es-ES_tradnl" sz="1200" dirty="0" err="1" smtClean="0"/>
              <a:t>ciberataques</a:t>
            </a:r>
            <a:r>
              <a:rPr lang="es-ES_tradnl" sz="1200" dirty="0" smtClean="0"/>
              <a:t> dirigidos a los sistemas de información y comunicaciones de infraestructuras y servicios críticos vitales para el desarrollo  y sostenimiento de la vida.</a:t>
            </a:r>
            <a:endParaRPr lang="es-ES_tradnl" sz="1200" dirty="0"/>
          </a:p>
        </p:txBody>
      </p:sp>
      <p:sp>
        <p:nvSpPr>
          <p:cNvPr id="36" name="TextBox 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DBF5474-8154-461B-ADBD-FB6AA737C982}"/>
              </a:ext>
            </a:extLst>
          </p:cNvPr>
          <p:cNvSpPr txBox="1"/>
          <p:nvPr/>
        </p:nvSpPr>
        <p:spPr>
          <a:xfrm>
            <a:off x="4397595" y="4986266"/>
            <a:ext cx="1436297" cy="830997"/>
          </a:xfrm>
          <a:prstGeom prst="rect">
            <a:avLst/>
          </a:prstGeom>
          <a:noFill/>
        </p:spPr>
        <p:txBody>
          <a:bodyPr wrap="square" lIns="0" tIns="0" rIns="0" bIns="0" rtlCol="0">
            <a:spAutoFit/>
          </a:bodyPr>
          <a:lstStyle/>
          <a:p>
            <a:pPr algn="ctr" defTabSz="1450548"/>
            <a:r>
              <a:rPr lang="en-GB" b="1" dirty="0">
                <a:latin typeface="Arial" panose="020B0604020202020204" pitchFamily="34" charset="0"/>
                <a:cs typeface="Arial" panose="020B0604020202020204" pitchFamily="34" charset="0"/>
              </a:rPr>
              <a:t>DURACIÓN DEL PROYECTO</a:t>
            </a:r>
            <a:endParaRPr lang="en-IN" b="1" dirty="0">
              <a:latin typeface="Arial" panose="020B0604020202020204" pitchFamily="34" charset="0"/>
              <a:cs typeface="Arial" panose="020B0604020202020204" pitchFamily="34" charset="0"/>
            </a:endParaRPr>
          </a:p>
        </p:txBody>
      </p:sp>
      <p:sp>
        <p:nvSpPr>
          <p:cNvPr id="37" name="TextBox 1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9BC8E1C5-7299-44F1-8A96-3316C8A2B7FB}"/>
              </a:ext>
            </a:extLst>
          </p:cNvPr>
          <p:cNvSpPr txBox="1"/>
          <p:nvPr/>
        </p:nvSpPr>
        <p:spPr>
          <a:xfrm>
            <a:off x="4003181" y="5780897"/>
            <a:ext cx="2096173" cy="492443"/>
          </a:xfrm>
          <a:prstGeom prst="rect">
            <a:avLst/>
          </a:prstGeom>
          <a:noFill/>
        </p:spPr>
        <p:txBody>
          <a:bodyPr wrap="square" lIns="0" tIns="0" rIns="0" bIns="0" rtlCol="0">
            <a:spAutoFit/>
          </a:bodyPr>
          <a:lstStyle>
            <a:defPPr>
              <a:defRPr lang="en-US"/>
            </a:defPPr>
            <a:lvl1pPr>
              <a:defRPr sz="1200" b="1">
                <a:solidFill>
                  <a:schemeClr val="tx1">
                    <a:lumMod val="75000"/>
                    <a:lumOff val="25000"/>
                  </a:schemeClr>
                </a:solidFill>
                <a:cs typeface="Arial" pitchFamily="34" charset="0"/>
              </a:defRPr>
            </a:lvl1pPr>
          </a:lstStyle>
          <a:p>
            <a:pPr algn="ctr" defTabSz="1450548"/>
            <a:r>
              <a:rPr lang="en-GB" sz="3200" dirty="0">
                <a:solidFill>
                  <a:srgbClr val="4472C4"/>
                </a:solidFill>
                <a:latin typeface="Arial" panose="020B0604020202020204" pitchFamily="34" charset="0"/>
              </a:rPr>
              <a:t>11 MESES</a:t>
            </a:r>
            <a:endParaRPr lang="en-IN" sz="3200" dirty="0">
              <a:solidFill>
                <a:srgbClr val="4472C4"/>
              </a:solidFill>
              <a:latin typeface="Arial" panose="020B0604020202020204" pitchFamily="34" charset="0"/>
            </a:endParaRPr>
          </a:p>
        </p:txBody>
      </p:sp>
      <p:sp>
        <p:nvSpPr>
          <p:cNvPr id="38" name="TextBox 20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FD439F2-556B-4229-944D-3DB9E9BFD37E}"/>
              </a:ext>
            </a:extLst>
          </p:cNvPr>
          <p:cNvSpPr txBox="1"/>
          <p:nvPr/>
        </p:nvSpPr>
        <p:spPr>
          <a:xfrm>
            <a:off x="7143931" y="5001236"/>
            <a:ext cx="1831349" cy="738664"/>
          </a:xfrm>
          <a:prstGeom prst="rect">
            <a:avLst/>
          </a:prstGeom>
          <a:noFill/>
        </p:spPr>
        <p:txBody>
          <a:bodyPr wrap="square" lIns="0" tIns="0" rIns="0" bIns="0" rtlCol="0">
            <a:spAutoFit/>
          </a:bodyPr>
          <a:lstStyle/>
          <a:p>
            <a:pPr algn="ctr" defTabSz="1450548"/>
            <a:r>
              <a:rPr lang="en-US" sz="1600" b="1" dirty="0">
                <a:latin typeface="Arial" panose="020B0604020202020204" pitchFamily="34" charset="0"/>
                <a:cs typeface="Arial" panose="020B0604020202020204" pitchFamily="34" charset="0"/>
              </a:rPr>
              <a:t>PRESUPUESTO </a:t>
            </a:r>
            <a:r>
              <a:rPr lang="en-US" sz="1600" b="1" dirty="0" err="1">
                <a:latin typeface="Arial" panose="020B0604020202020204" pitchFamily="34" charset="0"/>
                <a:cs typeface="Arial" panose="020B0604020202020204" pitchFamily="34" charset="0"/>
              </a:rPr>
              <a:t>ESTIMADO</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En</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Qmill</a:t>
            </a:r>
            <a:r>
              <a:rPr lang="en-US" sz="1600" b="1" dirty="0">
                <a:latin typeface="Arial" panose="020B0604020202020204" pitchFamily="34" charset="0"/>
                <a:cs typeface="Arial" panose="020B0604020202020204" pitchFamily="34" charset="0"/>
              </a:rPr>
              <a:t>)</a:t>
            </a:r>
          </a:p>
        </p:txBody>
      </p:sp>
      <p:sp>
        <p:nvSpPr>
          <p:cNvPr id="39" name="TextBox 20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F5E7D7C-792E-4990-87AA-37D1107EE36E}"/>
              </a:ext>
            </a:extLst>
          </p:cNvPr>
          <p:cNvSpPr txBox="1"/>
          <p:nvPr/>
        </p:nvSpPr>
        <p:spPr>
          <a:xfrm>
            <a:off x="6724686" y="5733165"/>
            <a:ext cx="2490172" cy="553998"/>
          </a:xfrm>
          <a:prstGeom prst="rect">
            <a:avLst/>
          </a:prstGeom>
          <a:noFill/>
        </p:spPr>
        <p:txBody>
          <a:bodyPr wrap="square" lIns="0" tIns="0" rIns="0" bIns="0" rtlCol="0">
            <a:spAutoFit/>
          </a:bodyPr>
          <a:lstStyle>
            <a:defPPr>
              <a:defRPr lang="en-US"/>
            </a:defPPr>
            <a:lvl1pPr>
              <a:defRPr sz="1200" b="1">
                <a:solidFill>
                  <a:schemeClr val="tx1">
                    <a:lumMod val="75000"/>
                    <a:lumOff val="25000"/>
                  </a:schemeClr>
                </a:solidFill>
                <a:cs typeface="Arial" pitchFamily="34" charset="0"/>
              </a:defRPr>
            </a:lvl1pPr>
          </a:lstStyle>
          <a:p>
            <a:pPr algn="ctr" defTabSz="1450548"/>
            <a:r>
              <a:rPr lang="en-GB" sz="3599" dirty="0">
                <a:solidFill>
                  <a:srgbClr val="ED7D31"/>
                </a:solidFill>
                <a:latin typeface="Arial" panose="020B0604020202020204" pitchFamily="34" charset="0"/>
              </a:rPr>
              <a:t>Q 71</a:t>
            </a:r>
          </a:p>
        </p:txBody>
      </p:sp>
      <p:grpSp>
        <p:nvGrpSpPr>
          <p:cNvPr id="40" name="Group 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5FF3D76-D806-4D0A-8764-D96231FDA16C}"/>
              </a:ext>
            </a:extLst>
          </p:cNvPr>
          <p:cNvGrpSpPr/>
          <p:nvPr/>
        </p:nvGrpSpPr>
        <p:grpSpPr>
          <a:xfrm>
            <a:off x="3712459" y="5263265"/>
            <a:ext cx="531537" cy="531729"/>
            <a:chOff x="1060566" y="1943691"/>
            <a:chExt cx="531730" cy="531730"/>
          </a:xfrm>
        </p:grpSpPr>
        <p:sp>
          <p:nvSpPr>
            <p:cNvPr id="41" name="Oval 19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9CB637D-F4DC-4990-B8D2-D72814101AA7}"/>
                </a:ext>
              </a:extLst>
            </p:cNvPr>
            <p:cNvSpPr/>
            <p:nvPr/>
          </p:nvSpPr>
          <p:spPr>
            <a:xfrm>
              <a:off x="1060566" y="1943691"/>
              <a:ext cx="531730" cy="5317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450548"/>
              <a:endParaRPr lang="en-IN" sz="2399">
                <a:solidFill>
                  <a:prstClr val="white"/>
                </a:solidFill>
                <a:latin typeface="Calibri"/>
              </a:endParaRPr>
            </a:p>
          </p:txBody>
        </p:sp>
        <p:grpSp>
          <p:nvGrpSpPr>
            <p:cNvPr id="42" name="Group 19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7B04AC2B-8155-4127-A27D-561AD384DDE0}"/>
                </a:ext>
              </a:extLst>
            </p:cNvPr>
            <p:cNvGrpSpPr/>
            <p:nvPr/>
          </p:nvGrpSpPr>
          <p:grpSpPr>
            <a:xfrm>
              <a:off x="1211844" y="2078944"/>
              <a:ext cx="279100" cy="261224"/>
              <a:chOff x="765175" y="1228726"/>
              <a:chExt cx="5205413" cy="4872038"/>
            </a:xfrm>
            <a:solidFill>
              <a:schemeClr val="bg1"/>
            </a:solidFill>
          </p:grpSpPr>
          <p:sp>
            <p:nvSpPr>
              <p:cNvPr id="43" name="Freeform 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B844EEC-8C2C-4E4B-BB82-A253B70220A0}"/>
                  </a:ext>
                </a:extLst>
              </p:cNvPr>
              <p:cNvSpPr>
                <a:spLocks/>
              </p:cNvSpPr>
              <p:nvPr/>
            </p:nvSpPr>
            <p:spPr bwMode="auto">
              <a:xfrm>
                <a:off x="1477963" y="23304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2 h 383"/>
                  <a:gd name="T10" fmla="*/ 3007 w 3049"/>
                  <a:gd name="T11" fmla="*/ 71 h 383"/>
                  <a:gd name="T12" fmla="*/ 3029 w 3049"/>
                  <a:gd name="T13" fmla="*/ 107 h 383"/>
                  <a:gd name="T14" fmla="*/ 3045 w 3049"/>
                  <a:gd name="T15" fmla="*/ 147 h 383"/>
                  <a:gd name="T16" fmla="*/ 3049 w 3049"/>
                  <a:gd name="T17" fmla="*/ 191 h 383"/>
                  <a:gd name="T18" fmla="*/ 3045 w 3049"/>
                  <a:gd name="T19" fmla="*/ 236 h 383"/>
                  <a:gd name="T20" fmla="*/ 3029 w 3049"/>
                  <a:gd name="T21" fmla="*/ 276 h 383"/>
                  <a:gd name="T22" fmla="*/ 3007 w 3049"/>
                  <a:gd name="T23" fmla="*/ 312 h 383"/>
                  <a:gd name="T24" fmla="*/ 2977 w 3049"/>
                  <a:gd name="T25" fmla="*/ 340 h 383"/>
                  <a:gd name="T26" fmla="*/ 2941 w 3049"/>
                  <a:gd name="T27" fmla="*/ 364 h 383"/>
                  <a:gd name="T28" fmla="*/ 2901 w 3049"/>
                  <a:gd name="T29" fmla="*/ 378 h 383"/>
                  <a:gd name="T30" fmla="*/ 2858 w 3049"/>
                  <a:gd name="T31" fmla="*/ 383 h 383"/>
                  <a:gd name="T32" fmla="*/ 191 w 3049"/>
                  <a:gd name="T33" fmla="*/ 383 h 383"/>
                  <a:gd name="T34" fmla="*/ 148 w 3049"/>
                  <a:gd name="T35" fmla="*/ 378 h 383"/>
                  <a:gd name="T36" fmla="*/ 106 w 3049"/>
                  <a:gd name="T37" fmla="*/ 364 h 383"/>
                  <a:gd name="T38" fmla="*/ 70 w 3049"/>
                  <a:gd name="T39" fmla="*/ 340 h 383"/>
                  <a:gd name="T40" fmla="*/ 42 w 3049"/>
                  <a:gd name="T41" fmla="*/ 312 h 383"/>
                  <a:gd name="T42" fmla="*/ 18 w 3049"/>
                  <a:gd name="T43" fmla="*/ 276 h 383"/>
                  <a:gd name="T44" fmla="*/ 4 w 3049"/>
                  <a:gd name="T45" fmla="*/ 236 h 383"/>
                  <a:gd name="T46" fmla="*/ 0 w 3049"/>
                  <a:gd name="T47" fmla="*/ 191 h 383"/>
                  <a:gd name="T48" fmla="*/ 4 w 3049"/>
                  <a:gd name="T49" fmla="*/ 147 h 383"/>
                  <a:gd name="T50" fmla="*/ 18 w 3049"/>
                  <a:gd name="T51" fmla="*/ 107 h 383"/>
                  <a:gd name="T52" fmla="*/ 42 w 3049"/>
                  <a:gd name="T53" fmla="*/ 71 h 383"/>
                  <a:gd name="T54" fmla="*/ 70 w 3049"/>
                  <a:gd name="T55" fmla="*/ 42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2"/>
                    </a:lnTo>
                    <a:lnTo>
                      <a:pt x="3007" y="71"/>
                    </a:lnTo>
                    <a:lnTo>
                      <a:pt x="3029" y="107"/>
                    </a:lnTo>
                    <a:lnTo>
                      <a:pt x="3045" y="147"/>
                    </a:lnTo>
                    <a:lnTo>
                      <a:pt x="3049" y="191"/>
                    </a:lnTo>
                    <a:lnTo>
                      <a:pt x="3045" y="236"/>
                    </a:lnTo>
                    <a:lnTo>
                      <a:pt x="3029" y="276"/>
                    </a:lnTo>
                    <a:lnTo>
                      <a:pt x="3007" y="312"/>
                    </a:lnTo>
                    <a:lnTo>
                      <a:pt x="2977" y="340"/>
                    </a:lnTo>
                    <a:lnTo>
                      <a:pt x="2941" y="364"/>
                    </a:lnTo>
                    <a:lnTo>
                      <a:pt x="2901" y="378"/>
                    </a:lnTo>
                    <a:lnTo>
                      <a:pt x="2858" y="383"/>
                    </a:lnTo>
                    <a:lnTo>
                      <a:pt x="191" y="383"/>
                    </a:lnTo>
                    <a:lnTo>
                      <a:pt x="148" y="378"/>
                    </a:lnTo>
                    <a:lnTo>
                      <a:pt x="106" y="364"/>
                    </a:lnTo>
                    <a:lnTo>
                      <a:pt x="70" y="340"/>
                    </a:lnTo>
                    <a:lnTo>
                      <a:pt x="42" y="312"/>
                    </a:lnTo>
                    <a:lnTo>
                      <a:pt x="18" y="276"/>
                    </a:lnTo>
                    <a:lnTo>
                      <a:pt x="4" y="236"/>
                    </a:lnTo>
                    <a:lnTo>
                      <a:pt x="0" y="191"/>
                    </a:lnTo>
                    <a:lnTo>
                      <a:pt x="4" y="147"/>
                    </a:lnTo>
                    <a:lnTo>
                      <a:pt x="18" y="107"/>
                    </a:lnTo>
                    <a:lnTo>
                      <a:pt x="42" y="71"/>
                    </a:lnTo>
                    <a:lnTo>
                      <a:pt x="70" y="42"/>
                    </a:lnTo>
                    <a:lnTo>
                      <a:pt x="106" y="20"/>
                    </a:lnTo>
                    <a:lnTo>
                      <a:pt x="148" y="6"/>
                    </a:lnTo>
                    <a:lnTo>
                      <a:pt x="191"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sp>
            <p:nvSpPr>
              <p:cNvPr id="44" name="Freeform 7">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B86CC21-5F7D-407F-A4C7-5281136C76C0}"/>
                  </a:ext>
                </a:extLst>
              </p:cNvPr>
              <p:cNvSpPr>
                <a:spLocks/>
              </p:cNvSpPr>
              <p:nvPr/>
            </p:nvSpPr>
            <p:spPr bwMode="auto">
              <a:xfrm>
                <a:off x="1477963" y="28511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3 h 383"/>
                  <a:gd name="T10" fmla="*/ 3007 w 3049"/>
                  <a:gd name="T11" fmla="*/ 71 h 383"/>
                  <a:gd name="T12" fmla="*/ 3029 w 3049"/>
                  <a:gd name="T13" fmla="*/ 107 h 383"/>
                  <a:gd name="T14" fmla="*/ 3045 w 3049"/>
                  <a:gd name="T15" fmla="*/ 149 h 383"/>
                  <a:gd name="T16" fmla="*/ 3049 w 3049"/>
                  <a:gd name="T17" fmla="*/ 192 h 383"/>
                  <a:gd name="T18" fmla="*/ 3045 w 3049"/>
                  <a:gd name="T19" fmla="*/ 236 h 383"/>
                  <a:gd name="T20" fmla="*/ 3029 w 3049"/>
                  <a:gd name="T21" fmla="*/ 276 h 383"/>
                  <a:gd name="T22" fmla="*/ 3007 w 3049"/>
                  <a:gd name="T23" fmla="*/ 312 h 383"/>
                  <a:gd name="T24" fmla="*/ 2977 w 3049"/>
                  <a:gd name="T25" fmla="*/ 341 h 383"/>
                  <a:gd name="T26" fmla="*/ 2941 w 3049"/>
                  <a:gd name="T27" fmla="*/ 363 h 383"/>
                  <a:gd name="T28" fmla="*/ 2901 w 3049"/>
                  <a:gd name="T29" fmla="*/ 377 h 383"/>
                  <a:gd name="T30" fmla="*/ 2858 w 3049"/>
                  <a:gd name="T31" fmla="*/ 383 h 383"/>
                  <a:gd name="T32" fmla="*/ 191 w 3049"/>
                  <a:gd name="T33" fmla="*/ 383 h 383"/>
                  <a:gd name="T34" fmla="*/ 148 w 3049"/>
                  <a:gd name="T35" fmla="*/ 377 h 383"/>
                  <a:gd name="T36" fmla="*/ 106 w 3049"/>
                  <a:gd name="T37" fmla="*/ 363 h 383"/>
                  <a:gd name="T38" fmla="*/ 70 w 3049"/>
                  <a:gd name="T39" fmla="*/ 341 h 383"/>
                  <a:gd name="T40" fmla="*/ 42 w 3049"/>
                  <a:gd name="T41" fmla="*/ 312 h 383"/>
                  <a:gd name="T42" fmla="*/ 18 w 3049"/>
                  <a:gd name="T43" fmla="*/ 276 h 383"/>
                  <a:gd name="T44" fmla="*/ 4 w 3049"/>
                  <a:gd name="T45" fmla="*/ 236 h 383"/>
                  <a:gd name="T46" fmla="*/ 0 w 3049"/>
                  <a:gd name="T47" fmla="*/ 192 h 383"/>
                  <a:gd name="T48" fmla="*/ 4 w 3049"/>
                  <a:gd name="T49" fmla="*/ 149 h 383"/>
                  <a:gd name="T50" fmla="*/ 18 w 3049"/>
                  <a:gd name="T51" fmla="*/ 107 h 383"/>
                  <a:gd name="T52" fmla="*/ 42 w 3049"/>
                  <a:gd name="T53" fmla="*/ 71 h 383"/>
                  <a:gd name="T54" fmla="*/ 70 w 3049"/>
                  <a:gd name="T55" fmla="*/ 43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3"/>
                    </a:lnTo>
                    <a:lnTo>
                      <a:pt x="3007" y="71"/>
                    </a:lnTo>
                    <a:lnTo>
                      <a:pt x="3029" y="107"/>
                    </a:lnTo>
                    <a:lnTo>
                      <a:pt x="3045" y="149"/>
                    </a:lnTo>
                    <a:lnTo>
                      <a:pt x="3049" y="192"/>
                    </a:lnTo>
                    <a:lnTo>
                      <a:pt x="3045" y="236"/>
                    </a:lnTo>
                    <a:lnTo>
                      <a:pt x="3029" y="276"/>
                    </a:lnTo>
                    <a:lnTo>
                      <a:pt x="3007" y="312"/>
                    </a:lnTo>
                    <a:lnTo>
                      <a:pt x="2977" y="341"/>
                    </a:lnTo>
                    <a:lnTo>
                      <a:pt x="2941" y="363"/>
                    </a:lnTo>
                    <a:lnTo>
                      <a:pt x="2901" y="377"/>
                    </a:lnTo>
                    <a:lnTo>
                      <a:pt x="2858" y="383"/>
                    </a:lnTo>
                    <a:lnTo>
                      <a:pt x="191" y="383"/>
                    </a:lnTo>
                    <a:lnTo>
                      <a:pt x="148" y="377"/>
                    </a:lnTo>
                    <a:lnTo>
                      <a:pt x="106" y="363"/>
                    </a:lnTo>
                    <a:lnTo>
                      <a:pt x="70" y="341"/>
                    </a:lnTo>
                    <a:lnTo>
                      <a:pt x="42" y="312"/>
                    </a:lnTo>
                    <a:lnTo>
                      <a:pt x="18" y="276"/>
                    </a:lnTo>
                    <a:lnTo>
                      <a:pt x="4" y="236"/>
                    </a:lnTo>
                    <a:lnTo>
                      <a:pt x="0" y="192"/>
                    </a:lnTo>
                    <a:lnTo>
                      <a:pt x="4" y="149"/>
                    </a:lnTo>
                    <a:lnTo>
                      <a:pt x="18" y="107"/>
                    </a:lnTo>
                    <a:lnTo>
                      <a:pt x="42" y="71"/>
                    </a:lnTo>
                    <a:lnTo>
                      <a:pt x="70" y="43"/>
                    </a:lnTo>
                    <a:lnTo>
                      <a:pt x="106" y="20"/>
                    </a:lnTo>
                    <a:lnTo>
                      <a:pt x="148" y="6"/>
                    </a:lnTo>
                    <a:lnTo>
                      <a:pt x="191"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sp>
            <p:nvSpPr>
              <p:cNvPr id="45" name="Freeform 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F9C448D-8581-4738-A2C9-958EBA936750}"/>
                  </a:ext>
                </a:extLst>
              </p:cNvPr>
              <p:cNvSpPr>
                <a:spLocks/>
              </p:cNvSpPr>
              <p:nvPr/>
            </p:nvSpPr>
            <p:spPr bwMode="auto">
              <a:xfrm>
                <a:off x="1477963" y="4935538"/>
                <a:ext cx="1422400" cy="303213"/>
              </a:xfrm>
              <a:custGeom>
                <a:avLst/>
                <a:gdLst>
                  <a:gd name="T0" fmla="*/ 191 w 1793"/>
                  <a:gd name="T1" fmla="*/ 0 h 381"/>
                  <a:gd name="T2" fmla="*/ 1602 w 1793"/>
                  <a:gd name="T3" fmla="*/ 0 h 381"/>
                  <a:gd name="T4" fmla="*/ 1646 w 1793"/>
                  <a:gd name="T5" fmla="*/ 6 h 381"/>
                  <a:gd name="T6" fmla="*/ 1686 w 1793"/>
                  <a:gd name="T7" fmla="*/ 20 h 381"/>
                  <a:gd name="T8" fmla="*/ 1721 w 1793"/>
                  <a:gd name="T9" fmla="*/ 41 h 381"/>
                  <a:gd name="T10" fmla="*/ 1751 w 1793"/>
                  <a:gd name="T11" fmla="*/ 71 h 381"/>
                  <a:gd name="T12" fmla="*/ 1773 w 1793"/>
                  <a:gd name="T13" fmla="*/ 107 h 381"/>
                  <a:gd name="T14" fmla="*/ 1787 w 1793"/>
                  <a:gd name="T15" fmla="*/ 147 h 381"/>
                  <a:gd name="T16" fmla="*/ 1793 w 1793"/>
                  <a:gd name="T17" fmla="*/ 190 h 381"/>
                  <a:gd name="T18" fmla="*/ 1787 w 1793"/>
                  <a:gd name="T19" fmla="*/ 234 h 381"/>
                  <a:gd name="T20" fmla="*/ 1773 w 1793"/>
                  <a:gd name="T21" fmla="*/ 274 h 381"/>
                  <a:gd name="T22" fmla="*/ 1751 w 1793"/>
                  <a:gd name="T23" fmla="*/ 310 h 381"/>
                  <a:gd name="T24" fmla="*/ 1721 w 1793"/>
                  <a:gd name="T25" fmla="*/ 339 h 381"/>
                  <a:gd name="T26" fmla="*/ 1686 w 1793"/>
                  <a:gd name="T27" fmla="*/ 361 h 381"/>
                  <a:gd name="T28" fmla="*/ 1646 w 1793"/>
                  <a:gd name="T29" fmla="*/ 377 h 381"/>
                  <a:gd name="T30" fmla="*/ 1602 w 1793"/>
                  <a:gd name="T31" fmla="*/ 381 h 381"/>
                  <a:gd name="T32" fmla="*/ 191 w 1793"/>
                  <a:gd name="T33" fmla="*/ 381 h 381"/>
                  <a:gd name="T34" fmla="*/ 148 w 1793"/>
                  <a:gd name="T35" fmla="*/ 377 h 381"/>
                  <a:gd name="T36" fmla="*/ 106 w 1793"/>
                  <a:gd name="T37" fmla="*/ 361 h 381"/>
                  <a:gd name="T38" fmla="*/ 70 w 1793"/>
                  <a:gd name="T39" fmla="*/ 339 h 381"/>
                  <a:gd name="T40" fmla="*/ 42 w 1793"/>
                  <a:gd name="T41" fmla="*/ 310 h 381"/>
                  <a:gd name="T42" fmla="*/ 18 w 1793"/>
                  <a:gd name="T43" fmla="*/ 274 h 381"/>
                  <a:gd name="T44" fmla="*/ 4 w 1793"/>
                  <a:gd name="T45" fmla="*/ 234 h 381"/>
                  <a:gd name="T46" fmla="*/ 0 w 1793"/>
                  <a:gd name="T47" fmla="*/ 190 h 381"/>
                  <a:gd name="T48" fmla="*/ 4 w 1793"/>
                  <a:gd name="T49" fmla="*/ 147 h 381"/>
                  <a:gd name="T50" fmla="*/ 18 w 1793"/>
                  <a:gd name="T51" fmla="*/ 107 h 381"/>
                  <a:gd name="T52" fmla="*/ 42 w 1793"/>
                  <a:gd name="T53" fmla="*/ 71 h 381"/>
                  <a:gd name="T54" fmla="*/ 70 w 1793"/>
                  <a:gd name="T55" fmla="*/ 41 h 381"/>
                  <a:gd name="T56" fmla="*/ 106 w 1793"/>
                  <a:gd name="T57" fmla="*/ 20 h 381"/>
                  <a:gd name="T58" fmla="*/ 148 w 1793"/>
                  <a:gd name="T59" fmla="*/ 6 h 381"/>
                  <a:gd name="T60" fmla="*/ 191 w 1793"/>
                  <a:gd name="T61"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93" h="381">
                    <a:moveTo>
                      <a:pt x="191" y="0"/>
                    </a:moveTo>
                    <a:lnTo>
                      <a:pt x="1602" y="0"/>
                    </a:lnTo>
                    <a:lnTo>
                      <a:pt x="1646" y="6"/>
                    </a:lnTo>
                    <a:lnTo>
                      <a:pt x="1686" y="20"/>
                    </a:lnTo>
                    <a:lnTo>
                      <a:pt x="1721" y="41"/>
                    </a:lnTo>
                    <a:lnTo>
                      <a:pt x="1751" y="71"/>
                    </a:lnTo>
                    <a:lnTo>
                      <a:pt x="1773" y="107"/>
                    </a:lnTo>
                    <a:lnTo>
                      <a:pt x="1787" y="147"/>
                    </a:lnTo>
                    <a:lnTo>
                      <a:pt x="1793" y="190"/>
                    </a:lnTo>
                    <a:lnTo>
                      <a:pt x="1787" y="234"/>
                    </a:lnTo>
                    <a:lnTo>
                      <a:pt x="1773" y="274"/>
                    </a:lnTo>
                    <a:lnTo>
                      <a:pt x="1751" y="310"/>
                    </a:lnTo>
                    <a:lnTo>
                      <a:pt x="1721" y="339"/>
                    </a:lnTo>
                    <a:lnTo>
                      <a:pt x="1686" y="361"/>
                    </a:lnTo>
                    <a:lnTo>
                      <a:pt x="1646" y="377"/>
                    </a:lnTo>
                    <a:lnTo>
                      <a:pt x="1602" y="381"/>
                    </a:lnTo>
                    <a:lnTo>
                      <a:pt x="191" y="381"/>
                    </a:lnTo>
                    <a:lnTo>
                      <a:pt x="148" y="377"/>
                    </a:lnTo>
                    <a:lnTo>
                      <a:pt x="106" y="361"/>
                    </a:lnTo>
                    <a:lnTo>
                      <a:pt x="70" y="339"/>
                    </a:lnTo>
                    <a:lnTo>
                      <a:pt x="42" y="310"/>
                    </a:lnTo>
                    <a:lnTo>
                      <a:pt x="18" y="274"/>
                    </a:lnTo>
                    <a:lnTo>
                      <a:pt x="4" y="234"/>
                    </a:lnTo>
                    <a:lnTo>
                      <a:pt x="0" y="190"/>
                    </a:lnTo>
                    <a:lnTo>
                      <a:pt x="4" y="147"/>
                    </a:lnTo>
                    <a:lnTo>
                      <a:pt x="18" y="107"/>
                    </a:lnTo>
                    <a:lnTo>
                      <a:pt x="42" y="71"/>
                    </a:lnTo>
                    <a:lnTo>
                      <a:pt x="70" y="41"/>
                    </a:lnTo>
                    <a:lnTo>
                      <a:pt x="106" y="20"/>
                    </a:lnTo>
                    <a:lnTo>
                      <a:pt x="148" y="6"/>
                    </a:lnTo>
                    <a:lnTo>
                      <a:pt x="191"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sp>
            <p:nvSpPr>
              <p:cNvPr id="46" name="Freeform 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A8362D0-6981-4FDF-9EDB-2CEF5506A3F7}"/>
                  </a:ext>
                </a:extLst>
              </p:cNvPr>
              <p:cNvSpPr>
                <a:spLocks noEditPoints="1"/>
              </p:cNvSpPr>
              <p:nvPr/>
            </p:nvSpPr>
            <p:spPr bwMode="auto">
              <a:xfrm>
                <a:off x="765175" y="1228726"/>
                <a:ext cx="5205413" cy="4872038"/>
              </a:xfrm>
              <a:custGeom>
                <a:avLst/>
                <a:gdLst>
                  <a:gd name="T0" fmla="*/ 3681 w 6558"/>
                  <a:gd name="T1" fmla="*/ 4366 h 6138"/>
                  <a:gd name="T2" fmla="*/ 5597 w 6558"/>
                  <a:gd name="T3" fmla="*/ 910 h 6138"/>
                  <a:gd name="T4" fmla="*/ 4282 w 6558"/>
                  <a:gd name="T5" fmla="*/ 5757 h 6138"/>
                  <a:gd name="T6" fmla="*/ 4268 w 6558"/>
                  <a:gd name="T7" fmla="*/ 4376 h 6138"/>
                  <a:gd name="T8" fmla="*/ 3426 w 6558"/>
                  <a:gd name="T9" fmla="*/ 5047 h 6138"/>
                  <a:gd name="T10" fmla="*/ 3317 w 6558"/>
                  <a:gd name="T11" fmla="*/ 5039 h 6138"/>
                  <a:gd name="T12" fmla="*/ 3227 w 6558"/>
                  <a:gd name="T13" fmla="*/ 4972 h 6138"/>
                  <a:gd name="T14" fmla="*/ 3191 w 6558"/>
                  <a:gd name="T15" fmla="*/ 4862 h 6138"/>
                  <a:gd name="T16" fmla="*/ 1088 w 6558"/>
                  <a:gd name="T17" fmla="*/ 4395 h 6138"/>
                  <a:gd name="T18" fmla="*/ 967 w 6558"/>
                  <a:gd name="T19" fmla="*/ 4354 h 6138"/>
                  <a:gd name="T20" fmla="*/ 901 w 6558"/>
                  <a:gd name="T21" fmla="*/ 4248 h 6138"/>
                  <a:gd name="T22" fmla="*/ 915 w 6558"/>
                  <a:gd name="T23" fmla="*/ 4121 h 6138"/>
                  <a:gd name="T24" fmla="*/ 1003 w 6558"/>
                  <a:gd name="T25" fmla="*/ 4034 h 6138"/>
                  <a:gd name="T26" fmla="*/ 3363 w 6558"/>
                  <a:gd name="T27" fmla="*/ 4014 h 6138"/>
                  <a:gd name="T28" fmla="*/ 3418 w 6558"/>
                  <a:gd name="T29" fmla="*/ 3793 h 6138"/>
                  <a:gd name="T30" fmla="*/ 1045 w 6558"/>
                  <a:gd name="T31" fmla="*/ 3734 h 6138"/>
                  <a:gd name="T32" fmla="*/ 939 w 6558"/>
                  <a:gd name="T33" fmla="*/ 3668 h 6138"/>
                  <a:gd name="T34" fmla="*/ 897 w 6558"/>
                  <a:gd name="T35" fmla="*/ 3549 h 6138"/>
                  <a:gd name="T36" fmla="*/ 939 w 6558"/>
                  <a:gd name="T37" fmla="*/ 3430 h 6138"/>
                  <a:gd name="T38" fmla="*/ 1045 w 6558"/>
                  <a:gd name="T39" fmla="*/ 3362 h 6138"/>
                  <a:gd name="T40" fmla="*/ 3868 w 6558"/>
                  <a:gd name="T41" fmla="*/ 3046 h 6138"/>
                  <a:gd name="T42" fmla="*/ 3755 w 6558"/>
                  <a:gd name="T43" fmla="*/ 3084 h 6138"/>
                  <a:gd name="T44" fmla="*/ 1003 w 6558"/>
                  <a:gd name="T45" fmla="*/ 3064 h 6138"/>
                  <a:gd name="T46" fmla="*/ 915 w 6558"/>
                  <a:gd name="T47" fmla="*/ 2977 h 6138"/>
                  <a:gd name="T48" fmla="*/ 901 w 6558"/>
                  <a:gd name="T49" fmla="*/ 2849 h 6138"/>
                  <a:gd name="T50" fmla="*/ 967 w 6558"/>
                  <a:gd name="T51" fmla="*/ 2744 h 6138"/>
                  <a:gd name="T52" fmla="*/ 1088 w 6558"/>
                  <a:gd name="T53" fmla="*/ 2702 h 6138"/>
                  <a:gd name="T54" fmla="*/ 3838 w 6558"/>
                  <a:gd name="T55" fmla="*/ 2720 h 6138"/>
                  <a:gd name="T56" fmla="*/ 3926 w 6558"/>
                  <a:gd name="T57" fmla="*/ 2808 h 6138"/>
                  <a:gd name="T58" fmla="*/ 3946 w 6558"/>
                  <a:gd name="T59" fmla="*/ 2907 h 6138"/>
                  <a:gd name="T60" fmla="*/ 4282 w 6558"/>
                  <a:gd name="T61" fmla="*/ 759 h 6138"/>
                  <a:gd name="T62" fmla="*/ 5794 w 6558"/>
                  <a:gd name="T63" fmla="*/ 582 h 6138"/>
                  <a:gd name="T64" fmla="*/ 5872 w 6558"/>
                  <a:gd name="T65" fmla="*/ 453 h 6138"/>
                  <a:gd name="T66" fmla="*/ 5872 w 6558"/>
                  <a:gd name="T67" fmla="*/ 12 h 6138"/>
                  <a:gd name="T68" fmla="*/ 6502 w 6558"/>
                  <a:gd name="T69" fmla="*/ 391 h 6138"/>
                  <a:gd name="T70" fmla="*/ 6558 w 6558"/>
                  <a:gd name="T71" fmla="*/ 503 h 6138"/>
                  <a:gd name="T72" fmla="*/ 6532 w 6558"/>
                  <a:gd name="T73" fmla="*/ 626 h 6138"/>
                  <a:gd name="T74" fmla="*/ 4658 w 6558"/>
                  <a:gd name="T75" fmla="*/ 5991 h 6138"/>
                  <a:gd name="T76" fmla="*/ 4592 w 6558"/>
                  <a:gd name="T77" fmla="*/ 6096 h 6138"/>
                  <a:gd name="T78" fmla="*/ 4473 w 6558"/>
                  <a:gd name="T79" fmla="*/ 6138 h 6138"/>
                  <a:gd name="T80" fmla="*/ 107 w 6558"/>
                  <a:gd name="T81" fmla="*/ 6120 h 6138"/>
                  <a:gd name="T82" fmla="*/ 20 w 6558"/>
                  <a:gd name="T83" fmla="*/ 6031 h 6138"/>
                  <a:gd name="T84" fmla="*/ 0 w 6558"/>
                  <a:gd name="T85" fmla="*/ 568 h 6138"/>
                  <a:gd name="T86" fmla="*/ 42 w 6558"/>
                  <a:gd name="T87" fmla="*/ 449 h 6138"/>
                  <a:gd name="T88" fmla="*/ 147 w 6558"/>
                  <a:gd name="T89" fmla="*/ 382 h 6138"/>
                  <a:gd name="T90" fmla="*/ 4517 w 6558"/>
                  <a:gd name="T91" fmla="*/ 382 h 6138"/>
                  <a:gd name="T92" fmla="*/ 4622 w 6558"/>
                  <a:gd name="T93" fmla="*/ 449 h 6138"/>
                  <a:gd name="T94" fmla="*/ 4664 w 6558"/>
                  <a:gd name="T95" fmla="*/ 568 h 6138"/>
                  <a:gd name="T96" fmla="*/ 5665 w 6558"/>
                  <a:gd name="T97" fmla="*/ 64 h 6138"/>
                  <a:gd name="T98" fmla="*/ 5760 w 6558"/>
                  <a:gd name="T99" fmla="*/ 6 h 6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558" h="6138">
                    <a:moveTo>
                      <a:pt x="5597" y="910"/>
                    </a:moveTo>
                    <a:lnTo>
                      <a:pt x="3763" y="3962"/>
                    </a:lnTo>
                    <a:lnTo>
                      <a:pt x="3681" y="4366"/>
                    </a:lnTo>
                    <a:lnTo>
                      <a:pt x="3997" y="4103"/>
                    </a:lnTo>
                    <a:lnTo>
                      <a:pt x="5832" y="1051"/>
                    </a:lnTo>
                    <a:lnTo>
                      <a:pt x="5597" y="910"/>
                    </a:lnTo>
                    <a:close/>
                    <a:moveTo>
                      <a:pt x="382" y="759"/>
                    </a:moveTo>
                    <a:lnTo>
                      <a:pt x="382" y="5757"/>
                    </a:lnTo>
                    <a:lnTo>
                      <a:pt x="4282" y="5757"/>
                    </a:lnTo>
                    <a:lnTo>
                      <a:pt x="4282" y="4362"/>
                    </a:lnTo>
                    <a:lnTo>
                      <a:pt x="4274" y="4370"/>
                    </a:lnTo>
                    <a:lnTo>
                      <a:pt x="4268" y="4376"/>
                    </a:lnTo>
                    <a:lnTo>
                      <a:pt x="3506" y="5007"/>
                    </a:lnTo>
                    <a:lnTo>
                      <a:pt x="3468" y="5031"/>
                    </a:lnTo>
                    <a:lnTo>
                      <a:pt x="3426" y="5047"/>
                    </a:lnTo>
                    <a:lnTo>
                      <a:pt x="3382" y="5051"/>
                    </a:lnTo>
                    <a:lnTo>
                      <a:pt x="3349" y="5049"/>
                    </a:lnTo>
                    <a:lnTo>
                      <a:pt x="3317" y="5039"/>
                    </a:lnTo>
                    <a:lnTo>
                      <a:pt x="3285" y="5025"/>
                    </a:lnTo>
                    <a:lnTo>
                      <a:pt x="3253" y="5000"/>
                    </a:lnTo>
                    <a:lnTo>
                      <a:pt x="3227" y="4972"/>
                    </a:lnTo>
                    <a:lnTo>
                      <a:pt x="3207" y="4938"/>
                    </a:lnTo>
                    <a:lnTo>
                      <a:pt x="3195" y="4900"/>
                    </a:lnTo>
                    <a:lnTo>
                      <a:pt x="3191" y="4862"/>
                    </a:lnTo>
                    <a:lnTo>
                      <a:pt x="3195" y="4823"/>
                    </a:lnTo>
                    <a:lnTo>
                      <a:pt x="3283" y="4395"/>
                    </a:lnTo>
                    <a:lnTo>
                      <a:pt x="1088" y="4395"/>
                    </a:lnTo>
                    <a:lnTo>
                      <a:pt x="1045" y="4391"/>
                    </a:lnTo>
                    <a:lnTo>
                      <a:pt x="1003" y="4376"/>
                    </a:lnTo>
                    <a:lnTo>
                      <a:pt x="967" y="4354"/>
                    </a:lnTo>
                    <a:lnTo>
                      <a:pt x="939" y="4324"/>
                    </a:lnTo>
                    <a:lnTo>
                      <a:pt x="915" y="4288"/>
                    </a:lnTo>
                    <a:lnTo>
                      <a:pt x="901" y="4248"/>
                    </a:lnTo>
                    <a:lnTo>
                      <a:pt x="897" y="4205"/>
                    </a:lnTo>
                    <a:lnTo>
                      <a:pt x="901" y="4161"/>
                    </a:lnTo>
                    <a:lnTo>
                      <a:pt x="915" y="4121"/>
                    </a:lnTo>
                    <a:lnTo>
                      <a:pt x="939" y="4085"/>
                    </a:lnTo>
                    <a:lnTo>
                      <a:pt x="967" y="4056"/>
                    </a:lnTo>
                    <a:lnTo>
                      <a:pt x="1003" y="4034"/>
                    </a:lnTo>
                    <a:lnTo>
                      <a:pt x="1045" y="4018"/>
                    </a:lnTo>
                    <a:lnTo>
                      <a:pt x="1088" y="4014"/>
                    </a:lnTo>
                    <a:lnTo>
                      <a:pt x="3363" y="4014"/>
                    </a:lnTo>
                    <a:lnTo>
                      <a:pt x="3394" y="3855"/>
                    </a:lnTo>
                    <a:lnTo>
                      <a:pt x="3404" y="3823"/>
                    </a:lnTo>
                    <a:lnTo>
                      <a:pt x="3418" y="3793"/>
                    </a:lnTo>
                    <a:lnTo>
                      <a:pt x="3452" y="3740"/>
                    </a:lnTo>
                    <a:lnTo>
                      <a:pt x="1088" y="3740"/>
                    </a:lnTo>
                    <a:lnTo>
                      <a:pt x="1045" y="3734"/>
                    </a:lnTo>
                    <a:lnTo>
                      <a:pt x="1003" y="3720"/>
                    </a:lnTo>
                    <a:lnTo>
                      <a:pt x="967" y="3698"/>
                    </a:lnTo>
                    <a:lnTo>
                      <a:pt x="939" y="3668"/>
                    </a:lnTo>
                    <a:lnTo>
                      <a:pt x="915" y="3632"/>
                    </a:lnTo>
                    <a:lnTo>
                      <a:pt x="901" y="3593"/>
                    </a:lnTo>
                    <a:lnTo>
                      <a:pt x="897" y="3549"/>
                    </a:lnTo>
                    <a:lnTo>
                      <a:pt x="901" y="3505"/>
                    </a:lnTo>
                    <a:lnTo>
                      <a:pt x="915" y="3465"/>
                    </a:lnTo>
                    <a:lnTo>
                      <a:pt x="939" y="3430"/>
                    </a:lnTo>
                    <a:lnTo>
                      <a:pt x="967" y="3400"/>
                    </a:lnTo>
                    <a:lnTo>
                      <a:pt x="1003" y="3378"/>
                    </a:lnTo>
                    <a:lnTo>
                      <a:pt x="1045" y="3362"/>
                    </a:lnTo>
                    <a:lnTo>
                      <a:pt x="1088" y="3358"/>
                    </a:lnTo>
                    <a:lnTo>
                      <a:pt x="3681" y="3358"/>
                    </a:lnTo>
                    <a:lnTo>
                      <a:pt x="3868" y="3046"/>
                    </a:lnTo>
                    <a:lnTo>
                      <a:pt x="3834" y="3066"/>
                    </a:lnTo>
                    <a:lnTo>
                      <a:pt x="3796" y="3080"/>
                    </a:lnTo>
                    <a:lnTo>
                      <a:pt x="3755" y="3084"/>
                    </a:lnTo>
                    <a:lnTo>
                      <a:pt x="1088" y="3084"/>
                    </a:lnTo>
                    <a:lnTo>
                      <a:pt x="1045" y="3078"/>
                    </a:lnTo>
                    <a:lnTo>
                      <a:pt x="1003" y="3064"/>
                    </a:lnTo>
                    <a:lnTo>
                      <a:pt x="967" y="3042"/>
                    </a:lnTo>
                    <a:lnTo>
                      <a:pt x="939" y="3012"/>
                    </a:lnTo>
                    <a:lnTo>
                      <a:pt x="915" y="2977"/>
                    </a:lnTo>
                    <a:lnTo>
                      <a:pt x="901" y="2937"/>
                    </a:lnTo>
                    <a:lnTo>
                      <a:pt x="897" y="2893"/>
                    </a:lnTo>
                    <a:lnTo>
                      <a:pt x="901" y="2849"/>
                    </a:lnTo>
                    <a:lnTo>
                      <a:pt x="915" y="2808"/>
                    </a:lnTo>
                    <a:lnTo>
                      <a:pt x="939" y="2774"/>
                    </a:lnTo>
                    <a:lnTo>
                      <a:pt x="967" y="2744"/>
                    </a:lnTo>
                    <a:lnTo>
                      <a:pt x="1003" y="2720"/>
                    </a:lnTo>
                    <a:lnTo>
                      <a:pt x="1045" y="2706"/>
                    </a:lnTo>
                    <a:lnTo>
                      <a:pt x="1088" y="2702"/>
                    </a:lnTo>
                    <a:lnTo>
                      <a:pt x="3755" y="2702"/>
                    </a:lnTo>
                    <a:lnTo>
                      <a:pt x="3798" y="2706"/>
                    </a:lnTo>
                    <a:lnTo>
                      <a:pt x="3838" y="2720"/>
                    </a:lnTo>
                    <a:lnTo>
                      <a:pt x="3874" y="2744"/>
                    </a:lnTo>
                    <a:lnTo>
                      <a:pt x="3904" y="2774"/>
                    </a:lnTo>
                    <a:lnTo>
                      <a:pt x="3926" y="2808"/>
                    </a:lnTo>
                    <a:lnTo>
                      <a:pt x="3942" y="2849"/>
                    </a:lnTo>
                    <a:lnTo>
                      <a:pt x="3946" y="2893"/>
                    </a:lnTo>
                    <a:lnTo>
                      <a:pt x="3946" y="2907"/>
                    </a:lnTo>
                    <a:lnTo>
                      <a:pt x="3944" y="2921"/>
                    </a:lnTo>
                    <a:lnTo>
                      <a:pt x="4282" y="2359"/>
                    </a:lnTo>
                    <a:lnTo>
                      <a:pt x="4282" y="759"/>
                    </a:lnTo>
                    <a:lnTo>
                      <a:pt x="382" y="759"/>
                    </a:lnTo>
                    <a:close/>
                    <a:moveTo>
                      <a:pt x="5872" y="453"/>
                    </a:moveTo>
                    <a:lnTo>
                      <a:pt x="5794" y="582"/>
                    </a:lnTo>
                    <a:lnTo>
                      <a:pt x="6029" y="723"/>
                    </a:lnTo>
                    <a:lnTo>
                      <a:pt x="6106" y="594"/>
                    </a:lnTo>
                    <a:lnTo>
                      <a:pt x="5872" y="453"/>
                    </a:lnTo>
                    <a:close/>
                    <a:moveTo>
                      <a:pt x="5798" y="0"/>
                    </a:moveTo>
                    <a:lnTo>
                      <a:pt x="5834" y="2"/>
                    </a:lnTo>
                    <a:lnTo>
                      <a:pt x="5872" y="12"/>
                    </a:lnTo>
                    <a:lnTo>
                      <a:pt x="5905" y="28"/>
                    </a:lnTo>
                    <a:lnTo>
                      <a:pt x="6467" y="364"/>
                    </a:lnTo>
                    <a:lnTo>
                      <a:pt x="6502" y="391"/>
                    </a:lnTo>
                    <a:lnTo>
                      <a:pt x="6528" y="425"/>
                    </a:lnTo>
                    <a:lnTo>
                      <a:pt x="6548" y="461"/>
                    </a:lnTo>
                    <a:lnTo>
                      <a:pt x="6558" y="503"/>
                    </a:lnTo>
                    <a:lnTo>
                      <a:pt x="6558" y="544"/>
                    </a:lnTo>
                    <a:lnTo>
                      <a:pt x="6550" y="586"/>
                    </a:lnTo>
                    <a:lnTo>
                      <a:pt x="6532" y="626"/>
                    </a:lnTo>
                    <a:lnTo>
                      <a:pt x="4664" y="3736"/>
                    </a:lnTo>
                    <a:lnTo>
                      <a:pt x="4664" y="5947"/>
                    </a:lnTo>
                    <a:lnTo>
                      <a:pt x="4658" y="5991"/>
                    </a:lnTo>
                    <a:lnTo>
                      <a:pt x="4644" y="6031"/>
                    </a:lnTo>
                    <a:lnTo>
                      <a:pt x="4622" y="6067"/>
                    </a:lnTo>
                    <a:lnTo>
                      <a:pt x="4592" y="6096"/>
                    </a:lnTo>
                    <a:lnTo>
                      <a:pt x="4556" y="6120"/>
                    </a:lnTo>
                    <a:lnTo>
                      <a:pt x="4517" y="6134"/>
                    </a:lnTo>
                    <a:lnTo>
                      <a:pt x="4473" y="6138"/>
                    </a:lnTo>
                    <a:lnTo>
                      <a:pt x="191" y="6138"/>
                    </a:lnTo>
                    <a:lnTo>
                      <a:pt x="147" y="6134"/>
                    </a:lnTo>
                    <a:lnTo>
                      <a:pt x="107" y="6120"/>
                    </a:lnTo>
                    <a:lnTo>
                      <a:pt x="72" y="6096"/>
                    </a:lnTo>
                    <a:lnTo>
                      <a:pt x="42" y="6067"/>
                    </a:lnTo>
                    <a:lnTo>
                      <a:pt x="20" y="6031"/>
                    </a:lnTo>
                    <a:lnTo>
                      <a:pt x="6" y="5991"/>
                    </a:lnTo>
                    <a:lnTo>
                      <a:pt x="0" y="5947"/>
                    </a:lnTo>
                    <a:lnTo>
                      <a:pt x="0" y="568"/>
                    </a:lnTo>
                    <a:lnTo>
                      <a:pt x="6" y="525"/>
                    </a:lnTo>
                    <a:lnTo>
                      <a:pt x="20" y="483"/>
                    </a:lnTo>
                    <a:lnTo>
                      <a:pt x="42" y="449"/>
                    </a:lnTo>
                    <a:lnTo>
                      <a:pt x="72" y="419"/>
                    </a:lnTo>
                    <a:lnTo>
                      <a:pt x="107" y="395"/>
                    </a:lnTo>
                    <a:lnTo>
                      <a:pt x="147" y="382"/>
                    </a:lnTo>
                    <a:lnTo>
                      <a:pt x="191" y="378"/>
                    </a:lnTo>
                    <a:lnTo>
                      <a:pt x="4473" y="378"/>
                    </a:lnTo>
                    <a:lnTo>
                      <a:pt x="4517" y="382"/>
                    </a:lnTo>
                    <a:lnTo>
                      <a:pt x="4556" y="395"/>
                    </a:lnTo>
                    <a:lnTo>
                      <a:pt x="4592" y="419"/>
                    </a:lnTo>
                    <a:lnTo>
                      <a:pt x="4622" y="449"/>
                    </a:lnTo>
                    <a:lnTo>
                      <a:pt x="4644" y="483"/>
                    </a:lnTo>
                    <a:lnTo>
                      <a:pt x="4658" y="525"/>
                    </a:lnTo>
                    <a:lnTo>
                      <a:pt x="4664" y="568"/>
                    </a:lnTo>
                    <a:lnTo>
                      <a:pt x="4664" y="1723"/>
                    </a:lnTo>
                    <a:lnTo>
                      <a:pt x="5643" y="93"/>
                    </a:lnTo>
                    <a:lnTo>
                      <a:pt x="5665" y="64"/>
                    </a:lnTo>
                    <a:lnTo>
                      <a:pt x="5693" y="38"/>
                    </a:lnTo>
                    <a:lnTo>
                      <a:pt x="5724" y="18"/>
                    </a:lnTo>
                    <a:lnTo>
                      <a:pt x="5760" y="6"/>
                    </a:lnTo>
                    <a:lnTo>
                      <a:pt x="5798"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grpSp>
      </p:grpSp>
      <p:grpSp>
        <p:nvGrpSpPr>
          <p:cNvPr id="47" name="Group 25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C069C84-1AD4-4560-A448-74179BFECD75}"/>
              </a:ext>
            </a:extLst>
          </p:cNvPr>
          <p:cNvGrpSpPr/>
          <p:nvPr/>
        </p:nvGrpSpPr>
        <p:grpSpPr>
          <a:xfrm>
            <a:off x="6394869" y="5233767"/>
            <a:ext cx="531537" cy="531729"/>
            <a:chOff x="4469581" y="499171"/>
            <a:chExt cx="531730" cy="531730"/>
          </a:xfrm>
        </p:grpSpPr>
        <p:sp>
          <p:nvSpPr>
            <p:cNvPr id="48" name="Oval 25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218C48F-635C-477B-A7A4-E1ABAE77B154}"/>
                </a:ext>
              </a:extLst>
            </p:cNvPr>
            <p:cNvSpPr/>
            <p:nvPr/>
          </p:nvSpPr>
          <p:spPr>
            <a:xfrm>
              <a:off x="4469581" y="499171"/>
              <a:ext cx="531730" cy="53173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450548"/>
              <a:endParaRPr lang="en-IN" sz="2399">
                <a:solidFill>
                  <a:prstClr val="white"/>
                </a:solidFill>
                <a:latin typeface="Calibri"/>
              </a:endParaRPr>
            </a:p>
          </p:txBody>
        </p:sp>
        <p:grpSp>
          <p:nvGrpSpPr>
            <p:cNvPr id="49" name="Group 26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CD9C629-5167-4762-B626-4F0B852F7673}"/>
                </a:ext>
              </a:extLst>
            </p:cNvPr>
            <p:cNvGrpSpPr/>
            <p:nvPr/>
          </p:nvGrpSpPr>
          <p:grpSpPr>
            <a:xfrm>
              <a:off x="4619666" y="648185"/>
              <a:ext cx="224070" cy="226840"/>
              <a:chOff x="1000126" y="663575"/>
              <a:chExt cx="5140325" cy="5203826"/>
            </a:xfrm>
            <a:solidFill>
              <a:schemeClr val="bg1"/>
            </a:solidFill>
          </p:grpSpPr>
          <p:sp>
            <p:nvSpPr>
              <p:cNvPr id="50" name="Freeform 22">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F5E521D-A1EC-4E12-99CB-88C25D0A6321}"/>
                  </a:ext>
                </a:extLst>
              </p:cNvPr>
              <p:cNvSpPr>
                <a:spLocks/>
              </p:cNvSpPr>
              <p:nvPr/>
            </p:nvSpPr>
            <p:spPr bwMode="auto">
              <a:xfrm>
                <a:off x="5360988" y="1565275"/>
                <a:ext cx="166688" cy="269875"/>
              </a:xfrm>
              <a:custGeom>
                <a:avLst/>
                <a:gdLst>
                  <a:gd name="T0" fmla="*/ 0 w 212"/>
                  <a:gd name="T1" fmla="*/ 0 h 339"/>
                  <a:gd name="T2" fmla="*/ 32 w 212"/>
                  <a:gd name="T3" fmla="*/ 8 h 339"/>
                  <a:gd name="T4" fmla="*/ 64 w 212"/>
                  <a:gd name="T5" fmla="*/ 16 h 339"/>
                  <a:gd name="T6" fmla="*/ 96 w 212"/>
                  <a:gd name="T7" fmla="*/ 28 h 339"/>
                  <a:gd name="T8" fmla="*/ 128 w 212"/>
                  <a:gd name="T9" fmla="*/ 42 h 339"/>
                  <a:gd name="T10" fmla="*/ 154 w 212"/>
                  <a:gd name="T11" fmla="*/ 58 h 339"/>
                  <a:gd name="T12" fmla="*/ 178 w 212"/>
                  <a:gd name="T13" fmla="*/ 80 h 339"/>
                  <a:gd name="T14" fmla="*/ 196 w 212"/>
                  <a:gd name="T15" fmla="*/ 106 h 339"/>
                  <a:gd name="T16" fmla="*/ 208 w 212"/>
                  <a:gd name="T17" fmla="*/ 136 h 339"/>
                  <a:gd name="T18" fmla="*/ 212 w 212"/>
                  <a:gd name="T19" fmla="*/ 172 h 339"/>
                  <a:gd name="T20" fmla="*/ 208 w 212"/>
                  <a:gd name="T21" fmla="*/ 207 h 339"/>
                  <a:gd name="T22" fmla="*/ 198 w 212"/>
                  <a:gd name="T23" fmla="*/ 237 h 339"/>
                  <a:gd name="T24" fmla="*/ 180 w 212"/>
                  <a:gd name="T25" fmla="*/ 263 h 339"/>
                  <a:gd name="T26" fmla="*/ 158 w 212"/>
                  <a:gd name="T27" fmla="*/ 285 h 339"/>
                  <a:gd name="T28" fmla="*/ 132 w 212"/>
                  <a:gd name="T29" fmla="*/ 303 h 339"/>
                  <a:gd name="T30" fmla="*/ 102 w 212"/>
                  <a:gd name="T31" fmla="*/ 317 h 339"/>
                  <a:gd name="T32" fmla="*/ 70 w 212"/>
                  <a:gd name="T33" fmla="*/ 329 h 339"/>
                  <a:gd name="T34" fmla="*/ 36 w 212"/>
                  <a:gd name="T35" fmla="*/ 335 h 339"/>
                  <a:gd name="T36" fmla="*/ 0 w 212"/>
                  <a:gd name="T37" fmla="*/ 339 h 339"/>
                  <a:gd name="T38" fmla="*/ 0 w 212"/>
                  <a:gd name="T39"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2" h="339">
                    <a:moveTo>
                      <a:pt x="0" y="0"/>
                    </a:moveTo>
                    <a:lnTo>
                      <a:pt x="32" y="8"/>
                    </a:lnTo>
                    <a:lnTo>
                      <a:pt x="64" y="16"/>
                    </a:lnTo>
                    <a:lnTo>
                      <a:pt x="96" y="28"/>
                    </a:lnTo>
                    <a:lnTo>
                      <a:pt x="128" y="42"/>
                    </a:lnTo>
                    <a:lnTo>
                      <a:pt x="154" y="58"/>
                    </a:lnTo>
                    <a:lnTo>
                      <a:pt x="178" y="80"/>
                    </a:lnTo>
                    <a:lnTo>
                      <a:pt x="196" y="106"/>
                    </a:lnTo>
                    <a:lnTo>
                      <a:pt x="208" y="136"/>
                    </a:lnTo>
                    <a:lnTo>
                      <a:pt x="212" y="172"/>
                    </a:lnTo>
                    <a:lnTo>
                      <a:pt x="208" y="207"/>
                    </a:lnTo>
                    <a:lnTo>
                      <a:pt x="198" y="237"/>
                    </a:lnTo>
                    <a:lnTo>
                      <a:pt x="180" y="263"/>
                    </a:lnTo>
                    <a:lnTo>
                      <a:pt x="158" y="285"/>
                    </a:lnTo>
                    <a:lnTo>
                      <a:pt x="132" y="303"/>
                    </a:lnTo>
                    <a:lnTo>
                      <a:pt x="102" y="317"/>
                    </a:lnTo>
                    <a:lnTo>
                      <a:pt x="70" y="329"/>
                    </a:lnTo>
                    <a:lnTo>
                      <a:pt x="36" y="335"/>
                    </a:lnTo>
                    <a:lnTo>
                      <a:pt x="0" y="339"/>
                    </a:lnTo>
                    <a:lnTo>
                      <a:pt x="0"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sp>
            <p:nvSpPr>
              <p:cNvPr id="51" name="Freeform 2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6796C43-9F7E-44BF-A84E-86078589CE4C}"/>
                  </a:ext>
                </a:extLst>
              </p:cNvPr>
              <p:cNvSpPr>
                <a:spLocks/>
              </p:cNvSpPr>
              <p:nvPr/>
            </p:nvSpPr>
            <p:spPr bwMode="auto">
              <a:xfrm>
                <a:off x="5126038" y="1127125"/>
                <a:ext cx="153988" cy="244475"/>
              </a:xfrm>
              <a:custGeom>
                <a:avLst/>
                <a:gdLst>
                  <a:gd name="T0" fmla="*/ 194 w 194"/>
                  <a:gd name="T1" fmla="*/ 0 h 307"/>
                  <a:gd name="T2" fmla="*/ 194 w 194"/>
                  <a:gd name="T3" fmla="*/ 307 h 307"/>
                  <a:gd name="T4" fmla="*/ 142 w 194"/>
                  <a:gd name="T5" fmla="*/ 295 h 307"/>
                  <a:gd name="T6" fmla="*/ 100 w 194"/>
                  <a:gd name="T7" fmla="*/ 279 h 307"/>
                  <a:gd name="T8" fmla="*/ 64 w 194"/>
                  <a:gd name="T9" fmla="*/ 259 h 307"/>
                  <a:gd name="T10" fmla="*/ 36 w 194"/>
                  <a:gd name="T11" fmla="*/ 237 h 307"/>
                  <a:gd name="T12" fmla="*/ 16 w 194"/>
                  <a:gd name="T13" fmla="*/ 211 h 307"/>
                  <a:gd name="T14" fmla="*/ 4 w 194"/>
                  <a:gd name="T15" fmla="*/ 179 h 307"/>
                  <a:gd name="T16" fmla="*/ 0 w 194"/>
                  <a:gd name="T17" fmla="*/ 146 h 307"/>
                  <a:gd name="T18" fmla="*/ 6 w 194"/>
                  <a:gd name="T19" fmla="*/ 114 h 307"/>
                  <a:gd name="T20" fmla="*/ 18 w 194"/>
                  <a:gd name="T21" fmla="*/ 86 h 307"/>
                  <a:gd name="T22" fmla="*/ 40 w 194"/>
                  <a:gd name="T23" fmla="*/ 58 h 307"/>
                  <a:gd name="T24" fmla="*/ 68 w 194"/>
                  <a:gd name="T25" fmla="*/ 36 h 307"/>
                  <a:gd name="T26" fmla="*/ 104 w 194"/>
                  <a:gd name="T27" fmla="*/ 18 h 307"/>
                  <a:gd name="T28" fmla="*/ 146 w 194"/>
                  <a:gd name="T29" fmla="*/ 6 h 307"/>
                  <a:gd name="T30" fmla="*/ 194 w 194"/>
                  <a:gd name="T3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307">
                    <a:moveTo>
                      <a:pt x="194" y="0"/>
                    </a:moveTo>
                    <a:lnTo>
                      <a:pt x="194" y="307"/>
                    </a:lnTo>
                    <a:lnTo>
                      <a:pt x="142" y="295"/>
                    </a:lnTo>
                    <a:lnTo>
                      <a:pt x="100" y="279"/>
                    </a:lnTo>
                    <a:lnTo>
                      <a:pt x="64" y="259"/>
                    </a:lnTo>
                    <a:lnTo>
                      <a:pt x="36" y="237"/>
                    </a:lnTo>
                    <a:lnTo>
                      <a:pt x="16" y="211"/>
                    </a:lnTo>
                    <a:lnTo>
                      <a:pt x="4" y="179"/>
                    </a:lnTo>
                    <a:lnTo>
                      <a:pt x="0" y="146"/>
                    </a:lnTo>
                    <a:lnTo>
                      <a:pt x="6" y="114"/>
                    </a:lnTo>
                    <a:lnTo>
                      <a:pt x="18" y="86"/>
                    </a:lnTo>
                    <a:lnTo>
                      <a:pt x="40" y="58"/>
                    </a:lnTo>
                    <a:lnTo>
                      <a:pt x="68" y="36"/>
                    </a:lnTo>
                    <a:lnTo>
                      <a:pt x="104" y="18"/>
                    </a:lnTo>
                    <a:lnTo>
                      <a:pt x="146" y="6"/>
                    </a:lnTo>
                    <a:lnTo>
                      <a:pt x="194"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sp>
            <p:nvSpPr>
              <p:cNvPr id="52" name="Freeform 2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9FCAEE9-248A-4F91-942F-8D93C2604D58}"/>
                  </a:ext>
                </a:extLst>
              </p:cNvPr>
              <p:cNvSpPr>
                <a:spLocks noEditPoints="1"/>
              </p:cNvSpPr>
              <p:nvPr/>
            </p:nvSpPr>
            <p:spPr bwMode="auto">
              <a:xfrm>
                <a:off x="4495801" y="663575"/>
                <a:ext cx="1644650" cy="1646238"/>
              </a:xfrm>
              <a:custGeom>
                <a:avLst/>
                <a:gdLst>
                  <a:gd name="T0" fmla="*/ 993 w 2073"/>
                  <a:gd name="T1" fmla="*/ 297 h 2073"/>
                  <a:gd name="T2" fmla="*/ 875 w 2073"/>
                  <a:gd name="T3" fmla="*/ 425 h 2073"/>
                  <a:gd name="T4" fmla="*/ 684 w 2073"/>
                  <a:gd name="T5" fmla="*/ 522 h 2073"/>
                  <a:gd name="T6" fmla="*/ 584 w 2073"/>
                  <a:gd name="T7" fmla="*/ 708 h 2073"/>
                  <a:gd name="T8" fmla="*/ 620 w 2073"/>
                  <a:gd name="T9" fmla="*/ 919 h 2073"/>
                  <a:gd name="T10" fmla="*/ 787 w 2073"/>
                  <a:gd name="T11" fmla="*/ 1058 h 2073"/>
                  <a:gd name="T12" fmla="*/ 989 w 2073"/>
                  <a:gd name="T13" fmla="*/ 1475 h 2073"/>
                  <a:gd name="T14" fmla="*/ 845 w 2073"/>
                  <a:gd name="T15" fmla="*/ 1431 h 2073"/>
                  <a:gd name="T16" fmla="*/ 789 w 2073"/>
                  <a:gd name="T17" fmla="*/ 1347 h 2073"/>
                  <a:gd name="T18" fmla="*/ 754 w 2073"/>
                  <a:gd name="T19" fmla="*/ 1264 h 2073"/>
                  <a:gd name="T20" fmla="*/ 662 w 2073"/>
                  <a:gd name="T21" fmla="*/ 1226 h 2073"/>
                  <a:gd name="T22" fmla="*/ 568 w 2073"/>
                  <a:gd name="T23" fmla="*/ 1276 h 2073"/>
                  <a:gd name="T24" fmla="*/ 570 w 2073"/>
                  <a:gd name="T25" fmla="*/ 1411 h 2073"/>
                  <a:gd name="T26" fmla="*/ 684 w 2073"/>
                  <a:gd name="T27" fmla="*/ 1557 h 2073"/>
                  <a:gd name="T28" fmla="*/ 913 w 2073"/>
                  <a:gd name="T29" fmla="*/ 1644 h 2073"/>
                  <a:gd name="T30" fmla="*/ 1003 w 2073"/>
                  <a:gd name="T31" fmla="*/ 1796 h 2073"/>
                  <a:gd name="T32" fmla="*/ 1076 w 2073"/>
                  <a:gd name="T33" fmla="*/ 1796 h 2073"/>
                  <a:gd name="T34" fmla="*/ 1158 w 2073"/>
                  <a:gd name="T35" fmla="*/ 1644 h 2073"/>
                  <a:gd name="T36" fmla="*/ 1379 w 2073"/>
                  <a:gd name="T37" fmla="*/ 1565 h 2073"/>
                  <a:gd name="T38" fmla="*/ 1501 w 2073"/>
                  <a:gd name="T39" fmla="*/ 1403 h 2073"/>
                  <a:gd name="T40" fmla="*/ 1505 w 2073"/>
                  <a:gd name="T41" fmla="*/ 1180 h 2073"/>
                  <a:gd name="T42" fmla="*/ 1407 w 2073"/>
                  <a:gd name="T43" fmla="*/ 1033 h 2073"/>
                  <a:gd name="T44" fmla="*/ 1242 w 2073"/>
                  <a:gd name="T45" fmla="*/ 949 h 2073"/>
                  <a:gd name="T46" fmla="*/ 1090 w 2073"/>
                  <a:gd name="T47" fmla="*/ 584 h 2073"/>
                  <a:gd name="T48" fmla="*/ 1228 w 2073"/>
                  <a:gd name="T49" fmla="*/ 634 h 2073"/>
                  <a:gd name="T50" fmla="*/ 1306 w 2073"/>
                  <a:gd name="T51" fmla="*/ 724 h 2073"/>
                  <a:gd name="T52" fmla="*/ 1391 w 2073"/>
                  <a:gd name="T53" fmla="*/ 771 h 2073"/>
                  <a:gd name="T54" fmla="*/ 1485 w 2073"/>
                  <a:gd name="T55" fmla="*/ 722 h 2073"/>
                  <a:gd name="T56" fmla="*/ 1479 w 2073"/>
                  <a:gd name="T57" fmla="*/ 588 h 2073"/>
                  <a:gd name="T58" fmla="*/ 1345 w 2073"/>
                  <a:gd name="T59" fmla="*/ 474 h 2073"/>
                  <a:gd name="T60" fmla="*/ 1168 w 2073"/>
                  <a:gd name="T61" fmla="*/ 417 h 2073"/>
                  <a:gd name="T62" fmla="*/ 1086 w 2073"/>
                  <a:gd name="T63" fmla="*/ 297 h 2073"/>
                  <a:gd name="T64" fmla="*/ 1037 w 2073"/>
                  <a:gd name="T65" fmla="*/ 0 h 2073"/>
                  <a:gd name="T66" fmla="*/ 1465 w 2073"/>
                  <a:gd name="T67" fmla="*/ 94 h 2073"/>
                  <a:gd name="T68" fmla="*/ 1806 w 2073"/>
                  <a:gd name="T69" fmla="*/ 343 h 2073"/>
                  <a:gd name="T70" fmla="*/ 2019 w 2073"/>
                  <a:gd name="T71" fmla="*/ 710 h 2073"/>
                  <a:gd name="T72" fmla="*/ 2067 w 2073"/>
                  <a:gd name="T73" fmla="*/ 1150 h 2073"/>
                  <a:gd name="T74" fmla="*/ 1932 w 2073"/>
                  <a:gd name="T75" fmla="*/ 1561 h 2073"/>
                  <a:gd name="T76" fmla="*/ 1648 w 2073"/>
                  <a:gd name="T77" fmla="*/ 1874 h 2073"/>
                  <a:gd name="T78" fmla="*/ 1258 w 2073"/>
                  <a:gd name="T79" fmla="*/ 2049 h 2073"/>
                  <a:gd name="T80" fmla="*/ 813 w 2073"/>
                  <a:gd name="T81" fmla="*/ 2049 h 2073"/>
                  <a:gd name="T82" fmla="*/ 425 w 2073"/>
                  <a:gd name="T83" fmla="*/ 1874 h 2073"/>
                  <a:gd name="T84" fmla="*/ 142 w 2073"/>
                  <a:gd name="T85" fmla="*/ 1561 h 2073"/>
                  <a:gd name="T86" fmla="*/ 6 w 2073"/>
                  <a:gd name="T87" fmla="*/ 1150 h 2073"/>
                  <a:gd name="T88" fmla="*/ 52 w 2073"/>
                  <a:gd name="T89" fmla="*/ 710 h 2073"/>
                  <a:gd name="T90" fmla="*/ 267 w 2073"/>
                  <a:gd name="T91" fmla="*/ 343 h 2073"/>
                  <a:gd name="T92" fmla="*/ 608 w 2073"/>
                  <a:gd name="T93" fmla="*/ 94 h 2073"/>
                  <a:gd name="T94" fmla="*/ 1037 w 2073"/>
                  <a:gd name="T95" fmla="*/ 0 h 2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73" h="2073">
                    <a:moveTo>
                      <a:pt x="1039" y="259"/>
                    </a:moveTo>
                    <a:lnTo>
                      <a:pt x="1019" y="265"/>
                    </a:lnTo>
                    <a:lnTo>
                      <a:pt x="1003" y="277"/>
                    </a:lnTo>
                    <a:lnTo>
                      <a:pt x="993" y="297"/>
                    </a:lnTo>
                    <a:lnTo>
                      <a:pt x="989" y="317"/>
                    </a:lnTo>
                    <a:lnTo>
                      <a:pt x="989" y="409"/>
                    </a:lnTo>
                    <a:lnTo>
                      <a:pt x="931" y="415"/>
                    </a:lnTo>
                    <a:lnTo>
                      <a:pt x="875" y="425"/>
                    </a:lnTo>
                    <a:lnTo>
                      <a:pt x="821" y="441"/>
                    </a:lnTo>
                    <a:lnTo>
                      <a:pt x="771" y="460"/>
                    </a:lnTo>
                    <a:lnTo>
                      <a:pt x="726" y="488"/>
                    </a:lnTo>
                    <a:lnTo>
                      <a:pt x="684" y="522"/>
                    </a:lnTo>
                    <a:lnTo>
                      <a:pt x="650" y="560"/>
                    </a:lnTo>
                    <a:lnTo>
                      <a:pt x="620" y="604"/>
                    </a:lnTo>
                    <a:lnTo>
                      <a:pt x="598" y="654"/>
                    </a:lnTo>
                    <a:lnTo>
                      <a:pt x="584" y="708"/>
                    </a:lnTo>
                    <a:lnTo>
                      <a:pt x="580" y="769"/>
                    </a:lnTo>
                    <a:lnTo>
                      <a:pt x="584" y="823"/>
                    </a:lnTo>
                    <a:lnTo>
                      <a:pt x="598" y="873"/>
                    </a:lnTo>
                    <a:lnTo>
                      <a:pt x="620" y="919"/>
                    </a:lnTo>
                    <a:lnTo>
                      <a:pt x="652" y="961"/>
                    </a:lnTo>
                    <a:lnTo>
                      <a:pt x="690" y="997"/>
                    </a:lnTo>
                    <a:lnTo>
                      <a:pt x="736" y="1029"/>
                    </a:lnTo>
                    <a:lnTo>
                      <a:pt x="787" y="1058"/>
                    </a:lnTo>
                    <a:lnTo>
                      <a:pt x="849" y="1080"/>
                    </a:lnTo>
                    <a:lnTo>
                      <a:pt x="915" y="1100"/>
                    </a:lnTo>
                    <a:lnTo>
                      <a:pt x="989" y="1116"/>
                    </a:lnTo>
                    <a:lnTo>
                      <a:pt x="989" y="1475"/>
                    </a:lnTo>
                    <a:lnTo>
                      <a:pt x="941" y="1471"/>
                    </a:lnTo>
                    <a:lnTo>
                      <a:pt x="901" y="1461"/>
                    </a:lnTo>
                    <a:lnTo>
                      <a:pt x="869" y="1447"/>
                    </a:lnTo>
                    <a:lnTo>
                      <a:pt x="845" y="1431"/>
                    </a:lnTo>
                    <a:lnTo>
                      <a:pt x="825" y="1413"/>
                    </a:lnTo>
                    <a:lnTo>
                      <a:pt x="811" y="1391"/>
                    </a:lnTo>
                    <a:lnTo>
                      <a:pt x="799" y="1369"/>
                    </a:lnTo>
                    <a:lnTo>
                      <a:pt x="789" y="1347"/>
                    </a:lnTo>
                    <a:lnTo>
                      <a:pt x="781" y="1324"/>
                    </a:lnTo>
                    <a:lnTo>
                      <a:pt x="773" y="1302"/>
                    </a:lnTo>
                    <a:lnTo>
                      <a:pt x="765" y="1282"/>
                    </a:lnTo>
                    <a:lnTo>
                      <a:pt x="754" y="1264"/>
                    </a:lnTo>
                    <a:lnTo>
                      <a:pt x="738" y="1248"/>
                    </a:lnTo>
                    <a:lnTo>
                      <a:pt x="718" y="1238"/>
                    </a:lnTo>
                    <a:lnTo>
                      <a:pt x="694" y="1230"/>
                    </a:lnTo>
                    <a:lnTo>
                      <a:pt x="662" y="1226"/>
                    </a:lnTo>
                    <a:lnTo>
                      <a:pt x="630" y="1230"/>
                    </a:lnTo>
                    <a:lnTo>
                      <a:pt x="604" y="1240"/>
                    </a:lnTo>
                    <a:lnTo>
                      <a:pt x="584" y="1256"/>
                    </a:lnTo>
                    <a:lnTo>
                      <a:pt x="568" y="1276"/>
                    </a:lnTo>
                    <a:lnTo>
                      <a:pt x="558" y="1304"/>
                    </a:lnTo>
                    <a:lnTo>
                      <a:pt x="554" y="1336"/>
                    </a:lnTo>
                    <a:lnTo>
                      <a:pt x="558" y="1373"/>
                    </a:lnTo>
                    <a:lnTo>
                      <a:pt x="570" y="1411"/>
                    </a:lnTo>
                    <a:lnTo>
                      <a:pt x="586" y="1449"/>
                    </a:lnTo>
                    <a:lnTo>
                      <a:pt x="612" y="1487"/>
                    </a:lnTo>
                    <a:lnTo>
                      <a:pt x="644" y="1523"/>
                    </a:lnTo>
                    <a:lnTo>
                      <a:pt x="684" y="1557"/>
                    </a:lnTo>
                    <a:lnTo>
                      <a:pt x="730" y="1587"/>
                    </a:lnTo>
                    <a:lnTo>
                      <a:pt x="783" y="1613"/>
                    </a:lnTo>
                    <a:lnTo>
                      <a:pt x="845" y="1631"/>
                    </a:lnTo>
                    <a:lnTo>
                      <a:pt x="913" y="1644"/>
                    </a:lnTo>
                    <a:lnTo>
                      <a:pt x="989" y="1650"/>
                    </a:lnTo>
                    <a:lnTo>
                      <a:pt x="989" y="1756"/>
                    </a:lnTo>
                    <a:lnTo>
                      <a:pt x="993" y="1778"/>
                    </a:lnTo>
                    <a:lnTo>
                      <a:pt x="1003" y="1796"/>
                    </a:lnTo>
                    <a:lnTo>
                      <a:pt x="1019" y="1810"/>
                    </a:lnTo>
                    <a:lnTo>
                      <a:pt x="1041" y="1816"/>
                    </a:lnTo>
                    <a:lnTo>
                      <a:pt x="1060" y="1810"/>
                    </a:lnTo>
                    <a:lnTo>
                      <a:pt x="1076" y="1796"/>
                    </a:lnTo>
                    <a:lnTo>
                      <a:pt x="1086" y="1778"/>
                    </a:lnTo>
                    <a:lnTo>
                      <a:pt x="1090" y="1756"/>
                    </a:lnTo>
                    <a:lnTo>
                      <a:pt x="1090" y="1650"/>
                    </a:lnTo>
                    <a:lnTo>
                      <a:pt x="1158" y="1644"/>
                    </a:lnTo>
                    <a:lnTo>
                      <a:pt x="1222" y="1633"/>
                    </a:lnTo>
                    <a:lnTo>
                      <a:pt x="1280" y="1615"/>
                    </a:lnTo>
                    <a:lnTo>
                      <a:pt x="1332" y="1593"/>
                    </a:lnTo>
                    <a:lnTo>
                      <a:pt x="1379" y="1565"/>
                    </a:lnTo>
                    <a:lnTo>
                      <a:pt x="1419" y="1533"/>
                    </a:lnTo>
                    <a:lnTo>
                      <a:pt x="1455" y="1495"/>
                    </a:lnTo>
                    <a:lnTo>
                      <a:pt x="1481" y="1451"/>
                    </a:lnTo>
                    <a:lnTo>
                      <a:pt x="1501" y="1403"/>
                    </a:lnTo>
                    <a:lnTo>
                      <a:pt x="1513" y="1349"/>
                    </a:lnTo>
                    <a:lnTo>
                      <a:pt x="1519" y="1290"/>
                    </a:lnTo>
                    <a:lnTo>
                      <a:pt x="1515" y="1232"/>
                    </a:lnTo>
                    <a:lnTo>
                      <a:pt x="1505" y="1180"/>
                    </a:lnTo>
                    <a:lnTo>
                      <a:pt x="1489" y="1136"/>
                    </a:lnTo>
                    <a:lnTo>
                      <a:pt x="1467" y="1096"/>
                    </a:lnTo>
                    <a:lnTo>
                      <a:pt x="1439" y="1062"/>
                    </a:lnTo>
                    <a:lnTo>
                      <a:pt x="1407" y="1033"/>
                    </a:lnTo>
                    <a:lnTo>
                      <a:pt x="1371" y="1007"/>
                    </a:lnTo>
                    <a:lnTo>
                      <a:pt x="1332" y="985"/>
                    </a:lnTo>
                    <a:lnTo>
                      <a:pt x="1288" y="965"/>
                    </a:lnTo>
                    <a:lnTo>
                      <a:pt x="1242" y="949"/>
                    </a:lnTo>
                    <a:lnTo>
                      <a:pt x="1194" y="935"/>
                    </a:lnTo>
                    <a:lnTo>
                      <a:pt x="1142" y="921"/>
                    </a:lnTo>
                    <a:lnTo>
                      <a:pt x="1090" y="909"/>
                    </a:lnTo>
                    <a:lnTo>
                      <a:pt x="1090" y="584"/>
                    </a:lnTo>
                    <a:lnTo>
                      <a:pt x="1134" y="588"/>
                    </a:lnTo>
                    <a:lnTo>
                      <a:pt x="1172" y="600"/>
                    </a:lnTo>
                    <a:lnTo>
                      <a:pt x="1202" y="614"/>
                    </a:lnTo>
                    <a:lnTo>
                      <a:pt x="1228" y="634"/>
                    </a:lnTo>
                    <a:lnTo>
                      <a:pt x="1252" y="656"/>
                    </a:lnTo>
                    <a:lnTo>
                      <a:pt x="1270" y="680"/>
                    </a:lnTo>
                    <a:lnTo>
                      <a:pt x="1288" y="702"/>
                    </a:lnTo>
                    <a:lnTo>
                      <a:pt x="1306" y="724"/>
                    </a:lnTo>
                    <a:lnTo>
                      <a:pt x="1324" y="742"/>
                    </a:lnTo>
                    <a:lnTo>
                      <a:pt x="1343" y="757"/>
                    </a:lnTo>
                    <a:lnTo>
                      <a:pt x="1365" y="767"/>
                    </a:lnTo>
                    <a:lnTo>
                      <a:pt x="1391" y="771"/>
                    </a:lnTo>
                    <a:lnTo>
                      <a:pt x="1419" y="767"/>
                    </a:lnTo>
                    <a:lnTo>
                      <a:pt x="1445" y="757"/>
                    </a:lnTo>
                    <a:lnTo>
                      <a:pt x="1467" y="743"/>
                    </a:lnTo>
                    <a:lnTo>
                      <a:pt x="1485" y="722"/>
                    </a:lnTo>
                    <a:lnTo>
                      <a:pt x="1495" y="696"/>
                    </a:lnTo>
                    <a:lnTo>
                      <a:pt x="1499" y="664"/>
                    </a:lnTo>
                    <a:lnTo>
                      <a:pt x="1493" y="624"/>
                    </a:lnTo>
                    <a:lnTo>
                      <a:pt x="1479" y="588"/>
                    </a:lnTo>
                    <a:lnTo>
                      <a:pt x="1455" y="554"/>
                    </a:lnTo>
                    <a:lnTo>
                      <a:pt x="1423" y="524"/>
                    </a:lnTo>
                    <a:lnTo>
                      <a:pt x="1385" y="498"/>
                    </a:lnTo>
                    <a:lnTo>
                      <a:pt x="1345" y="474"/>
                    </a:lnTo>
                    <a:lnTo>
                      <a:pt x="1302" y="456"/>
                    </a:lnTo>
                    <a:lnTo>
                      <a:pt x="1256" y="439"/>
                    </a:lnTo>
                    <a:lnTo>
                      <a:pt x="1212" y="427"/>
                    </a:lnTo>
                    <a:lnTo>
                      <a:pt x="1168" y="417"/>
                    </a:lnTo>
                    <a:lnTo>
                      <a:pt x="1126" y="413"/>
                    </a:lnTo>
                    <a:lnTo>
                      <a:pt x="1090" y="409"/>
                    </a:lnTo>
                    <a:lnTo>
                      <a:pt x="1090" y="317"/>
                    </a:lnTo>
                    <a:lnTo>
                      <a:pt x="1086" y="297"/>
                    </a:lnTo>
                    <a:lnTo>
                      <a:pt x="1076" y="277"/>
                    </a:lnTo>
                    <a:lnTo>
                      <a:pt x="1060" y="265"/>
                    </a:lnTo>
                    <a:lnTo>
                      <a:pt x="1039" y="259"/>
                    </a:lnTo>
                    <a:close/>
                    <a:moveTo>
                      <a:pt x="1037" y="0"/>
                    </a:moveTo>
                    <a:lnTo>
                      <a:pt x="1148" y="6"/>
                    </a:lnTo>
                    <a:lnTo>
                      <a:pt x="1258" y="24"/>
                    </a:lnTo>
                    <a:lnTo>
                      <a:pt x="1363" y="54"/>
                    </a:lnTo>
                    <a:lnTo>
                      <a:pt x="1465" y="94"/>
                    </a:lnTo>
                    <a:lnTo>
                      <a:pt x="1559" y="142"/>
                    </a:lnTo>
                    <a:lnTo>
                      <a:pt x="1648" y="201"/>
                    </a:lnTo>
                    <a:lnTo>
                      <a:pt x="1730" y="267"/>
                    </a:lnTo>
                    <a:lnTo>
                      <a:pt x="1806" y="343"/>
                    </a:lnTo>
                    <a:lnTo>
                      <a:pt x="1874" y="425"/>
                    </a:lnTo>
                    <a:lnTo>
                      <a:pt x="1932" y="514"/>
                    </a:lnTo>
                    <a:lnTo>
                      <a:pt x="1981" y="610"/>
                    </a:lnTo>
                    <a:lnTo>
                      <a:pt x="2019" y="710"/>
                    </a:lnTo>
                    <a:lnTo>
                      <a:pt x="2049" y="815"/>
                    </a:lnTo>
                    <a:lnTo>
                      <a:pt x="2067" y="925"/>
                    </a:lnTo>
                    <a:lnTo>
                      <a:pt x="2073" y="1037"/>
                    </a:lnTo>
                    <a:lnTo>
                      <a:pt x="2067" y="1150"/>
                    </a:lnTo>
                    <a:lnTo>
                      <a:pt x="2049" y="1260"/>
                    </a:lnTo>
                    <a:lnTo>
                      <a:pt x="2021" y="1365"/>
                    </a:lnTo>
                    <a:lnTo>
                      <a:pt x="1981" y="1465"/>
                    </a:lnTo>
                    <a:lnTo>
                      <a:pt x="1932" y="1561"/>
                    </a:lnTo>
                    <a:lnTo>
                      <a:pt x="1874" y="1648"/>
                    </a:lnTo>
                    <a:lnTo>
                      <a:pt x="1806" y="1732"/>
                    </a:lnTo>
                    <a:lnTo>
                      <a:pt x="1730" y="1806"/>
                    </a:lnTo>
                    <a:lnTo>
                      <a:pt x="1648" y="1874"/>
                    </a:lnTo>
                    <a:lnTo>
                      <a:pt x="1559" y="1932"/>
                    </a:lnTo>
                    <a:lnTo>
                      <a:pt x="1465" y="1981"/>
                    </a:lnTo>
                    <a:lnTo>
                      <a:pt x="1363" y="2021"/>
                    </a:lnTo>
                    <a:lnTo>
                      <a:pt x="1258" y="2049"/>
                    </a:lnTo>
                    <a:lnTo>
                      <a:pt x="1148" y="2067"/>
                    </a:lnTo>
                    <a:lnTo>
                      <a:pt x="1037" y="2073"/>
                    </a:lnTo>
                    <a:lnTo>
                      <a:pt x="923" y="2067"/>
                    </a:lnTo>
                    <a:lnTo>
                      <a:pt x="813" y="2049"/>
                    </a:lnTo>
                    <a:lnTo>
                      <a:pt x="710" y="2021"/>
                    </a:lnTo>
                    <a:lnTo>
                      <a:pt x="608" y="1981"/>
                    </a:lnTo>
                    <a:lnTo>
                      <a:pt x="512" y="1932"/>
                    </a:lnTo>
                    <a:lnTo>
                      <a:pt x="425" y="1874"/>
                    </a:lnTo>
                    <a:lnTo>
                      <a:pt x="341" y="1806"/>
                    </a:lnTo>
                    <a:lnTo>
                      <a:pt x="267" y="1732"/>
                    </a:lnTo>
                    <a:lnTo>
                      <a:pt x="199" y="1648"/>
                    </a:lnTo>
                    <a:lnTo>
                      <a:pt x="142" y="1561"/>
                    </a:lnTo>
                    <a:lnTo>
                      <a:pt x="92" y="1465"/>
                    </a:lnTo>
                    <a:lnTo>
                      <a:pt x="52" y="1365"/>
                    </a:lnTo>
                    <a:lnTo>
                      <a:pt x="24" y="1260"/>
                    </a:lnTo>
                    <a:lnTo>
                      <a:pt x="6" y="1150"/>
                    </a:lnTo>
                    <a:lnTo>
                      <a:pt x="0" y="1037"/>
                    </a:lnTo>
                    <a:lnTo>
                      <a:pt x="6" y="925"/>
                    </a:lnTo>
                    <a:lnTo>
                      <a:pt x="24" y="815"/>
                    </a:lnTo>
                    <a:lnTo>
                      <a:pt x="52" y="710"/>
                    </a:lnTo>
                    <a:lnTo>
                      <a:pt x="92" y="610"/>
                    </a:lnTo>
                    <a:lnTo>
                      <a:pt x="142" y="514"/>
                    </a:lnTo>
                    <a:lnTo>
                      <a:pt x="199" y="425"/>
                    </a:lnTo>
                    <a:lnTo>
                      <a:pt x="267" y="343"/>
                    </a:lnTo>
                    <a:lnTo>
                      <a:pt x="341" y="267"/>
                    </a:lnTo>
                    <a:lnTo>
                      <a:pt x="425" y="201"/>
                    </a:lnTo>
                    <a:lnTo>
                      <a:pt x="512" y="142"/>
                    </a:lnTo>
                    <a:lnTo>
                      <a:pt x="608" y="94"/>
                    </a:lnTo>
                    <a:lnTo>
                      <a:pt x="710" y="54"/>
                    </a:lnTo>
                    <a:lnTo>
                      <a:pt x="813" y="24"/>
                    </a:lnTo>
                    <a:lnTo>
                      <a:pt x="923" y="6"/>
                    </a:lnTo>
                    <a:lnTo>
                      <a:pt x="1037"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sp>
            <p:nvSpPr>
              <p:cNvPr id="53" name="Freeform 2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75217B8-C465-42EA-B924-CC0C141C1010}"/>
                  </a:ext>
                </a:extLst>
              </p:cNvPr>
              <p:cNvSpPr>
                <a:spLocks/>
              </p:cNvSpPr>
              <p:nvPr/>
            </p:nvSpPr>
            <p:spPr bwMode="auto">
              <a:xfrm>
                <a:off x="1058863" y="4329113"/>
                <a:ext cx="1181100" cy="1538288"/>
              </a:xfrm>
              <a:custGeom>
                <a:avLst/>
                <a:gdLst>
                  <a:gd name="T0" fmla="*/ 297 w 1489"/>
                  <a:gd name="T1" fmla="*/ 0 h 1937"/>
                  <a:gd name="T2" fmla="*/ 1192 w 1489"/>
                  <a:gd name="T3" fmla="*/ 0 h 1937"/>
                  <a:gd name="T4" fmla="*/ 1252 w 1489"/>
                  <a:gd name="T5" fmla="*/ 6 h 1937"/>
                  <a:gd name="T6" fmla="*/ 1307 w 1489"/>
                  <a:gd name="T7" fmla="*/ 23 h 1937"/>
                  <a:gd name="T8" fmla="*/ 1357 w 1489"/>
                  <a:gd name="T9" fmla="*/ 51 h 1937"/>
                  <a:gd name="T10" fmla="*/ 1403 w 1489"/>
                  <a:gd name="T11" fmla="*/ 87 h 1937"/>
                  <a:gd name="T12" fmla="*/ 1439 w 1489"/>
                  <a:gd name="T13" fmla="*/ 131 h 1937"/>
                  <a:gd name="T14" fmla="*/ 1467 w 1489"/>
                  <a:gd name="T15" fmla="*/ 181 h 1937"/>
                  <a:gd name="T16" fmla="*/ 1483 w 1489"/>
                  <a:gd name="T17" fmla="*/ 239 h 1937"/>
                  <a:gd name="T18" fmla="*/ 1489 w 1489"/>
                  <a:gd name="T19" fmla="*/ 299 h 1937"/>
                  <a:gd name="T20" fmla="*/ 1489 w 1489"/>
                  <a:gd name="T21" fmla="*/ 1638 h 1937"/>
                  <a:gd name="T22" fmla="*/ 1483 w 1489"/>
                  <a:gd name="T23" fmla="*/ 1698 h 1937"/>
                  <a:gd name="T24" fmla="*/ 1465 w 1489"/>
                  <a:gd name="T25" fmla="*/ 1756 h 1937"/>
                  <a:gd name="T26" fmla="*/ 1439 w 1489"/>
                  <a:gd name="T27" fmla="*/ 1805 h 1937"/>
                  <a:gd name="T28" fmla="*/ 1401 w 1489"/>
                  <a:gd name="T29" fmla="*/ 1849 h 1937"/>
                  <a:gd name="T30" fmla="*/ 1357 w 1489"/>
                  <a:gd name="T31" fmla="*/ 1885 h 1937"/>
                  <a:gd name="T32" fmla="*/ 1307 w 1489"/>
                  <a:gd name="T33" fmla="*/ 1913 h 1937"/>
                  <a:gd name="T34" fmla="*/ 1252 w 1489"/>
                  <a:gd name="T35" fmla="*/ 1931 h 1937"/>
                  <a:gd name="T36" fmla="*/ 1192 w 1489"/>
                  <a:gd name="T37" fmla="*/ 1937 h 1937"/>
                  <a:gd name="T38" fmla="*/ 297 w 1489"/>
                  <a:gd name="T39" fmla="*/ 1937 h 1937"/>
                  <a:gd name="T40" fmla="*/ 237 w 1489"/>
                  <a:gd name="T41" fmla="*/ 1931 h 1937"/>
                  <a:gd name="T42" fmla="*/ 181 w 1489"/>
                  <a:gd name="T43" fmla="*/ 1913 h 1937"/>
                  <a:gd name="T44" fmla="*/ 131 w 1489"/>
                  <a:gd name="T45" fmla="*/ 1885 h 1937"/>
                  <a:gd name="T46" fmla="*/ 87 w 1489"/>
                  <a:gd name="T47" fmla="*/ 1849 h 1937"/>
                  <a:gd name="T48" fmla="*/ 50 w 1489"/>
                  <a:gd name="T49" fmla="*/ 1805 h 1937"/>
                  <a:gd name="T50" fmla="*/ 24 w 1489"/>
                  <a:gd name="T51" fmla="*/ 1756 h 1937"/>
                  <a:gd name="T52" fmla="*/ 6 w 1489"/>
                  <a:gd name="T53" fmla="*/ 1698 h 1937"/>
                  <a:gd name="T54" fmla="*/ 0 w 1489"/>
                  <a:gd name="T55" fmla="*/ 1638 h 1937"/>
                  <a:gd name="T56" fmla="*/ 0 w 1489"/>
                  <a:gd name="T57" fmla="*/ 299 h 1937"/>
                  <a:gd name="T58" fmla="*/ 6 w 1489"/>
                  <a:gd name="T59" fmla="*/ 239 h 1937"/>
                  <a:gd name="T60" fmla="*/ 24 w 1489"/>
                  <a:gd name="T61" fmla="*/ 181 h 1937"/>
                  <a:gd name="T62" fmla="*/ 50 w 1489"/>
                  <a:gd name="T63" fmla="*/ 131 h 1937"/>
                  <a:gd name="T64" fmla="*/ 87 w 1489"/>
                  <a:gd name="T65" fmla="*/ 87 h 1937"/>
                  <a:gd name="T66" fmla="*/ 131 w 1489"/>
                  <a:gd name="T67" fmla="*/ 51 h 1937"/>
                  <a:gd name="T68" fmla="*/ 181 w 1489"/>
                  <a:gd name="T69" fmla="*/ 23 h 1937"/>
                  <a:gd name="T70" fmla="*/ 237 w 1489"/>
                  <a:gd name="T71" fmla="*/ 6 h 1937"/>
                  <a:gd name="T72" fmla="*/ 297 w 1489"/>
                  <a:gd name="T73" fmla="*/ 0 h 1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9" h="1937">
                    <a:moveTo>
                      <a:pt x="297" y="0"/>
                    </a:moveTo>
                    <a:lnTo>
                      <a:pt x="1192" y="0"/>
                    </a:lnTo>
                    <a:lnTo>
                      <a:pt x="1252" y="6"/>
                    </a:lnTo>
                    <a:lnTo>
                      <a:pt x="1307" y="23"/>
                    </a:lnTo>
                    <a:lnTo>
                      <a:pt x="1357" y="51"/>
                    </a:lnTo>
                    <a:lnTo>
                      <a:pt x="1403" y="87"/>
                    </a:lnTo>
                    <a:lnTo>
                      <a:pt x="1439" y="131"/>
                    </a:lnTo>
                    <a:lnTo>
                      <a:pt x="1467" y="181"/>
                    </a:lnTo>
                    <a:lnTo>
                      <a:pt x="1483" y="239"/>
                    </a:lnTo>
                    <a:lnTo>
                      <a:pt x="1489" y="299"/>
                    </a:lnTo>
                    <a:lnTo>
                      <a:pt x="1489" y="1638"/>
                    </a:lnTo>
                    <a:lnTo>
                      <a:pt x="1483" y="1698"/>
                    </a:lnTo>
                    <a:lnTo>
                      <a:pt x="1465" y="1756"/>
                    </a:lnTo>
                    <a:lnTo>
                      <a:pt x="1439" y="1805"/>
                    </a:lnTo>
                    <a:lnTo>
                      <a:pt x="1401" y="1849"/>
                    </a:lnTo>
                    <a:lnTo>
                      <a:pt x="1357" y="1885"/>
                    </a:lnTo>
                    <a:lnTo>
                      <a:pt x="1307" y="1913"/>
                    </a:lnTo>
                    <a:lnTo>
                      <a:pt x="1252" y="1931"/>
                    </a:lnTo>
                    <a:lnTo>
                      <a:pt x="1192" y="1937"/>
                    </a:lnTo>
                    <a:lnTo>
                      <a:pt x="297" y="1937"/>
                    </a:lnTo>
                    <a:lnTo>
                      <a:pt x="237" y="1931"/>
                    </a:lnTo>
                    <a:lnTo>
                      <a:pt x="181" y="1913"/>
                    </a:lnTo>
                    <a:lnTo>
                      <a:pt x="131" y="1885"/>
                    </a:lnTo>
                    <a:lnTo>
                      <a:pt x="87" y="1849"/>
                    </a:lnTo>
                    <a:lnTo>
                      <a:pt x="50" y="1805"/>
                    </a:lnTo>
                    <a:lnTo>
                      <a:pt x="24" y="1756"/>
                    </a:lnTo>
                    <a:lnTo>
                      <a:pt x="6" y="1698"/>
                    </a:lnTo>
                    <a:lnTo>
                      <a:pt x="0" y="1638"/>
                    </a:lnTo>
                    <a:lnTo>
                      <a:pt x="0" y="299"/>
                    </a:lnTo>
                    <a:lnTo>
                      <a:pt x="6" y="239"/>
                    </a:lnTo>
                    <a:lnTo>
                      <a:pt x="24" y="181"/>
                    </a:lnTo>
                    <a:lnTo>
                      <a:pt x="50" y="131"/>
                    </a:lnTo>
                    <a:lnTo>
                      <a:pt x="87" y="87"/>
                    </a:lnTo>
                    <a:lnTo>
                      <a:pt x="131" y="51"/>
                    </a:lnTo>
                    <a:lnTo>
                      <a:pt x="181" y="23"/>
                    </a:lnTo>
                    <a:lnTo>
                      <a:pt x="237" y="6"/>
                    </a:lnTo>
                    <a:lnTo>
                      <a:pt x="297"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sp>
            <p:nvSpPr>
              <p:cNvPr id="54" name="Freeform 2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59BA0B2-7089-4952-94F6-3D06FF99801E}"/>
                  </a:ext>
                </a:extLst>
              </p:cNvPr>
              <p:cNvSpPr>
                <a:spLocks/>
              </p:cNvSpPr>
              <p:nvPr/>
            </p:nvSpPr>
            <p:spPr bwMode="auto">
              <a:xfrm>
                <a:off x="2892426" y="3502025"/>
                <a:ext cx="1181100" cy="2365375"/>
              </a:xfrm>
              <a:custGeom>
                <a:avLst/>
                <a:gdLst>
                  <a:gd name="T0" fmla="*/ 297 w 1489"/>
                  <a:gd name="T1" fmla="*/ 0 h 2980"/>
                  <a:gd name="T2" fmla="*/ 1192 w 1489"/>
                  <a:gd name="T3" fmla="*/ 0 h 2980"/>
                  <a:gd name="T4" fmla="*/ 1252 w 1489"/>
                  <a:gd name="T5" fmla="*/ 6 h 2980"/>
                  <a:gd name="T6" fmla="*/ 1307 w 1489"/>
                  <a:gd name="T7" fmla="*/ 24 h 2980"/>
                  <a:gd name="T8" fmla="*/ 1357 w 1489"/>
                  <a:gd name="T9" fmla="*/ 52 h 2980"/>
                  <a:gd name="T10" fmla="*/ 1403 w 1489"/>
                  <a:gd name="T11" fmla="*/ 88 h 2980"/>
                  <a:gd name="T12" fmla="*/ 1439 w 1489"/>
                  <a:gd name="T13" fmla="*/ 132 h 2980"/>
                  <a:gd name="T14" fmla="*/ 1467 w 1489"/>
                  <a:gd name="T15" fmla="*/ 181 h 2980"/>
                  <a:gd name="T16" fmla="*/ 1483 w 1489"/>
                  <a:gd name="T17" fmla="*/ 237 h 2980"/>
                  <a:gd name="T18" fmla="*/ 1489 w 1489"/>
                  <a:gd name="T19" fmla="*/ 297 h 2980"/>
                  <a:gd name="T20" fmla="*/ 1489 w 1489"/>
                  <a:gd name="T21" fmla="*/ 2681 h 2980"/>
                  <a:gd name="T22" fmla="*/ 1483 w 1489"/>
                  <a:gd name="T23" fmla="*/ 2743 h 2980"/>
                  <a:gd name="T24" fmla="*/ 1467 w 1489"/>
                  <a:gd name="T25" fmla="*/ 2799 h 2980"/>
                  <a:gd name="T26" fmla="*/ 1439 w 1489"/>
                  <a:gd name="T27" fmla="*/ 2848 h 2980"/>
                  <a:gd name="T28" fmla="*/ 1403 w 1489"/>
                  <a:gd name="T29" fmla="*/ 2892 h 2980"/>
                  <a:gd name="T30" fmla="*/ 1357 w 1489"/>
                  <a:gd name="T31" fmla="*/ 2928 h 2980"/>
                  <a:gd name="T32" fmla="*/ 1307 w 1489"/>
                  <a:gd name="T33" fmla="*/ 2956 h 2980"/>
                  <a:gd name="T34" fmla="*/ 1252 w 1489"/>
                  <a:gd name="T35" fmla="*/ 2974 h 2980"/>
                  <a:gd name="T36" fmla="*/ 1192 w 1489"/>
                  <a:gd name="T37" fmla="*/ 2980 h 2980"/>
                  <a:gd name="T38" fmla="*/ 297 w 1489"/>
                  <a:gd name="T39" fmla="*/ 2980 h 2980"/>
                  <a:gd name="T40" fmla="*/ 237 w 1489"/>
                  <a:gd name="T41" fmla="*/ 2974 h 2980"/>
                  <a:gd name="T42" fmla="*/ 181 w 1489"/>
                  <a:gd name="T43" fmla="*/ 2956 h 2980"/>
                  <a:gd name="T44" fmla="*/ 131 w 1489"/>
                  <a:gd name="T45" fmla="*/ 2928 h 2980"/>
                  <a:gd name="T46" fmla="*/ 88 w 1489"/>
                  <a:gd name="T47" fmla="*/ 2892 h 2980"/>
                  <a:gd name="T48" fmla="*/ 50 w 1489"/>
                  <a:gd name="T49" fmla="*/ 2848 h 2980"/>
                  <a:gd name="T50" fmla="*/ 24 w 1489"/>
                  <a:gd name="T51" fmla="*/ 2799 h 2980"/>
                  <a:gd name="T52" fmla="*/ 6 w 1489"/>
                  <a:gd name="T53" fmla="*/ 2743 h 2980"/>
                  <a:gd name="T54" fmla="*/ 0 w 1489"/>
                  <a:gd name="T55" fmla="*/ 2681 h 2980"/>
                  <a:gd name="T56" fmla="*/ 0 w 1489"/>
                  <a:gd name="T57" fmla="*/ 299 h 2980"/>
                  <a:gd name="T58" fmla="*/ 6 w 1489"/>
                  <a:gd name="T59" fmla="*/ 237 h 2980"/>
                  <a:gd name="T60" fmla="*/ 24 w 1489"/>
                  <a:gd name="T61" fmla="*/ 181 h 2980"/>
                  <a:gd name="T62" fmla="*/ 50 w 1489"/>
                  <a:gd name="T63" fmla="*/ 132 h 2980"/>
                  <a:gd name="T64" fmla="*/ 88 w 1489"/>
                  <a:gd name="T65" fmla="*/ 88 h 2980"/>
                  <a:gd name="T66" fmla="*/ 131 w 1489"/>
                  <a:gd name="T67" fmla="*/ 52 h 2980"/>
                  <a:gd name="T68" fmla="*/ 181 w 1489"/>
                  <a:gd name="T69" fmla="*/ 24 h 2980"/>
                  <a:gd name="T70" fmla="*/ 237 w 1489"/>
                  <a:gd name="T71" fmla="*/ 6 h 2980"/>
                  <a:gd name="T72" fmla="*/ 297 w 1489"/>
                  <a:gd name="T73" fmla="*/ 0 h 2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9" h="2980">
                    <a:moveTo>
                      <a:pt x="297" y="0"/>
                    </a:moveTo>
                    <a:lnTo>
                      <a:pt x="1192" y="0"/>
                    </a:lnTo>
                    <a:lnTo>
                      <a:pt x="1252" y="6"/>
                    </a:lnTo>
                    <a:lnTo>
                      <a:pt x="1307" y="24"/>
                    </a:lnTo>
                    <a:lnTo>
                      <a:pt x="1357" y="52"/>
                    </a:lnTo>
                    <a:lnTo>
                      <a:pt x="1403" y="88"/>
                    </a:lnTo>
                    <a:lnTo>
                      <a:pt x="1439" y="132"/>
                    </a:lnTo>
                    <a:lnTo>
                      <a:pt x="1467" y="181"/>
                    </a:lnTo>
                    <a:lnTo>
                      <a:pt x="1483" y="237"/>
                    </a:lnTo>
                    <a:lnTo>
                      <a:pt x="1489" y="297"/>
                    </a:lnTo>
                    <a:lnTo>
                      <a:pt x="1489" y="2681"/>
                    </a:lnTo>
                    <a:lnTo>
                      <a:pt x="1483" y="2743"/>
                    </a:lnTo>
                    <a:lnTo>
                      <a:pt x="1467" y="2799"/>
                    </a:lnTo>
                    <a:lnTo>
                      <a:pt x="1439" y="2848"/>
                    </a:lnTo>
                    <a:lnTo>
                      <a:pt x="1403" y="2892"/>
                    </a:lnTo>
                    <a:lnTo>
                      <a:pt x="1357" y="2928"/>
                    </a:lnTo>
                    <a:lnTo>
                      <a:pt x="1307" y="2956"/>
                    </a:lnTo>
                    <a:lnTo>
                      <a:pt x="1252" y="2974"/>
                    </a:lnTo>
                    <a:lnTo>
                      <a:pt x="1192" y="2980"/>
                    </a:lnTo>
                    <a:lnTo>
                      <a:pt x="297" y="2980"/>
                    </a:lnTo>
                    <a:lnTo>
                      <a:pt x="237" y="2974"/>
                    </a:lnTo>
                    <a:lnTo>
                      <a:pt x="181" y="2956"/>
                    </a:lnTo>
                    <a:lnTo>
                      <a:pt x="131" y="2928"/>
                    </a:lnTo>
                    <a:lnTo>
                      <a:pt x="88" y="2892"/>
                    </a:lnTo>
                    <a:lnTo>
                      <a:pt x="50" y="2848"/>
                    </a:lnTo>
                    <a:lnTo>
                      <a:pt x="24" y="2799"/>
                    </a:lnTo>
                    <a:lnTo>
                      <a:pt x="6" y="2743"/>
                    </a:lnTo>
                    <a:lnTo>
                      <a:pt x="0" y="2681"/>
                    </a:lnTo>
                    <a:lnTo>
                      <a:pt x="0" y="299"/>
                    </a:lnTo>
                    <a:lnTo>
                      <a:pt x="6" y="237"/>
                    </a:lnTo>
                    <a:lnTo>
                      <a:pt x="24" y="181"/>
                    </a:lnTo>
                    <a:lnTo>
                      <a:pt x="50" y="132"/>
                    </a:lnTo>
                    <a:lnTo>
                      <a:pt x="88" y="88"/>
                    </a:lnTo>
                    <a:lnTo>
                      <a:pt x="131" y="52"/>
                    </a:lnTo>
                    <a:lnTo>
                      <a:pt x="181" y="24"/>
                    </a:lnTo>
                    <a:lnTo>
                      <a:pt x="237" y="6"/>
                    </a:lnTo>
                    <a:lnTo>
                      <a:pt x="297"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sp>
            <p:nvSpPr>
              <p:cNvPr id="55" name="Freeform 27">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096BAE0-0E97-4153-8042-171B8FC77803}"/>
                  </a:ext>
                </a:extLst>
              </p:cNvPr>
              <p:cNvSpPr>
                <a:spLocks/>
              </p:cNvSpPr>
              <p:nvPr/>
            </p:nvSpPr>
            <p:spPr bwMode="auto">
              <a:xfrm>
                <a:off x="4725988" y="2555875"/>
                <a:ext cx="1184275" cy="3311525"/>
              </a:xfrm>
              <a:custGeom>
                <a:avLst/>
                <a:gdLst>
                  <a:gd name="T0" fmla="*/ 299 w 1491"/>
                  <a:gd name="T1" fmla="*/ 0 h 4172"/>
                  <a:gd name="T2" fmla="*/ 1192 w 1491"/>
                  <a:gd name="T3" fmla="*/ 0 h 4172"/>
                  <a:gd name="T4" fmla="*/ 1252 w 1491"/>
                  <a:gd name="T5" fmla="*/ 6 h 4172"/>
                  <a:gd name="T6" fmla="*/ 1308 w 1491"/>
                  <a:gd name="T7" fmla="*/ 24 h 4172"/>
                  <a:gd name="T8" fmla="*/ 1359 w 1491"/>
                  <a:gd name="T9" fmla="*/ 52 h 4172"/>
                  <a:gd name="T10" fmla="*/ 1403 w 1491"/>
                  <a:gd name="T11" fmla="*/ 88 h 4172"/>
                  <a:gd name="T12" fmla="*/ 1439 w 1491"/>
                  <a:gd name="T13" fmla="*/ 132 h 4172"/>
                  <a:gd name="T14" fmla="*/ 1467 w 1491"/>
                  <a:gd name="T15" fmla="*/ 181 h 4172"/>
                  <a:gd name="T16" fmla="*/ 1485 w 1491"/>
                  <a:gd name="T17" fmla="*/ 237 h 4172"/>
                  <a:gd name="T18" fmla="*/ 1491 w 1491"/>
                  <a:gd name="T19" fmla="*/ 299 h 4172"/>
                  <a:gd name="T20" fmla="*/ 1491 w 1491"/>
                  <a:gd name="T21" fmla="*/ 3873 h 4172"/>
                  <a:gd name="T22" fmla="*/ 1483 w 1491"/>
                  <a:gd name="T23" fmla="*/ 3933 h 4172"/>
                  <a:gd name="T24" fmla="*/ 1467 w 1491"/>
                  <a:gd name="T25" fmla="*/ 3991 h 4172"/>
                  <a:gd name="T26" fmla="*/ 1439 w 1491"/>
                  <a:gd name="T27" fmla="*/ 4040 h 4172"/>
                  <a:gd name="T28" fmla="*/ 1403 w 1491"/>
                  <a:gd name="T29" fmla="*/ 4084 h 4172"/>
                  <a:gd name="T30" fmla="*/ 1359 w 1491"/>
                  <a:gd name="T31" fmla="*/ 4120 h 4172"/>
                  <a:gd name="T32" fmla="*/ 1308 w 1491"/>
                  <a:gd name="T33" fmla="*/ 4148 h 4172"/>
                  <a:gd name="T34" fmla="*/ 1252 w 1491"/>
                  <a:gd name="T35" fmla="*/ 4166 h 4172"/>
                  <a:gd name="T36" fmla="*/ 1192 w 1491"/>
                  <a:gd name="T37" fmla="*/ 4172 h 4172"/>
                  <a:gd name="T38" fmla="*/ 299 w 1491"/>
                  <a:gd name="T39" fmla="*/ 4172 h 4172"/>
                  <a:gd name="T40" fmla="*/ 237 w 1491"/>
                  <a:gd name="T41" fmla="*/ 4166 h 4172"/>
                  <a:gd name="T42" fmla="*/ 181 w 1491"/>
                  <a:gd name="T43" fmla="*/ 4148 h 4172"/>
                  <a:gd name="T44" fmla="*/ 132 w 1491"/>
                  <a:gd name="T45" fmla="*/ 4120 h 4172"/>
                  <a:gd name="T46" fmla="*/ 88 w 1491"/>
                  <a:gd name="T47" fmla="*/ 4084 h 4172"/>
                  <a:gd name="T48" fmla="*/ 52 w 1491"/>
                  <a:gd name="T49" fmla="*/ 4040 h 4172"/>
                  <a:gd name="T50" fmla="*/ 24 w 1491"/>
                  <a:gd name="T51" fmla="*/ 3991 h 4172"/>
                  <a:gd name="T52" fmla="*/ 6 w 1491"/>
                  <a:gd name="T53" fmla="*/ 3933 h 4172"/>
                  <a:gd name="T54" fmla="*/ 0 w 1491"/>
                  <a:gd name="T55" fmla="*/ 3873 h 4172"/>
                  <a:gd name="T56" fmla="*/ 0 w 1491"/>
                  <a:gd name="T57" fmla="*/ 299 h 4172"/>
                  <a:gd name="T58" fmla="*/ 6 w 1491"/>
                  <a:gd name="T59" fmla="*/ 237 h 4172"/>
                  <a:gd name="T60" fmla="*/ 24 w 1491"/>
                  <a:gd name="T61" fmla="*/ 181 h 4172"/>
                  <a:gd name="T62" fmla="*/ 52 w 1491"/>
                  <a:gd name="T63" fmla="*/ 132 h 4172"/>
                  <a:gd name="T64" fmla="*/ 88 w 1491"/>
                  <a:gd name="T65" fmla="*/ 88 h 4172"/>
                  <a:gd name="T66" fmla="*/ 132 w 1491"/>
                  <a:gd name="T67" fmla="*/ 52 h 4172"/>
                  <a:gd name="T68" fmla="*/ 181 w 1491"/>
                  <a:gd name="T69" fmla="*/ 24 h 4172"/>
                  <a:gd name="T70" fmla="*/ 237 w 1491"/>
                  <a:gd name="T71" fmla="*/ 6 h 4172"/>
                  <a:gd name="T72" fmla="*/ 299 w 1491"/>
                  <a:gd name="T73" fmla="*/ 0 h 4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1" h="4172">
                    <a:moveTo>
                      <a:pt x="299" y="0"/>
                    </a:moveTo>
                    <a:lnTo>
                      <a:pt x="1192" y="0"/>
                    </a:lnTo>
                    <a:lnTo>
                      <a:pt x="1252" y="6"/>
                    </a:lnTo>
                    <a:lnTo>
                      <a:pt x="1308" y="24"/>
                    </a:lnTo>
                    <a:lnTo>
                      <a:pt x="1359" y="52"/>
                    </a:lnTo>
                    <a:lnTo>
                      <a:pt x="1403" y="88"/>
                    </a:lnTo>
                    <a:lnTo>
                      <a:pt x="1439" y="132"/>
                    </a:lnTo>
                    <a:lnTo>
                      <a:pt x="1467" y="181"/>
                    </a:lnTo>
                    <a:lnTo>
                      <a:pt x="1485" y="237"/>
                    </a:lnTo>
                    <a:lnTo>
                      <a:pt x="1491" y="299"/>
                    </a:lnTo>
                    <a:lnTo>
                      <a:pt x="1491" y="3873"/>
                    </a:lnTo>
                    <a:lnTo>
                      <a:pt x="1483" y="3933"/>
                    </a:lnTo>
                    <a:lnTo>
                      <a:pt x="1467" y="3991"/>
                    </a:lnTo>
                    <a:lnTo>
                      <a:pt x="1439" y="4040"/>
                    </a:lnTo>
                    <a:lnTo>
                      <a:pt x="1403" y="4084"/>
                    </a:lnTo>
                    <a:lnTo>
                      <a:pt x="1359" y="4120"/>
                    </a:lnTo>
                    <a:lnTo>
                      <a:pt x="1308" y="4148"/>
                    </a:lnTo>
                    <a:lnTo>
                      <a:pt x="1252" y="4166"/>
                    </a:lnTo>
                    <a:lnTo>
                      <a:pt x="1192" y="4172"/>
                    </a:lnTo>
                    <a:lnTo>
                      <a:pt x="299" y="4172"/>
                    </a:lnTo>
                    <a:lnTo>
                      <a:pt x="237" y="4166"/>
                    </a:lnTo>
                    <a:lnTo>
                      <a:pt x="181" y="4148"/>
                    </a:lnTo>
                    <a:lnTo>
                      <a:pt x="132" y="4120"/>
                    </a:lnTo>
                    <a:lnTo>
                      <a:pt x="88" y="4084"/>
                    </a:lnTo>
                    <a:lnTo>
                      <a:pt x="52" y="4040"/>
                    </a:lnTo>
                    <a:lnTo>
                      <a:pt x="24" y="3991"/>
                    </a:lnTo>
                    <a:lnTo>
                      <a:pt x="6" y="3933"/>
                    </a:lnTo>
                    <a:lnTo>
                      <a:pt x="0" y="3873"/>
                    </a:lnTo>
                    <a:lnTo>
                      <a:pt x="0" y="299"/>
                    </a:lnTo>
                    <a:lnTo>
                      <a:pt x="6" y="237"/>
                    </a:lnTo>
                    <a:lnTo>
                      <a:pt x="24" y="181"/>
                    </a:lnTo>
                    <a:lnTo>
                      <a:pt x="52" y="132"/>
                    </a:lnTo>
                    <a:lnTo>
                      <a:pt x="88" y="88"/>
                    </a:lnTo>
                    <a:lnTo>
                      <a:pt x="132" y="52"/>
                    </a:lnTo>
                    <a:lnTo>
                      <a:pt x="181" y="24"/>
                    </a:lnTo>
                    <a:lnTo>
                      <a:pt x="237" y="6"/>
                    </a:lnTo>
                    <a:lnTo>
                      <a:pt x="299"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sp>
            <p:nvSpPr>
              <p:cNvPr id="56" name="Freeform 2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4D0F90F-18F3-4A15-AC21-284C68C83572}"/>
                  </a:ext>
                </a:extLst>
              </p:cNvPr>
              <p:cNvSpPr>
                <a:spLocks/>
              </p:cNvSpPr>
              <p:nvPr/>
            </p:nvSpPr>
            <p:spPr bwMode="auto">
              <a:xfrm>
                <a:off x="1000126" y="1754188"/>
                <a:ext cx="3348038" cy="1984375"/>
              </a:xfrm>
              <a:custGeom>
                <a:avLst/>
                <a:gdLst>
                  <a:gd name="T0" fmla="*/ 3325 w 4218"/>
                  <a:gd name="T1" fmla="*/ 0 h 2500"/>
                  <a:gd name="T2" fmla="*/ 3359 w 4218"/>
                  <a:gd name="T3" fmla="*/ 2 h 2500"/>
                  <a:gd name="T4" fmla="*/ 4100 w 4218"/>
                  <a:gd name="T5" fmla="*/ 158 h 2500"/>
                  <a:gd name="T6" fmla="*/ 4130 w 4218"/>
                  <a:gd name="T7" fmla="*/ 168 h 2500"/>
                  <a:gd name="T8" fmla="*/ 4158 w 4218"/>
                  <a:gd name="T9" fmla="*/ 184 h 2500"/>
                  <a:gd name="T10" fmla="*/ 4182 w 4218"/>
                  <a:gd name="T11" fmla="*/ 206 h 2500"/>
                  <a:gd name="T12" fmla="*/ 4200 w 4218"/>
                  <a:gd name="T13" fmla="*/ 234 h 2500"/>
                  <a:gd name="T14" fmla="*/ 4214 w 4218"/>
                  <a:gd name="T15" fmla="*/ 264 h 2500"/>
                  <a:gd name="T16" fmla="*/ 4218 w 4218"/>
                  <a:gd name="T17" fmla="*/ 295 h 2500"/>
                  <a:gd name="T18" fmla="*/ 4216 w 4218"/>
                  <a:gd name="T19" fmla="*/ 327 h 2500"/>
                  <a:gd name="T20" fmla="*/ 4208 w 4218"/>
                  <a:gd name="T21" fmla="*/ 359 h 2500"/>
                  <a:gd name="T22" fmla="*/ 3921 w 4218"/>
                  <a:gd name="T23" fmla="*/ 1059 h 2500"/>
                  <a:gd name="T24" fmla="*/ 3905 w 4218"/>
                  <a:gd name="T25" fmla="*/ 1089 h 2500"/>
                  <a:gd name="T26" fmla="*/ 3883 w 4218"/>
                  <a:gd name="T27" fmla="*/ 1115 h 2500"/>
                  <a:gd name="T28" fmla="*/ 3855 w 4218"/>
                  <a:gd name="T29" fmla="*/ 1133 h 2500"/>
                  <a:gd name="T30" fmla="*/ 3825 w 4218"/>
                  <a:gd name="T31" fmla="*/ 1147 h 2500"/>
                  <a:gd name="T32" fmla="*/ 3791 w 4218"/>
                  <a:gd name="T33" fmla="*/ 1153 h 2500"/>
                  <a:gd name="T34" fmla="*/ 3783 w 4218"/>
                  <a:gd name="T35" fmla="*/ 1153 h 2500"/>
                  <a:gd name="T36" fmla="*/ 3751 w 4218"/>
                  <a:gd name="T37" fmla="*/ 1149 h 2500"/>
                  <a:gd name="T38" fmla="*/ 3721 w 4218"/>
                  <a:gd name="T39" fmla="*/ 1139 h 2500"/>
                  <a:gd name="T40" fmla="*/ 3693 w 4218"/>
                  <a:gd name="T41" fmla="*/ 1123 h 2500"/>
                  <a:gd name="T42" fmla="*/ 3670 w 4218"/>
                  <a:gd name="T43" fmla="*/ 1101 h 2500"/>
                  <a:gd name="T44" fmla="*/ 3652 w 4218"/>
                  <a:gd name="T45" fmla="*/ 1073 h 2500"/>
                  <a:gd name="T46" fmla="*/ 3502 w 4218"/>
                  <a:gd name="T47" fmla="*/ 790 h 2500"/>
                  <a:gd name="T48" fmla="*/ 217 w 4218"/>
                  <a:gd name="T49" fmla="*/ 2484 h 2500"/>
                  <a:gd name="T50" fmla="*/ 183 w 4218"/>
                  <a:gd name="T51" fmla="*/ 2496 h 2500"/>
                  <a:gd name="T52" fmla="*/ 149 w 4218"/>
                  <a:gd name="T53" fmla="*/ 2500 h 2500"/>
                  <a:gd name="T54" fmla="*/ 118 w 4218"/>
                  <a:gd name="T55" fmla="*/ 2498 h 2500"/>
                  <a:gd name="T56" fmla="*/ 88 w 4218"/>
                  <a:gd name="T57" fmla="*/ 2486 h 2500"/>
                  <a:gd name="T58" fmla="*/ 60 w 4218"/>
                  <a:gd name="T59" fmla="*/ 2470 h 2500"/>
                  <a:gd name="T60" fmla="*/ 36 w 4218"/>
                  <a:gd name="T61" fmla="*/ 2448 h 2500"/>
                  <a:gd name="T62" fmla="*/ 16 w 4218"/>
                  <a:gd name="T63" fmla="*/ 2420 h 2500"/>
                  <a:gd name="T64" fmla="*/ 4 w 4218"/>
                  <a:gd name="T65" fmla="*/ 2388 h 2500"/>
                  <a:gd name="T66" fmla="*/ 0 w 4218"/>
                  <a:gd name="T67" fmla="*/ 2355 h 2500"/>
                  <a:gd name="T68" fmla="*/ 4 w 4218"/>
                  <a:gd name="T69" fmla="*/ 2323 h 2500"/>
                  <a:gd name="T70" fmla="*/ 14 w 4218"/>
                  <a:gd name="T71" fmla="*/ 2291 h 2500"/>
                  <a:gd name="T72" fmla="*/ 30 w 4218"/>
                  <a:gd name="T73" fmla="*/ 2263 h 2500"/>
                  <a:gd name="T74" fmla="*/ 52 w 4218"/>
                  <a:gd name="T75" fmla="*/ 2239 h 2500"/>
                  <a:gd name="T76" fmla="*/ 82 w 4218"/>
                  <a:gd name="T77" fmla="*/ 2219 h 2500"/>
                  <a:gd name="T78" fmla="*/ 3361 w 4218"/>
                  <a:gd name="T79" fmla="*/ 527 h 2500"/>
                  <a:gd name="T80" fmla="*/ 3197 w 4218"/>
                  <a:gd name="T81" fmla="*/ 220 h 2500"/>
                  <a:gd name="T82" fmla="*/ 3185 w 4218"/>
                  <a:gd name="T83" fmla="*/ 188 h 2500"/>
                  <a:gd name="T84" fmla="*/ 3179 w 4218"/>
                  <a:gd name="T85" fmla="*/ 154 h 2500"/>
                  <a:gd name="T86" fmla="*/ 3183 w 4218"/>
                  <a:gd name="T87" fmla="*/ 120 h 2500"/>
                  <a:gd name="T88" fmla="*/ 3193 w 4218"/>
                  <a:gd name="T89" fmla="*/ 88 h 2500"/>
                  <a:gd name="T90" fmla="*/ 3209 w 4218"/>
                  <a:gd name="T91" fmla="*/ 60 h 2500"/>
                  <a:gd name="T92" fmla="*/ 3233 w 4218"/>
                  <a:gd name="T93" fmla="*/ 34 h 2500"/>
                  <a:gd name="T94" fmla="*/ 3261 w 4218"/>
                  <a:gd name="T95" fmla="*/ 16 h 2500"/>
                  <a:gd name="T96" fmla="*/ 3293 w 4218"/>
                  <a:gd name="T97" fmla="*/ 4 h 2500"/>
                  <a:gd name="T98" fmla="*/ 3325 w 4218"/>
                  <a:gd name="T99" fmla="*/ 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18" h="2500">
                    <a:moveTo>
                      <a:pt x="3325" y="0"/>
                    </a:moveTo>
                    <a:lnTo>
                      <a:pt x="3359" y="2"/>
                    </a:lnTo>
                    <a:lnTo>
                      <a:pt x="4100" y="158"/>
                    </a:lnTo>
                    <a:lnTo>
                      <a:pt x="4130" y="168"/>
                    </a:lnTo>
                    <a:lnTo>
                      <a:pt x="4158" y="184"/>
                    </a:lnTo>
                    <a:lnTo>
                      <a:pt x="4182" y="206"/>
                    </a:lnTo>
                    <a:lnTo>
                      <a:pt x="4200" y="234"/>
                    </a:lnTo>
                    <a:lnTo>
                      <a:pt x="4214" y="264"/>
                    </a:lnTo>
                    <a:lnTo>
                      <a:pt x="4218" y="295"/>
                    </a:lnTo>
                    <a:lnTo>
                      <a:pt x="4216" y="327"/>
                    </a:lnTo>
                    <a:lnTo>
                      <a:pt x="4208" y="359"/>
                    </a:lnTo>
                    <a:lnTo>
                      <a:pt x="3921" y="1059"/>
                    </a:lnTo>
                    <a:lnTo>
                      <a:pt x="3905" y="1089"/>
                    </a:lnTo>
                    <a:lnTo>
                      <a:pt x="3883" y="1115"/>
                    </a:lnTo>
                    <a:lnTo>
                      <a:pt x="3855" y="1133"/>
                    </a:lnTo>
                    <a:lnTo>
                      <a:pt x="3825" y="1147"/>
                    </a:lnTo>
                    <a:lnTo>
                      <a:pt x="3791" y="1153"/>
                    </a:lnTo>
                    <a:lnTo>
                      <a:pt x="3783" y="1153"/>
                    </a:lnTo>
                    <a:lnTo>
                      <a:pt x="3751" y="1149"/>
                    </a:lnTo>
                    <a:lnTo>
                      <a:pt x="3721" y="1139"/>
                    </a:lnTo>
                    <a:lnTo>
                      <a:pt x="3693" y="1123"/>
                    </a:lnTo>
                    <a:lnTo>
                      <a:pt x="3670" y="1101"/>
                    </a:lnTo>
                    <a:lnTo>
                      <a:pt x="3652" y="1073"/>
                    </a:lnTo>
                    <a:lnTo>
                      <a:pt x="3502" y="790"/>
                    </a:lnTo>
                    <a:lnTo>
                      <a:pt x="217" y="2484"/>
                    </a:lnTo>
                    <a:lnTo>
                      <a:pt x="183" y="2496"/>
                    </a:lnTo>
                    <a:lnTo>
                      <a:pt x="149" y="2500"/>
                    </a:lnTo>
                    <a:lnTo>
                      <a:pt x="118" y="2498"/>
                    </a:lnTo>
                    <a:lnTo>
                      <a:pt x="88" y="2486"/>
                    </a:lnTo>
                    <a:lnTo>
                      <a:pt x="60" y="2470"/>
                    </a:lnTo>
                    <a:lnTo>
                      <a:pt x="36" y="2448"/>
                    </a:lnTo>
                    <a:lnTo>
                      <a:pt x="16" y="2420"/>
                    </a:lnTo>
                    <a:lnTo>
                      <a:pt x="4" y="2388"/>
                    </a:lnTo>
                    <a:lnTo>
                      <a:pt x="0" y="2355"/>
                    </a:lnTo>
                    <a:lnTo>
                      <a:pt x="4" y="2323"/>
                    </a:lnTo>
                    <a:lnTo>
                      <a:pt x="14" y="2291"/>
                    </a:lnTo>
                    <a:lnTo>
                      <a:pt x="30" y="2263"/>
                    </a:lnTo>
                    <a:lnTo>
                      <a:pt x="52" y="2239"/>
                    </a:lnTo>
                    <a:lnTo>
                      <a:pt x="82" y="2219"/>
                    </a:lnTo>
                    <a:lnTo>
                      <a:pt x="3361" y="527"/>
                    </a:lnTo>
                    <a:lnTo>
                      <a:pt x="3197" y="220"/>
                    </a:lnTo>
                    <a:lnTo>
                      <a:pt x="3185" y="188"/>
                    </a:lnTo>
                    <a:lnTo>
                      <a:pt x="3179" y="154"/>
                    </a:lnTo>
                    <a:lnTo>
                      <a:pt x="3183" y="120"/>
                    </a:lnTo>
                    <a:lnTo>
                      <a:pt x="3193" y="88"/>
                    </a:lnTo>
                    <a:lnTo>
                      <a:pt x="3209" y="60"/>
                    </a:lnTo>
                    <a:lnTo>
                      <a:pt x="3233" y="34"/>
                    </a:lnTo>
                    <a:lnTo>
                      <a:pt x="3261" y="16"/>
                    </a:lnTo>
                    <a:lnTo>
                      <a:pt x="3293" y="4"/>
                    </a:lnTo>
                    <a:lnTo>
                      <a:pt x="3325"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grpSp>
      </p:grpSp>
      <p:grpSp>
        <p:nvGrpSpPr>
          <p:cNvPr id="57" name="4 Grup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CB84CE9-4146-44B7-A507-9CB35D682B4D}"/>
              </a:ext>
            </a:extLst>
          </p:cNvPr>
          <p:cNvGrpSpPr/>
          <p:nvPr/>
        </p:nvGrpSpPr>
        <p:grpSpPr>
          <a:xfrm>
            <a:off x="9607276" y="1487469"/>
            <a:ext cx="2318774" cy="1565776"/>
            <a:chOff x="9684233" y="5044187"/>
            <a:chExt cx="2319613" cy="1565775"/>
          </a:xfrm>
        </p:grpSpPr>
        <p:grpSp>
          <p:nvGrpSpPr>
            <p:cNvPr id="58" name="Group 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A80AA3C-3B63-4C96-97AA-A49EE1F353A9}"/>
                </a:ext>
              </a:extLst>
            </p:cNvPr>
            <p:cNvGrpSpPr/>
            <p:nvPr/>
          </p:nvGrpSpPr>
          <p:grpSpPr>
            <a:xfrm>
              <a:off x="9957480" y="5044187"/>
              <a:ext cx="531730" cy="531730"/>
              <a:chOff x="1060566" y="1943691"/>
              <a:chExt cx="531730" cy="531730"/>
            </a:xfrm>
          </p:grpSpPr>
          <p:sp>
            <p:nvSpPr>
              <p:cNvPr id="61" name="Oval 19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3DCAA8D-5128-4351-A7FB-573E07C970C5}"/>
                  </a:ext>
                </a:extLst>
              </p:cNvPr>
              <p:cNvSpPr/>
              <p:nvPr/>
            </p:nvSpPr>
            <p:spPr>
              <a:xfrm>
                <a:off x="1060566" y="1943691"/>
                <a:ext cx="531730" cy="531730"/>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450548"/>
                <a:endParaRPr lang="en-IN" sz="2399">
                  <a:solidFill>
                    <a:prstClr val="white"/>
                  </a:solidFill>
                  <a:latin typeface="Calibri"/>
                </a:endParaRPr>
              </a:p>
            </p:txBody>
          </p:sp>
          <p:grpSp>
            <p:nvGrpSpPr>
              <p:cNvPr id="62" name="Group 19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A4EEA5B-501C-4F7D-BBCA-574B3679D16E}"/>
                  </a:ext>
                </a:extLst>
              </p:cNvPr>
              <p:cNvGrpSpPr/>
              <p:nvPr/>
            </p:nvGrpSpPr>
            <p:grpSpPr>
              <a:xfrm>
                <a:off x="1211844" y="2078944"/>
                <a:ext cx="279100" cy="261224"/>
                <a:chOff x="765175" y="1228726"/>
                <a:chExt cx="5205413" cy="4872038"/>
              </a:xfrm>
              <a:solidFill>
                <a:schemeClr val="bg1"/>
              </a:solidFill>
            </p:grpSpPr>
            <p:sp>
              <p:nvSpPr>
                <p:cNvPr id="63" name="Freeform 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FFDB0E3-67BA-4F1D-AB70-75B6635E1597}"/>
                    </a:ext>
                  </a:extLst>
                </p:cNvPr>
                <p:cNvSpPr>
                  <a:spLocks/>
                </p:cNvSpPr>
                <p:nvPr/>
              </p:nvSpPr>
              <p:spPr bwMode="auto">
                <a:xfrm>
                  <a:off x="1477965" y="2330448"/>
                  <a:ext cx="2419350" cy="304791"/>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2 h 383"/>
                    <a:gd name="T10" fmla="*/ 3007 w 3049"/>
                    <a:gd name="T11" fmla="*/ 71 h 383"/>
                    <a:gd name="T12" fmla="*/ 3029 w 3049"/>
                    <a:gd name="T13" fmla="*/ 107 h 383"/>
                    <a:gd name="T14" fmla="*/ 3045 w 3049"/>
                    <a:gd name="T15" fmla="*/ 147 h 383"/>
                    <a:gd name="T16" fmla="*/ 3049 w 3049"/>
                    <a:gd name="T17" fmla="*/ 191 h 383"/>
                    <a:gd name="T18" fmla="*/ 3045 w 3049"/>
                    <a:gd name="T19" fmla="*/ 236 h 383"/>
                    <a:gd name="T20" fmla="*/ 3029 w 3049"/>
                    <a:gd name="T21" fmla="*/ 276 h 383"/>
                    <a:gd name="T22" fmla="*/ 3007 w 3049"/>
                    <a:gd name="T23" fmla="*/ 312 h 383"/>
                    <a:gd name="T24" fmla="*/ 2977 w 3049"/>
                    <a:gd name="T25" fmla="*/ 340 h 383"/>
                    <a:gd name="T26" fmla="*/ 2941 w 3049"/>
                    <a:gd name="T27" fmla="*/ 364 h 383"/>
                    <a:gd name="T28" fmla="*/ 2901 w 3049"/>
                    <a:gd name="T29" fmla="*/ 378 h 383"/>
                    <a:gd name="T30" fmla="*/ 2858 w 3049"/>
                    <a:gd name="T31" fmla="*/ 383 h 383"/>
                    <a:gd name="T32" fmla="*/ 191 w 3049"/>
                    <a:gd name="T33" fmla="*/ 383 h 383"/>
                    <a:gd name="T34" fmla="*/ 148 w 3049"/>
                    <a:gd name="T35" fmla="*/ 378 h 383"/>
                    <a:gd name="T36" fmla="*/ 106 w 3049"/>
                    <a:gd name="T37" fmla="*/ 364 h 383"/>
                    <a:gd name="T38" fmla="*/ 70 w 3049"/>
                    <a:gd name="T39" fmla="*/ 340 h 383"/>
                    <a:gd name="T40" fmla="*/ 42 w 3049"/>
                    <a:gd name="T41" fmla="*/ 312 h 383"/>
                    <a:gd name="T42" fmla="*/ 18 w 3049"/>
                    <a:gd name="T43" fmla="*/ 276 h 383"/>
                    <a:gd name="T44" fmla="*/ 4 w 3049"/>
                    <a:gd name="T45" fmla="*/ 236 h 383"/>
                    <a:gd name="T46" fmla="*/ 0 w 3049"/>
                    <a:gd name="T47" fmla="*/ 191 h 383"/>
                    <a:gd name="T48" fmla="*/ 4 w 3049"/>
                    <a:gd name="T49" fmla="*/ 147 h 383"/>
                    <a:gd name="T50" fmla="*/ 18 w 3049"/>
                    <a:gd name="T51" fmla="*/ 107 h 383"/>
                    <a:gd name="T52" fmla="*/ 42 w 3049"/>
                    <a:gd name="T53" fmla="*/ 71 h 383"/>
                    <a:gd name="T54" fmla="*/ 70 w 3049"/>
                    <a:gd name="T55" fmla="*/ 42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2"/>
                      </a:lnTo>
                      <a:lnTo>
                        <a:pt x="3007" y="71"/>
                      </a:lnTo>
                      <a:lnTo>
                        <a:pt x="3029" y="107"/>
                      </a:lnTo>
                      <a:lnTo>
                        <a:pt x="3045" y="147"/>
                      </a:lnTo>
                      <a:lnTo>
                        <a:pt x="3049" y="191"/>
                      </a:lnTo>
                      <a:lnTo>
                        <a:pt x="3045" y="236"/>
                      </a:lnTo>
                      <a:lnTo>
                        <a:pt x="3029" y="276"/>
                      </a:lnTo>
                      <a:lnTo>
                        <a:pt x="3007" y="312"/>
                      </a:lnTo>
                      <a:lnTo>
                        <a:pt x="2977" y="340"/>
                      </a:lnTo>
                      <a:lnTo>
                        <a:pt x="2941" y="364"/>
                      </a:lnTo>
                      <a:lnTo>
                        <a:pt x="2901" y="378"/>
                      </a:lnTo>
                      <a:lnTo>
                        <a:pt x="2858" y="383"/>
                      </a:lnTo>
                      <a:lnTo>
                        <a:pt x="191" y="383"/>
                      </a:lnTo>
                      <a:lnTo>
                        <a:pt x="148" y="378"/>
                      </a:lnTo>
                      <a:lnTo>
                        <a:pt x="106" y="364"/>
                      </a:lnTo>
                      <a:lnTo>
                        <a:pt x="70" y="340"/>
                      </a:lnTo>
                      <a:lnTo>
                        <a:pt x="42" y="312"/>
                      </a:lnTo>
                      <a:lnTo>
                        <a:pt x="18" y="276"/>
                      </a:lnTo>
                      <a:lnTo>
                        <a:pt x="4" y="236"/>
                      </a:lnTo>
                      <a:lnTo>
                        <a:pt x="0" y="191"/>
                      </a:lnTo>
                      <a:lnTo>
                        <a:pt x="4" y="147"/>
                      </a:lnTo>
                      <a:lnTo>
                        <a:pt x="18" y="107"/>
                      </a:lnTo>
                      <a:lnTo>
                        <a:pt x="42" y="71"/>
                      </a:lnTo>
                      <a:lnTo>
                        <a:pt x="70" y="42"/>
                      </a:lnTo>
                      <a:lnTo>
                        <a:pt x="106" y="20"/>
                      </a:lnTo>
                      <a:lnTo>
                        <a:pt x="148" y="6"/>
                      </a:lnTo>
                      <a:lnTo>
                        <a:pt x="191"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sp>
              <p:nvSpPr>
                <p:cNvPr id="64" name="Freeform 7">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4F183D2-962C-4B76-8EAF-5A6F034751B4}"/>
                    </a:ext>
                  </a:extLst>
                </p:cNvPr>
                <p:cNvSpPr>
                  <a:spLocks/>
                </p:cNvSpPr>
                <p:nvPr/>
              </p:nvSpPr>
              <p:spPr bwMode="auto">
                <a:xfrm>
                  <a:off x="1477965" y="2851160"/>
                  <a:ext cx="2419350" cy="304791"/>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3 h 383"/>
                    <a:gd name="T10" fmla="*/ 3007 w 3049"/>
                    <a:gd name="T11" fmla="*/ 71 h 383"/>
                    <a:gd name="T12" fmla="*/ 3029 w 3049"/>
                    <a:gd name="T13" fmla="*/ 107 h 383"/>
                    <a:gd name="T14" fmla="*/ 3045 w 3049"/>
                    <a:gd name="T15" fmla="*/ 149 h 383"/>
                    <a:gd name="T16" fmla="*/ 3049 w 3049"/>
                    <a:gd name="T17" fmla="*/ 192 h 383"/>
                    <a:gd name="T18" fmla="*/ 3045 w 3049"/>
                    <a:gd name="T19" fmla="*/ 236 h 383"/>
                    <a:gd name="T20" fmla="*/ 3029 w 3049"/>
                    <a:gd name="T21" fmla="*/ 276 h 383"/>
                    <a:gd name="T22" fmla="*/ 3007 w 3049"/>
                    <a:gd name="T23" fmla="*/ 312 h 383"/>
                    <a:gd name="T24" fmla="*/ 2977 w 3049"/>
                    <a:gd name="T25" fmla="*/ 341 h 383"/>
                    <a:gd name="T26" fmla="*/ 2941 w 3049"/>
                    <a:gd name="T27" fmla="*/ 363 h 383"/>
                    <a:gd name="T28" fmla="*/ 2901 w 3049"/>
                    <a:gd name="T29" fmla="*/ 377 h 383"/>
                    <a:gd name="T30" fmla="*/ 2858 w 3049"/>
                    <a:gd name="T31" fmla="*/ 383 h 383"/>
                    <a:gd name="T32" fmla="*/ 191 w 3049"/>
                    <a:gd name="T33" fmla="*/ 383 h 383"/>
                    <a:gd name="T34" fmla="*/ 148 w 3049"/>
                    <a:gd name="T35" fmla="*/ 377 h 383"/>
                    <a:gd name="T36" fmla="*/ 106 w 3049"/>
                    <a:gd name="T37" fmla="*/ 363 h 383"/>
                    <a:gd name="T38" fmla="*/ 70 w 3049"/>
                    <a:gd name="T39" fmla="*/ 341 h 383"/>
                    <a:gd name="T40" fmla="*/ 42 w 3049"/>
                    <a:gd name="T41" fmla="*/ 312 h 383"/>
                    <a:gd name="T42" fmla="*/ 18 w 3049"/>
                    <a:gd name="T43" fmla="*/ 276 h 383"/>
                    <a:gd name="T44" fmla="*/ 4 w 3049"/>
                    <a:gd name="T45" fmla="*/ 236 h 383"/>
                    <a:gd name="T46" fmla="*/ 0 w 3049"/>
                    <a:gd name="T47" fmla="*/ 192 h 383"/>
                    <a:gd name="T48" fmla="*/ 4 w 3049"/>
                    <a:gd name="T49" fmla="*/ 149 h 383"/>
                    <a:gd name="T50" fmla="*/ 18 w 3049"/>
                    <a:gd name="T51" fmla="*/ 107 h 383"/>
                    <a:gd name="T52" fmla="*/ 42 w 3049"/>
                    <a:gd name="T53" fmla="*/ 71 h 383"/>
                    <a:gd name="T54" fmla="*/ 70 w 3049"/>
                    <a:gd name="T55" fmla="*/ 43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3"/>
                      </a:lnTo>
                      <a:lnTo>
                        <a:pt x="3007" y="71"/>
                      </a:lnTo>
                      <a:lnTo>
                        <a:pt x="3029" y="107"/>
                      </a:lnTo>
                      <a:lnTo>
                        <a:pt x="3045" y="149"/>
                      </a:lnTo>
                      <a:lnTo>
                        <a:pt x="3049" y="192"/>
                      </a:lnTo>
                      <a:lnTo>
                        <a:pt x="3045" y="236"/>
                      </a:lnTo>
                      <a:lnTo>
                        <a:pt x="3029" y="276"/>
                      </a:lnTo>
                      <a:lnTo>
                        <a:pt x="3007" y="312"/>
                      </a:lnTo>
                      <a:lnTo>
                        <a:pt x="2977" y="341"/>
                      </a:lnTo>
                      <a:lnTo>
                        <a:pt x="2941" y="363"/>
                      </a:lnTo>
                      <a:lnTo>
                        <a:pt x="2901" y="377"/>
                      </a:lnTo>
                      <a:lnTo>
                        <a:pt x="2858" y="383"/>
                      </a:lnTo>
                      <a:lnTo>
                        <a:pt x="191" y="383"/>
                      </a:lnTo>
                      <a:lnTo>
                        <a:pt x="148" y="377"/>
                      </a:lnTo>
                      <a:lnTo>
                        <a:pt x="106" y="363"/>
                      </a:lnTo>
                      <a:lnTo>
                        <a:pt x="70" y="341"/>
                      </a:lnTo>
                      <a:lnTo>
                        <a:pt x="42" y="312"/>
                      </a:lnTo>
                      <a:lnTo>
                        <a:pt x="18" y="276"/>
                      </a:lnTo>
                      <a:lnTo>
                        <a:pt x="4" y="236"/>
                      </a:lnTo>
                      <a:lnTo>
                        <a:pt x="0" y="192"/>
                      </a:lnTo>
                      <a:lnTo>
                        <a:pt x="4" y="149"/>
                      </a:lnTo>
                      <a:lnTo>
                        <a:pt x="18" y="107"/>
                      </a:lnTo>
                      <a:lnTo>
                        <a:pt x="42" y="71"/>
                      </a:lnTo>
                      <a:lnTo>
                        <a:pt x="70" y="43"/>
                      </a:lnTo>
                      <a:lnTo>
                        <a:pt x="106" y="20"/>
                      </a:lnTo>
                      <a:lnTo>
                        <a:pt x="148" y="6"/>
                      </a:lnTo>
                      <a:lnTo>
                        <a:pt x="191"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sp>
              <p:nvSpPr>
                <p:cNvPr id="65" name="Freeform 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C087AEA-DB17-4E59-AD97-2DFCD6666282}"/>
                    </a:ext>
                  </a:extLst>
                </p:cNvPr>
                <p:cNvSpPr>
                  <a:spLocks/>
                </p:cNvSpPr>
                <p:nvPr/>
              </p:nvSpPr>
              <p:spPr bwMode="auto">
                <a:xfrm>
                  <a:off x="1477965" y="4935536"/>
                  <a:ext cx="1422408" cy="303206"/>
                </a:xfrm>
                <a:custGeom>
                  <a:avLst/>
                  <a:gdLst>
                    <a:gd name="T0" fmla="*/ 191 w 1793"/>
                    <a:gd name="T1" fmla="*/ 0 h 381"/>
                    <a:gd name="T2" fmla="*/ 1602 w 1793"/>
                    <a:gd name="T3" fmla="*/ 0 h 381"/>
                    <a:gd name="T4" fmla="*/ 1646 w 1793"/>
                    <a:gd name="T5" fmla="*/ 6 h 381"/>
                    <a:gd name="T6" fmla="*/ 1686 w 1793"/>
                    <a:gd name="T7" fmla="*/ 20 h 381"/>
                    <a:gd name="T8" fmla="*/ 1721 w 1793"/>
                    <a:gd name="T9" fmla="*/ 41 h 381"/>
                    <a:gd name="T10" fmla="*/ 1751 w 1793"/>
                    <a:gd name="T11" fmla="*/ 71 h 381"/>
                    <a:gd name="T12" fmla="*/ 1773 w 1793"/>
                    <a:gd name="T13" fmla="*/ 107 h 381"/>
                    <a:gd name="T14" fmla="*/ 1787 w 1793"/>
                    <a:gd name="T15" fmla="*/ 147 h 381"/>
                    <a:gd name="T16" fmla="*/ 1793 w 1793"/>
                    <a:gd name="T17" fmla="*/ 190 h 381"/>
                    <a:gd name="T18" fmla="*/ 1787 w 1793"/>
                    <a:gd name="T19" fmla="*/ 234 h 381"/>
                    <a:gd name="T20" fmla="*/ 1773 w 1793"/>
                    <a:gd name="T21" fmla="*/ 274 h 381"/>
                    <a:gd name="T22" fmla="*/ 1751 w 1793"/>
                    <a:gd name="T23" fmla="*/ 310 h 381"/>
                    <a:gd name="T24" fmla="*/ 1721 w 1793"/>
                    <a:gd name="T25" fmla="*/ 339 h 381"/>
                    <a:gd name="T26" fmla="*/ 1686 w 1793"/>
                    <a:gd name="T27" fmla="*/ 361 h 381"/>
                    <a:gd name="T28" fmla="*/ 1646 w 1793"/>
                    <a:gd name="T29" fmla="*/ 377 h 381"/>
                    <a:gd name="T30" fmla="*/ 1602 w 1793"/>
                    <a:gd name="T31" fmla="*/ 381 h 381"/>
                    <a:gd name="T32" fmla="*/ 191 w 1793"/>
                    <a:gd name="T33" fmla="*/ 381 h 381"/>
                    <a:gd name="T34" fmla="*/ 148 w 1793"/>
                    <a:gd name="T35" fmla="*/ 377 h 381"/>
                    <a:gd name="T36" fmla="*/ 106 w 1793"/>
                    <a:gd name="T37" fmla="*/ 361 h 381"/>
                    <a:gd name="T38" fmla="*/ 70 w 1793"/>
                    <a:gd name="T39" fmla="*/ 339 h 381"/>
                    <a:gd name="T40" fmla="*/ 42 w 1793"/>
                    <a:gd name="T41" fmla="*/ 310 h 381"/>
                    <a:gd name="T42" fmla="*/ 18 w 1793"/>
                    <a:gd name="T43" fmla="*/ 274 h 381"/>
                    <a:gd name="T44" fmla="*/ 4 w 1793"/>
                    <a:gd name="T45" fmla="*/ 234 h 381"/>
                    <a:gd name="T46" fmla="*/ 0 w 1793"/>
                    <a:gd name="T47" fmla="*/ 190 h 381"/>
                    <a:gd name="T48" fmla="*/ 4 w 1793"/>
                    <a:gd name="T49" fmla="*/ 147 h 381"/>
                    <a:gd name="T50" fmla="*/ 18 w 1793"/>
                    <a:gd name="T51" fmla="*/ 107 h 381"/>
                    <a:gd name="T52" fmla="*/ 42 w 1793"/>
                    <a:gd name="T53" fmla="*/ 71 h 381"/>
                    <a:gd name="T54" fmla="*/ 70 w 1793"/>
                    <a:gd name="T55" fmla="*/ 41 h 381"/>
                    <a:gd name="T56" fmla="*/ 106 w 1793"/>
                    <a:gd name="T57" fmla="*/ 20 h 381"/>
                    <a:gd name="T58" fmla="*/ 148 w 1793"/>
                    <a:gd name="T59" fmla="*/ 6 h 381"/>
                    <a:gd name="T60" fmla="*/ 191 w 1793"/>
                    <a:gd name="T61"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93" h="381">
                      <a:moveTo>
                        <a:pt x="191" y="0"/>
                      </a:moveTo>
                      <a:lnTo>
                        <a:pt x="1602" y="0"/>
                      </a:lnTo>
                      <a:lnTo>
                        <a:pt x="1646" y="6"/>
                      </a:lnTo>
                      <a:lnTo>
                        <a:pt x="1686" y="20"/>
                      </a:lnTo>
                      <a:lnTo>
                        <a:pt x="1721" y="41"/>
                      </a:lnTo>
                      <a:lnTo>
                        <a:pt x="1751" y="71"/>
                      </a:lnTo>
                      <a:lnTo>
                        <a:pt x="1773" y="107"/>
                      </a:lnTo>
                      <a:lnTo>
                        <a:pt x="1787" y="147"/>
                      </a:lnTo>
                      <a:lnTo>
                        <a:pt x="1793" y="190"/>
                      </a:lnTo>
                      <a:lnTo>
                        <a:pt x="1787" y="234"/>
                      </a:lnTo>
                      <a:lnTo>
                        <a:pt x="1773" y="274"/>
                      </a:lnTo>
                      <a:lnTo>
                        <a:pt x="1751" y="310"/>
                      </a:lnTo>
                      <a:lnTo>
                        <a:pt x="1721" y="339"/>
                      </a:lnTo>
                      <a:lnTo>
                        <a:pt x="1686" y="361"/>
                      </a:lnTo>
                      <a:lnTo>
                        <a:pt x="1646" y="377"/>
                      </a:lnTo>
                      <a:lnTo>
                        <a:pt x="1602" y="381"/>
                      </a:lnTo>
                      <a:lnTo>
                        <a:pt x="191" y="381"/>
                      </a:lnTo>
                      <a:lnTo>
                        <a:pt x="148" y="377"/>
                      </a:lnTo>
                      <a:lnTo>
                        <a:pt x="106" y="361"/>
                      </a:lnTo>
                      <a:lnTo>
                        <a:pt x="70" y="339"/>
                      </a:lnTo>
                      <a:lnTo>
                        <a:pt x="42" y="310"/>
                      </a:lnTo>
                      <a:lnTo>
                        <a:pt x="18" y="274"/>
                      </a:lnTo>
                      <a:lnTo>
                        <a:pt x="4" y="234"/>
                      </a:lnTo>
                      <a:lnTo>
                        <a:pt x="0" y="190"/>
                      </a:lnTo>
                      <a:lnTo>
                        <a:pt x="4" y="147"/>
                      </a:lnTo>
                      <a:lnTo>
                        <a:pt x="18" y="107"/>
                      </a:lnTo>
                      <a:lnTo>
                        <a:pt x="42" y="71"/>
                      </a:lnTo>
                      <a:lnTo>
                        <a:pt x="70" y="41"/>
                      </a:lnTo>
                      <a:lnTo>
                        <a:pt x="106" y="20"/>
                      </a:lnTo>
                      <a:lnTo>
                        <a:pt x="148" y="6"/>
                      </a:lnTo>
                      <a:lnTo>
                        <a:pt x="191"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sp>
              <p:nvSpPr>
                <p:cNvPr id="66" name="Freeform 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5CC0234-50F4-4640-A356-7C9D435DBEE6}"/>
                    </a:ext>
                  </a:extLst>
                </p:cNvPr>
                <p:cNvSpPr>
                  <a:spLocks noEditPoints="1"/>
                </p:cNvSpPr>
                <p:nvPr/>
              </p:nvSpPr>
              <p:spPr bwMode="auto">
                <a:xfrm>
                  <a:off x="765175" y="1228726"/>
                  <a:ext cx="5205413" cy="4872038"/>
                </a:xfrm>
                <a:custGeom>
                  <a:avLst/>
                  <a:gdLst>
                    <a:gd name="T0" fmla="*/ 3681 w 6558"/>
                    <a:gd name="T1" fmla="*/ 4366 h 6138"/>
                    <a:gd name="T2" fmla="*/ 5597 w 6558"/>
                    <a:gd name="T3" fmla="*/ 910 h 6138"/>
                    <a:gd name="T4" fmla="*/ 4282 w 6558"/>
                    <a:gd name="T5" fmla="*/ 5757 h 6138"/>
                    <a:gd name="T6" fmla="*/ 4268 w 6558"/>
                    <a:gd name="T7" fmla="*/ 4376 h 6138"/>
                    <a:gd name="T8" fmla="*/ 3426 w 6558"/>
                    <a:gd name="T9" fmla="*/ 5047 h 6138"/>
                    <a:gd name="T10" fmla="*/ 3317 w 6558"/>
                    <a:gd name="T11" fmla="*/ 5039 h 6138"/>
                    <a:gd name="T12" fmla="*/ 3227 w 6558"/>
                    <a:gd name="T13" fmla="*/ 4972 h 6138"/>
                    <a:gd name="T14" fmla="*/ 3191 w 6558"/>
                    <a:gd name="T15" fmla="*/ 4862 h 6138"/>
                    <a:gd name="T16" fmla="*/ 1088 w 6558"/>
                    <a:gd name="T17" fmla="*/ 4395 h 6138"/>
                    <a:gd name="T18" fmla="*/ 967 w 6558"/>
                    <a:gd name="T19" fmla="*/ 4354 h 6138"/>
                    <a:gd name="T20" fmla="*/ 901 w 6558"/>
                    <a:gd name="T21" fmla="*/ 4248 h 6138"/>
                    <a:gd name="T22" fmla="*/ 915 w 6558"/>
                    <a:gd name="T23" fmla="*/ 4121 h 6138"/>
                    <a:gd name="T24" fmla="*/ 1003 w 6558"/>
                    <a:gd name="T25" fmla="*/ 4034 h 6138"/>
                    <a:gd name="T26" fmla="*/ 3363 w 6558"/>
                    <a:gd name="T27" fmla="*/ 4014 h 6138"/>
                    <a:gd name="T28" fmla="*/ 3418 w 6558"/>
                    <a:gd name="T29" fmla="*/ 3793 h 6138"/>
                    <a:gd name="T30" fmla="*/ 1045 w 6558"/>
                    <a:gd name="T31" fmla="*/ 3734 h 6138"/>
                    <a:gd name="T32" fmla="*/ 939 w 6558"/>
                    <a:gd name="T33" fmla="*/ 3668 h 6138"/>
                    <a:gd name="T34" fmla="*/ 897 w 6558"/>
                    <a:gd name="T35" fmla="*/ 3549 h 6138"/>
                    <a:gd name="T36" fmla="*/ 939 w 6558"/>
                    <a:gd name="T37" fmla="*/ 3430 h 6138"/>
                    <a:gd name="T38" fmla="*/ 1045 w 6558"/>
                    <a:gd name="T39" fmla="*/ 3362 h 6138"/>
                    <a:gd name="T40" fmla="*/ 3868 w 6558"/>
                    <a:gd name="T41" fmla="*/ 3046 h 6138"/>
                    <a:gd name="T42" fmla="*/ 3755 w 6558"/>
                    <a:gd name="T43" fmla="*/ 3084 h 6138"/>
                    <a:gd name="T44" fmla="*/ 1003 w 6558"/>
                    <a:gd name="T45" fmla="*/ 3064 h 6138"/>
                    <a:gd name="T46" fmla="*/ 915 w 6558"/>
                    <a:gd name="T47" fmla="*/ 2977 h 6138"/>
                    <a:gd name="T48" fmla="*/ 901 w 6558"/>
                    <a:gd name="T49" fmla="*/ 2849 h 6138"/>
                    <a:gd name="T50" fmla="*/ 967 w 6558"/>
                    <a:gd name="T51" fmla="*/ 2744 h 6138"/>
                    <a:gd name="T52" fmla="*/ 1088 w 6558"/>
                    <a:gd name="T53" fmla="*/ 2702 h 6138"/>
                    <a:gd name="T54" fmla="*/ 3838 w 6558"/>
                    <a:gd name="T55" fmla="*/ 2720 h 6138"/>
                    <a:gd name="T56" fmla="*/ 3926 w 6558"/>
                    <a:gd name="T57" fmla="*/ 2808 h 6138"/>
                    <a:gd name="T58" fmla="*/ 3946 w 6558"/>
                    <a:gd name="T59" fmla="*/ 2907 h 6138"/>
                    <a:gd name="T60" fmla="*/ 4282 w 6558"/>
                    <a:gd name="T61" fmla="*/ 759 h 6138"/>
                    <a:gd name="T62" fmla="*/ 5794 w 6558"/>
                    <a:gd name="T63" fmla="*/ 582 h 6138"/>
                    <a:gd name="T64" fmla="*/ 5872 w 6558"/>
                    <a:gd name="T65" fmla="*/ 453 h 6138"/>
                    <a:gd name="T66" fmla="*/ 5872 w 6558"/>
                    <a:gd name="T67" fmla="*/ 12 h 6138"/>
                    <a:gd name="T68" fmla="*/ 6502 w 6558"/>
                    <a:gd name="T69" fmla="*/ 391 h 6138"/>
                    <a:gd name="T70" fmla="*/ 6558 w 6558"/>
                    <a:gd name="T71" fmla="*/ 503 h 6138"/>
                    <a:gd name="T72" fmla="*/ 6532 w 6558"/>
                    <a:gd name="T73" fmla="*/ 626 h 6138"/>
                    <a:gd name="T74" fmla="*/ 4658 w 6558"/>
                    <a:gd name="T75" fmla="*/ 5991 h 6138"/>
                    <a:gd name="T76" fmla="*/ 4592 w 6558"/>
                    <a:gd name="T77" fmla="*/ 6096 h 6138"/>
                    <a:gd name="T78" fmla="*/ 4473 w 6558"/>
                    <a:gd name="T79" fmla="*/ 6138 h 6138"/>
                    <a:gd name="T80" fmla="*/ 107 w 6558"/>
                    <a:gd name="T81" fmla="*/ 6120 h 6138"/>
                    <a:gd name="T82" fmla="*/ 20 w 6558"/>
                    <a:gd name="T83" fmla="*/ 6031 h 6138"/>
                    <a:gd name="T84" fmla="*/ 0 w 6558"/>
                    <a:gd name="T85" fmla="*/ 568 h 6138"/>
                    <a:gd name="T86" fmla="*/ 42 w 6558"/>
                    <a:gd name="T87" fmla="*/ 449 h 6138"/>
                    <a:gd name="T88" fmla="*/ 147 w 6558"/>
                    <a:gd name="T89" fmla="*/ 382 h 6138"/>
                    <a:gd name="T90" fmla="*/ 4517 w 6558"/>
                    <a:gd name="T91" fmla="*/ 382 h 6138"/>
                    <a:gd name="T92" fmla="*/ 4622 w 6558"/>
                    <a:gd name="T93" fmla="*/ 449 h 6138"/>
                    <a:gd name="T94" fmla="*/ 4664 w 6558"/>
                    <a:gd name="T95" fmla="*/ 568 h 6138"/>
                    <a:gd name="T96" fmla="*/ 5665 w 6558"/>
                    <a:gd name="T97" fmla="*/ 64 h 6138"/>
                    <a:gd name="T98" fmla="*/ 5760 w 6558"/>
                    <a:gd name="T99" fmla="*/ 6 h 6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558" h="6138">
                      <a:moveTo>
                        <a:pt x="5597" y="910"/>
                      </a:moveTo>
                      <a:lnTo>
                        <a:pt x="3763" y="3962"/>
                      </a:lnTo>
                      <a:lnTo>
                        <a:pt x="3681" y="4366"/>
                      </a:lnTo>
                      <a:lnTo>
                        <a:pt x="3997" y="4103"/>
                      </a:lnTo>
                      <a:lnTo>
                        <a:pt x="5832" y="1051"/>
                      </a:lnTo>
                      <a:lnTo>
                        <a:pt x="5597" y="910"/>
                      </a:lnTo>
                      <a:close/>
                      <a:moveTo>
                        <a:pt x="382" y="759"/>
                      </a:moveTo>
                      <a:lnTo>
                        <a:pt x="382" y="5757"/>
                      </a:lnTo>
                      <a:lnTo>
                        <a:pt x="4282" y="5757"/>
                      </a:lnTo>
                      <a:lnTo>
                        <a:pt x="4282" y="4362"/>
                      </a:lnTo>
                      <a:lnTo>
                        <a:pt x="4274" y="4370"/>
                      </a:lnTo>
                      <a:lnTo>
                        <a:pt x="4268" y="4376"/>
                      </a:lnTo>
                      <a:lnTo>
                        <a:pt x="3506" y="5007"/>
                      </a:lnTo>
                      <a:lnTo>
                        <a:pt x="3468" y="5031"/>
                      </a:lnTo>
                      <a:lnTo>
                        <a:pt x="3426" y="5047"/>
                      </a:lnTo>
                      <a:lnTo>
                        <a:pt x="3382" y="5051"/>
                      </a:lnTo>
                      <a:lnTo>
                        <a:pt x="3349" y="5049"/>
                      </a:lnTo>
                      <a:lnTo>
                        <a:pt x="3317" y="5039"/>
                      </a:lnTo>
                      <a:lnTo>
                        <a:pt x="3285" y="5025"/>
                      </a:lnTo>
                      <a:lnTo>
                        <a:pt x="3253" y="5000"/>
                      </a:lnTo>
                      <a:lnTo>
                        <a:pt x="3227" y="4972"/>
                      </a:lnTo>
                      <a:lnTo>
                        <a:pt x="3207" y="4938"/>
                      </a:lnTo>
                      <a:lnTo>
                        <a:pt x="3195" y="4900"/>
                      </a:lnTo>
                      <a:lnTo>
                        <a:pt x="3191" y="4862"/>
                      </a:lnTo>
                      <a:lnTo>
                        <a:pt x="3195" y="4823"/>
                      </a:lnTo>
                      <a:lnTo>
                        <a:pt x="3283" y="4395"/>
                      </a:lnTo>
                      <a:lnTo>
                        <a:pt x="1088" y="4395"/>
                      </a:lnTo>
                      <a:lnTo>
                        <a:pt x="1045" y="4391"/>
                      </a:lnTo>
                      <a:lnTo>
                        <a:pt x="1003" y="4376"/>
                      </a:lnTo>
                      <a:lnTo>
                        <a:pt x="967" y="4354"/>
                      </a:lnTo>
                      <a:lnTo>
                        <a:pt x="939" y="4324"/>
                      </a:lnTo>
                      <a:lnTo>
                        <a:pt x="915" y="4288"/>
                      </a:lnTo>
                      <a:lnTo>
                        <a:pt x="901" y="4248"/>
                      </a:lnTo>
                      <a:lnTo>
                        <a:pt x="897" y="4205"/>
                      </a:lnTo>
                      <a:lnTo>
                        <a:pt x="901" y="4161"/>
                      </a:lnTo>
                      <a:lnTo>
                        <a:pt x="915" y="4121"/>
                      </a:lnTo>
                      <a:lnTo>
                        <a:pt x="939" y="4085"/>
                      </a:lnTo>
                      <a:lnTo>
                        <a:pt x="967" y="4056"/>
                      </a:lnTo>
                      <a:lnTo>
                        <a:pt x="1003" y="4034"/>
                      </a:lnTo>
                      <a:lnTo>
                        <a:pt x="1045" y="4018"/>
                      </a:lnTo>
                      <a:lnTo>
                        <a:pt x="1088" y="4014"/>
                      </a:lnTo>
                      <a:lnTo>
                        <a:pt x="3363" y="4014"/>
                      </a:lnTo>
                      <a:lnTo>
                        <a:pt x="3394" y="3855"/>
                      </a:lnTo>
                      <a:lnTo>
                        <a:pt x="3404" y="3823"/>
                      </a:lnTo>
                      <a:lnTo>
                        <a:pt x="3418" y="3793"/>
                      </a:lnTo>
                      <a:lnTo>
                        <a:pt x="3452" y="3740"/>
                      </a:lnTo>
                      <a:lnTo>
                        <a:pt x="1088" y="3740"/>
                      </a:lnTo>
                      <a:lnTo>
                        <a:pt x="1045" y="3734"/>
                      </a:lnTo>
                      <a:lnTo>
                        <a:pt x="1003" y="3720"/>
                      </a:lnTo>
                      <a:lnTo>
                        <a:pt x="967" y="3698"/>
                      </a:lnTo>
                      <a:lnTo>
                        <a:pt x="939" y="3668"/>
                      </a:lnTo>
                      <a:lnTo>
                        <a:pt x="915" y="3632"/>
                      </a:lnTo>
                      <a:lnTo>
                        <a:pt x="901" y="3593"/>
                      </a:lnTo>
                      <a:lnTo>
                        <a:pt x="897" y="3549"/>
                      </a:lnTo>
                      <a:lnTo>
                        <a:pt x="901" y="3505"/>
                      </a:lnTo>
                      <a:lnTo>
                        <a:pt x="915" y="3465"/>
                      </a:lnTo>
                      <a:lnTo>
                        <a:pt x="939" y="3430"/>
                      </a:lnTo>
                      <a:lnTo>
                        <a:pt x="967" y="3400"/>
                      </a:lnTo>
                      <a:lnTo>
                        <a:pt x="1003" y="3378"/>
                      </a:lnTo>
                      <a:lnTo>
                        <a:pt x="1045" y="3362"/>
                      </a:lnTo>
                      <a:lnTo>
                        <a:pt x="1088" y="3358"/>
                      </a:lnTo>
                      <a:lnTo>
                        <a:pt x="3681" y="3358"/>
                      </a:lnTo>
                      <a:lnTo>
                        <a:pt x="3868" y="3046"/>
                      </a:lnTo>
                      <a:lnTo>
                        <a:pt x="3834" y="3066"/>
                      </a:lnTo>
                      <a:lnTo>
                        <a:pt x="3796" y="3080"/>
                      </a:lnTo>
                      <a:lnTo>
                        <a:pt x="3755" y="3084"/>
                      </a:lnTo>
                      <a:lnTo>
                        <a:pt x="1088" y="3084"/>
                      </a:lnTo>
                      <a:lnTo>
                        <a:pt x="1045" y="3078"/>
                      </a:lnTo>
                      <a:lnTo>
                        <a:pt x="1003" y="3064"/>
                      </a:lnTo>
                      <a:lnTo>
                        <a:pt x="967" y="3042"/>
                      </a:lnTo>
                      <a:lnTo>
                        <a:pt x="939" y="3012"/>
                      </a:lnTo>
                      <a:lnTo>
                        <a:pt x="915" y="2977"/>
                      </a:lnTo>
                      <a:lnTo>
                        <a:pt x="901" y="2937"/>
                      </a:lnTo>
                      <a:lnTo>
                        <a:pt x="897" y="2893"/>
                      </a:lnTo>
                      <a:lnTo>
                        <a:pt x="901" y="2849"/>
                      </a:lnTo>
                      <a:lnTo>
                        <a:pt x="915" y="2808"/>
                      </a:lnTo>
                      <a:lnTo>
                        <a:pt x="939" y="2774"/>
                      </a:lnTo>
                      <a:lnTo>
                        <a:pt x="967" y="2744"/>
                      </a:lnTo>
                      <a:lnTo>
                        <a:pt x="1003" y="2720"/>
                      </a:lnTo>
                      <a:lnTo>
                        <a:pt x="1045" y="2706"/>
                      </a:lnTo>
                      <a:lnTo>
                        <a:pt x="1088" y="2702"/>
                      </a:lnTo>
                      <a:lnTo>
                        <a:pt x="3755" y="2702"/>
                      </a:lnTo>
                      <a:lnTo>
                        <a:pt x="3798" y="2706"/>
                      </a:lnTo>
                      <a:lnTo>
                        <a:pt x="3838" y="2720"/>
                      </a:lnTo>
                      <a:lnTo>
                        <a:pt x="3874" y="2744"/>
                      </a:lnTo>
                      <a:lnTo>
                        <a:pt x="3904" y="2774"/>
                      </a:lnTo>
                      <a:lnTo>
                        <a:pt x="3926" y="2808"/>
                      </a:lnTo>
                      <a:lnTo>
                        <a:pt x="3942" y="2849"/>
                      </a:lnTo>
                      <a:lnTo>
                        <a:pt x="3946" y="2893"/>
                      </a:lnTo>
                      <a:lnTo>
                        <a:pt x="3946" y="2907"/>
                      </a:lnTo>
                      <a:lnTo>
                        <a:pt x="3944" y="2921"/>
                      </a:lnTo>
                      <a:lnTo>
                        <a:pt x="4282" y="2359"/>
                      </a:lnTo>
                      <a:lnTo>
                        <a:pt x="4282" y="759"/>
                      </a:lnTo>
                      <a:lnTo>
                        <a:pt x="382" y="759"/>
                      </a:lnTo>
                      <a:close/>
                      <a:moveTo>
                        <a:pt x="5872" y="453"/>
                      </a:moveTo>
                      <a:lnTo>
                        <a:pt x="5794" y="582"/>
                      </a:lnTo>
                      <a:lnTo>
                        <a:pt x="6029" y="723"/>
                      </a:lnTo>
                      <a:lnTo>
                        <a:pt x="6106" y="594"/>
                      </a:lnTo>
                      <a:lnTo>
                        <a:pt x="5872" y="453"/>
                      </a:lnTo>
                      <a:close/>
                      <a:moveTo>
                        <a:pt x="5798" y="0"/>
                      </a:moveTo>
                      <a:lnTo>
                        <a:pt x="5834" y="2"/>
                      </a:lnTo>
                      <a:lnTo>
                        <a:pt x="5872" y="12"/>
                      </a:lnTo>
                      <a:lnTo>
                        <a:pt x="5905" y="28"/>
                      </a:lnTo>
                      <a:lnTo>
                        <a:pt x="6467" y="364"/>
                      </a:lnTo>
                      <a:lnTo>
                        <a:pt x="6502" y="391"/>
                      </a:lnTo>
                      <a:lnTo>
                        <a:pt x="6528" y="425"/>
                      </a:lnTo>
                      <a:lnTo>
                        <a:pt x="6548" y="461"/>
                      </a:lnTo>
                      <a:lnTo>
                        <a:pt x="6558" y="503"/>
                      </a:lnTo>
                      <a:lnTo>
                        <a:pt x="6558" y="544"/>
                      </a:lnTo>
                      <a:lnTo>
                        <a:pt x="6550" y="586"/>
                      </a:lnTo>
                      <a:lnTo>
                        <a:pt x="6532" y="626"/>
                      </a:lnTo>
                      <a:lnTo>
                        <a:pt x="4664" y="3736"/>
                      </a:lnTo>
                      <a:lnTo>
                        <a:pt x="4664" y="5947"/>
                      </a:lnTo>
                      <a:lnTo>
                        <a:pt x="4658" y="5991"/>
                      </a:lnTo>
                      <a:lnTo>
                        <a:pt x="4644" y="6031"/>
                      </a:lnTo>
                      <a:lnTo>
                        <a:pt x="4622" y="6067"/>
                      </a:lnTo>
                      <a:lnTo>
                        <a:pt x="4592" y="6096"/>
                      </a:lnTo>
                      <a:lnTo>
                        <a:pt x="4556" y="6120"/>
                      </a:lnTo>
                      <a:lnTo>
                        <a:pt x="4517" y="6134"/>
                      </a:lnTo>
                      <a:lnTo>
                        <a:pt x="4473" y="6138"/>
                      </a:lnTo>
                      <a:lnTo>
                        <a:pt x="191" y="6138"/>
                      </a:lnTo>
                      <a:lnTo>
                        <a:pt x="147" y="6134"/>
                      </a:lnTo>
                      <a:lnTo>
                        <a:pt x="107" y="6120"/>
                      </a:lnTo>
                      <a:lnTo>
                        <a:pt x="72" y="6096"/>
                      </a:lnTo>
                      <a:lnTo>
                        <a:pt x="42" y="6067"/>
                      </a:lnTo>
                      <a:lnTo>
                        <a:pt x="20" y="6031"/>
                      </a:lnTo>
                      <a:lnTo>
                        <a:pt x="6" y="5991"/>
                      </a:lnTo>
                      <a:lnTo>
                        <a:pt x="0" y="5947"/>
                      </a:lnTo>
                      <a:lnTo>
                        <a:pt x="0" y="568"/>
                      </a:lnTo>
                      <a:lnTo>
                        <a:pt x="6" y="525"/>
                      </a:lnTo>
                      <a:lnTo>
                        <a:pt x="20" y="483"/>
                      </a:lnTo>
                      <a:lnTo>
                        <a:pt x="42" y="449"/>
                      </a:lnTo>
                      <a:lnTo>
                        <a:pt x="72" y="419"/>
                      </a:lnTo>
                      <a:lnTo>
                        <a:pt x="107" y="395"/>
                      </a:lnTo>
                      <a:lnTo>
                        <a:pt x="147" y="382"/>
                      </a:lnTo>
                      <a:lnTo>
                        <a:pt x="191" y="378"/>
                      </a:lnTo>
                      <a:lnTo>
                        <a:pt x="4473" y="378"/>
                      </a:lnTo>
                      <a:lnTo>
                        <a:pt x="4517" y="382"/>
                      </a:lnTo>
                      <a:lnTo>
                        <a:pt x="4556" y="395"/>
                      </a:lnTo>
                      <a:lnTo>
                        <a:pt x="4592" y="419"/>
                      </a:lnTo>
                      <a:lnTo>
                        <a:pt x="4622" y="449"/>
                      </a:lnTo>
                      <a:lnTo>
                        <a:pt x="4644" y="483"/>
                      </a:lnTo>
                      <a:lnTo>
                        <a:pt x="4658" y="525"/>
                      </a:lnTo>
                      <a:lnTo>
                        <a:pt x="4664" y="568"/>
                      </a:lnTo>
                      <a:lnTo>
                        <a:pt x="4664" y="1723"/>
                      </a:lnTo>
                      <a:lnTo>
                        <a:pt x="5643" y="93"/>
                      </a:lnTo>
                      <a:lnTo>
                        <a:pt x="5665" y="64"/>
                      </a:lnTo>
                      <a:lnTo>
                        <a:pt x="5693" y="38"/>
                      </a:lnTo>
                      <a:lnTo>
                        <a:pt x="5724" y="18"/>
                      </a:lnTo>
                      <a:lnTo>
                        <a:pt x="5760" y="6"/>
                      </a:lnTo>
                      <a:lnTo>
                        <a:pt x="5798"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grpSp>
        </p:grpSp>
        <p:sp>
          <p:nvSpPr>
            <p:cNvPr id="59" name="TextBox 21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D54D89C-172F-4258-86BA-62DA42BDC1CA}"/>
                </a:ext>
              </a:extLst>
            </p:cNvPr>
            <p:cNvSpPr txBox="1"/>
            <p:nvPr/>
          </p:nvSpPr>
          <p:spPr>
            <a:xfrm>
              <a:off x="9684233" y="5748188"/>
              <a:ext cx="2319613" cy="861774"/>
            </a:xfrm>
            <a:prstGeom prst="rect">
              <a:avLst/>
            </a:prstGeom>
            <a:noFill/>
          </p:spPr>
          <p:txBody>
            <a:bodyPr wrap="square" lIns="0" tIns="0" rIns="0" bIns="0" rtlCol="0">
              <a:spAutoFit/>
            </a:bodyPr>
            <a:lstStyle>
              <a:defPPr>
                <a:defRPr lang="en-US"/>
              </a:defPPr>
              <a:lvl1pPr>
                <a:defRPr sz="1200" b="1">
                  <a:solidFill>
                    <a:schemeClr val="tx1">
                      <a:lumMod val="75000"/>
                      <a:lumOff val="25000"/>
                    </a:schemeClr>
                  </a:solidFill>
                  <a:cs typeface="Arial" pitchFamily="34" charset="0"/>
                </a:defRPr>
              </a:lvl1pPr>
            </a:lstStyle>
            <a:p>
              <a:pPr algn="ctr" defTabSz="1450548"/>
              <a:r>
                <a:rPr lang="en-GB" sz="2800" dirty="0">
                  <a:solidFill>
                    <a:srgbClr val="A5A5A5"/>
                  </a:solidFill>
                  <a:latin typeface="Arial" panose="020B0604020202020204" pitchFamily="34" charset="0"/>
                </a:rPr>
                <a:t>17 </a:t>
              </a:r>
              <a:r>
                <a:rPr lang="en-GB" sz="2800" dirty="0" err="1">
                  <a:solidFill>
                    <a:srgbClr val="A5A5A5"/>
                  </a:solidFill>
                  <a:latin typeface="Arial" panose="020B0604020202020204" pitchFamily="34" charset="0"/>
                </a:rPr>
                <a:t>millones</a:t>
              </a:r>
              <a:r>
                <a:rPr lang="en-GB" sz="2800" dirty="0">
                  <a:solidFill>
                    <a:srgbClr val="A5A5A5"/>
                  </a:solidFill>
                  <a:latin typeface="Arial" panose="020B0604020202020204" pitchFamily="34" charset="0"/>
                </a:rPr>
                <a:t> de personas</a:t>
              </a:r>
            </a:p>
          </p:txBody>
        </p:sp>
      </p:grpSp>
      <p:cxnSp>
        <p:nvCxnSpPr>
          <p:cNvPr id="67" name="Straight Connector 30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80047A4-68E2-4269-B21C-2A46E1B5DC96}"/>
              </a:ext>
            </a:extLst>
          </p:cNvPr>
          <p:cNvCxnSpPr>
            <a:cxnSpLocks/>
          </p:cNvCxnSpPr>
          <p:nvPr/>
        </p:nvCxnSpPr>
        <p:spPr>
          <a:xfrm flipV="1">
            <a:off x="9410330" y="1285875"/>
            <a:ext cx="0" cy="4838755"/>
          </a:xfrm>
          <a:prstGeom prst="line">
            <a:avLst/>
          </a:prstGeom>
          <a:ln w="28575"/>
        </p:spPr>
        <p:style>
          <a:lnRef idx="1">
            <a:schemeClr val="dk1"/>
          </a:lnRef>
          <a:fillRef idx="0">
            <a:schemeClr val="dk1"/>
          </a:fillRef>
          <a:effectRef idx="0">
            <a:schemeClr val="dk1"/>
          </a:effectRef>
          <a:fontRef idx="minor">
            <a:schemeClr val="tx1"/>
          </a:fontRef>
        </p:style>
      </p:cxnSp>
      <p:sp>
        <p:nvSpPr>
          <p:cNvPr id="73" name="TextBox 9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900C2DDE-6450-4421-996E-C96DAF7487C7}"/>
              </a:ext>
            </a:extLst>
          </p:cNvPr>
          <p:cNvSpPr txBox="1"/>
          <p:nvPr/>
        </p:nvSpPr>
        <p:spPr>
          <a:xfrm>
            <a:off x="625381" y="6398391"/>
            <a:ext cx="2229492" cy="215444"/>
          </a:xfrm>
          <a:prstGeom prst="rect">
            <a:avLst/>
          </a:prstGeom>
          <a:noFill/>
        </p:spPr>
        <p:txBody>
          <a:bodyPr wrap="square" lIns="0" tIns="0" rIns="0" bIns="0" rtlCol="0">
            <a:spAutoFit/>
          </a:bodyPr>
          <a:lstStyle>
            <a:defPPr>
              <a:defRPr lang="en-US"/>
            </a:defPPr>
            <a:lvl1pPr algn="just" defTabSz="1450548">
              <a:defRPr sz="1400" b="1">
                <a:latin typeface="Arial" panose="020B0604020202020204" pitchFamily="34" charset="0"/>
                <a:ea typeface="Ebrima" panose="02000000000000000000" pitchFamily="2" charset="0"/>
                <a:cs typeface="Arial" panose="020B0604020202020204" pitchFamily="34" charset="0"/>
              </a:defRPr>
            </a:lvl1pPr>
          </a:lstStyle>
          <a:p>
            <a:r>
              <a:rPr lang="es-ES_tradnl" dirty="0" smtClean="0"/>
              <a:t>Defensa del Ciberespacio</a:t>
            </a:r>
            <a:endParaRPr lang="es-ES_tradnl" dirty="0"/>
          </a:p>
        </p:txBody>
      </p:sp>
      <p:sp>
        <p:nvSpPr>
          <p:cNvPr id="74" name="Freeform: Shape 4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4CA4F2E-37A0-40D5-90BB-DE6C813EE26C}"/>
              </a:ext>
            </a:extLst>
          </p:cNvPr>
          <p:cNvSpPr/>
          <p:nvPr/>
        </p:nvSpPr>
        <p:spPr>
          <a:xfrm>
            <a:off x="267688" y="5886278"/>
            <a:ext cx="2741064" cy="452831"/>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rgbClr val="002060"/>
          </a:solidFill>
          <a:ln>
            <a:noFill/>
          </a:ln>
          <a:effectLst>
            <a:innerShdw blurRad="63500" dist="50800" dir="13500000">
              <a:prstClr val="black">
                <a:alpha val="20000"/>
              </a:prstClr>
            </a:innerShdw>
          </a:effectLst>
          <a:extLst/>
        </p:spPr>
        <p:txBody>
          <a:bodyPr vert="horz" wrap="square" lIns="251942" tIns="45709" rIns="91419" bIns="179958" numCol="1" anchor="ctr" anchorCtr="0" compatLnSpc="1">
            <a:prstTxWarp prst="textNoShape">
              <a:avLst/>
            </a:prstTxWarp>
          </a:bodyPr>
          <a:lstStyle/>
          <a:p>
            <a:pPr algn="ctr" defTabSz="1450548"/>
            <a:r>
              <a:rPr lang="es-ES_tradnl" sz="1200" b="1" dirty="0" smtClean="0">
                <a:solidFill>
                  <a:srgbClr val="FFFF00"/>
                </a:solidFill>
                <a:latin typeface="Arial" panose="020B0604020202020204" pitchFamily="34" charset="0"/>
                <a:ea typeface="Ebrima" panose="02000000000000000000" pitchFamily="2" charset="0"/>
                <a:cs typeface="Arial" panose="020B0604020202020204" pitchFamily="34" charset="0"/>
              </a:rPr>
              <a:t>Producto/subproducto</a:t>
            </a:r>
            <a:endParaRPr lang="es-ES_tradnl" sz="1200" b="1" dirty="0">
              <a:solidFill>
                <a:srgbClr val="FFFF00"/>
              </a:solidFill>
              <a:latin typeface="Arial" panose="020B0604020202020204" pitchFamily="34" charset="0"/>
              <a:ea typeface="Ebrima" panose="02000000000000000000" pitchFamily="2" charset="0"/>
              <a:cs typeface="Arial" panose="020B0604020202020204" pitchFamily="34" charset="0"/>
            </a:endParaRPr>
          </a:p>
        </p:txBody>
      </p:sp>
      <p:grpSp>
        <p:nvGrpSpPr>
          <p:cNvPr id="76" name="136 Grup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970F595-50E1-44F7-B8D4-89FFDC0D6144}"/>
              </a:ext>
            </a:extLst>
          </p:cNvPr>
          <p:cNvGrpSpPr/>
          <p:nvPr/>
        </p:nvGrpSpPr>
        <p:grpSpPr>
          <a:xfrm>
            <a:off x="9668644" y="3335920"/>
            <a:ext cx="2318774" cy="1451575"/>
            <a:chOff x="9728259" y="5062981"/>
            <a:chExt cx="2319613" cy="1451575"/>
          </a:xfrm>
        </p:grpSpPr>
        <p:grpSp>
          <p:nvGrpSpPr>
            <p:cNvPr id="77" name="Group 19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99F33BA-8220-44DA-AA15-BA90D5616A02}"/>
                </a:ext>
              </a:extLst>
            </p:cNvPr>
            <p:cNvGrpSpPr/>
            <p:nvPr/>
          </p:nvGrpSpPr>
          <p:grpSpPr>
            <a:xfrm>
              <a:off x="10108758" y="5179440"/>
              <a:ext cx="279100" cy="261224"/>
              <a:chOff x="765175" y="1228726"/>
              <a:chExt cx="5205413" cy="4872038"/>
            </a:xfrm>
            <a:solidFill>
              <a:schemeClr val="bg1"/>
            </a:solidFill>
          </p:grpSpPr>
          <p:sp>
            <p:nvSpPr>
              <p:cNvPr id="80" name="Freeform 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33BC408-094B-4926-93A8-4DF6BE25A09D}"/>
                  </a:ext>
                </a:extLst>
              </p:cNvPr>
              <p:cNvSpPr>
                <a:spLocks/>
              </p:cNvSpPr>
              <p:nvPr/>
            </p:nvSpPr>
            <p:spPr bwMode="auto">
              <a:xfrm>
                <a:off x="1477963" y="23304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2 h 383"/>
                  <a:gd name="T10" fmla="*/ 3007 w 3049"/>
                  <a:gd name="T11" fmla="*/ 71 h 383"/>
                  <a:gd name="T12" fmla="*/ 3029 w 3049"/>
                  <a:gd name="T13" fmla="*/ 107 h 383"/>
                  <a:gd name="T14" fmla="*/ 3045 w 3049"/>
                  <a:gd name="T15" fmla="*/ 147 h 383"/>
                  <a:gd name="T16" fmla="*/ 3049 w 3049"/>
                  <a:gd name="T17" fmla="*/ 191 h 383"/>
                  <a:gd name="T18" fmla="*/ 3045 w 3049"/>
                  <a:gd name="T19" fmla="*/ 236 h 383"/>
                  <a:gd name="T20" fmla="*/ 3029 w 3049"/>
                  <a:gd name="T21" fmla="*/ 276 h 383"/>
                  <a:gd name="T22" fmla="*/ 3007 w 3049"/>
                  <a:gd name="T23" fmla="*/ 312 h 383"/>
                  <a:gd name="T24" fmla="*/ 2977 w 3049"/>
                  <a:gd name="T25" fmla="*/ 340 h 383"/>
                  <a:gd name="T26" fmla="*/ 2941 w 3049"/>
                  <a:gd name="T27" fmla="*/ 364 h 383"/>
                  <a:gd name="T28" fmla="*/ 2901 w 3049"/>
                  <a:gd name="T29" fmla="*/ 378 h 383"/>
                  <a:gd name="T30" fmla="*/ 2858 w 3049"/>
                  <a:gd name="T31" fmla="*/ 383 h 383"/>
                  <a:gd name="T32" fmla="*/ 191 w 3049"/>
                  <a:gd name="T33" fmla="*/ 383 h 383"/>
                  <a:gd name="T34" fmla="*/ 148 w 3049"/>
                  <a:gd name="T35" fmla="*/ 378 h 383"/>
                  <a:gd name="T36" fmla="*/ 106 w 3049"/>
                  <a:gd name="T37" fmla="*/ 364 h 383"/>
                  <a:gd name="T38" fmla="*/ 70 w 3049"/>
                  <a:gd name="T39" fmla="*/ 340 h 383"/>
                  <a:gd name="T40" fmla="*/ 42 w 3049"/>
                  <a:gd name="T41" fmla="*/ 312 h 383"/>
                  <a:gd name="T42" fmla="*/ 18 w 3049"/>
                  <a:gd name="T43" fmla="*/ 276 h 383"/>
                  <a:gd name="T44" fmla="*/ 4 w 3049"/>
                  <a:gd name="T45" fmla="*/ 236 h 383"/>
                  <a:gd name="T46" fmla="*/ 0 w 3049"/>
                  <a:gd name="T47" fmla="*/ 191 h 383"/>
                  <a:gd name="T48" fmla="*/ 4 w 3049"/>
                  <a:gd name="T49" fmla="*/ 147 h 383"/>
                  <a:gd name="T50" fmla="*/ 18 w 3049"/>
                  <a:gd name="T51" fmla="*/ 107 h 383"/>
                  <a:gd name="T52" fmla="*/ 42 w 3049"/>
                  <a:gd name="T53" fmla="*/ 71 h 383"/>
                  <a:gd name="T54" fmla="*/ 70 w 3049"/>
                  <a:gd name="T55" fmla="*/ 42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2"/>
                    </a:lnTo>
                    <a:lnTo>
                      <a:pt x="3007" y="71"/>
                    </a:lnTo>
                    <a:lnTo>
                      <a:pt x="3029" y="107"/>
                    </a:lnTo>
                    <a:lnTo>
                      <a:pt x="3045" y="147"/>
                    </a:lnTo>
                    <a:lnTo>
                      <a:pt x="3049" y="191"/>
                    </a:lnTo>
                    <a:lnTo>
                      <a:pt x="3045" y="236"/>
                    </a:lnTo>
                    <a:lnTo>
                      <a:pt x="3029" y="276"/>
                    </a:lnTo>
                    <a:lnTo>
                      <a:pt x="3007" y="312"/>
                    </a:lnTo>
                    <a:lnTo>
                      <a:pt x="2977" y="340"/>
                    </a:lnTo>
                    <a:lnTo>
                      <a:pt x="2941" y="364"/>
                    </a:lnTo>
                    <a:lnTo>
                      <a:pt x="2901" y="378"/>
                    </a:lnTo>
                    <a:lnTo>
                      <a:pt x="2858" y="383"/>
                    </a:lnTo>
                    <a:lnTo>
                      <a:pt x="191" y="383"/>
                    </a:lnTo>
                    <a:lnTo>
                      <a:pt x="148" y="378"/>
                    </a:lnTo>
                    <a:lnTo>
                      <a:pt x="106" y="364"/>
                    </a:lnTo>
                    <a:lnTo>
                      <a:pt x="70" y="340"/>
                    </a:lnTo>
                    <a:lnTo>
                      <a:pt x="42" y="312"/>
                    </a:lnTo>
                    <a:lnTo>
                      <a:pt x="18" y="276"/>
                    </a:lnTo>
                    <a:lnTo>
                      <a:pt x="4" y="236"/>
                    </a:lnTo>
                    <a:lnTo>
                      <a:pt x="0" y="191"/>
                    </a:lnTo>
                    <a:lnTo>
                      <a:pt x="4" y="147"/>
                    </a:lnTo>
                    <a:lnTo>
                      <a:pt x="18" y="107"/>
                    </a:lnTo>
                    <a:lnTo>
                      <a:pt x="42" y="71"/>
                    </a:lnTo>
                    <a:lnTo>
                      <a:pt x="70" y="42"/>
                    </a:lnTo>
                    <a:lnTo>
                      <a:pt x="106" y="20"/>
                    </a:lnTo>
                    <a:lnTo>
                      <a:pt x="148" y="6"/>
                    </a:lnTo>
                    <a:lnTo>
                      <a:pt x="191"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sp>
            <p:nvSpPr>
              <p:cNvPr id="81" name="Freeform 7">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E0CCF4A-7A5D-43CF-B99E-3786DD95AF7A}"/>
                  </a:ext>
                </a:extLst>
              </p:cNvPr>
              <p:cNvSpPr>
                <a:spLocks/>
              </p:cNvSpPr>
              <p:nvPr/>
            </p:nvSpPr>
            <p:spPr bwMode="auto">
              <a:xfrm>
                <a:off x="1477963" y="28511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3 h 383"/>
                  <a:gd name="T10" fmla="*/ 3007 w 3049"/>
                  <a:gd name="T11" fmla="*/ 71 h 383"/>
                  <a:gd name="T12" fmla="*/ 3029 w 3049"/>
                  <a:gd name="T13" fmla="*/ 107 h 383"/>
                  <a:gd name="T14" fmla="*/ 3045 w 3049"/>
                  <a:gd name="T15" fmla="*/ 149 h 383"/>
                  <a:gd name="T16" fmla="*/ 3049 w 3049"/>
                  <a:gd name="T17" fmla="*/ 192 h 383"/>
                  <a:gd name="T18" fmla="*/ 3045 w 3049"/>
                  <a:gd name="T19" fmla="*/ 236 h 383"/>
                  <a:gd name="T20" fmla="*/ 3029 w 3049"/>
                  <a:gd name="T21" fmla="*/ 276 h 383"/>
                  <a:gd name="T22" fmla="*/ 3007 w 3049"/>
                  <a:gd name="T23" fmla="*/ 312 h 383"/>
                  <a:gd name="T24" fmla="*/ 2977 w 3049"/>
                  <a:gd name="T25" fmla="*/ 341 h 383"/>
                  <a:gd name="T26" fmla="*/ 2941 w 3049"/>
                  <a:gd name="T27" fmla="*/ 363 h 383"/>
                  <a:gd name="T28" fmla="*/ 2901 w 3049"/>
                  <a:gd name="T29" fmla="*/ 377 h 383"/>
                  <a:gd name="T30" fmla="*/ 2858 w 3049"/>
                  <a:gd name="T31" fmla="*/ 383 h 383"/>
                  <a:gd name="T32" fmla="*/ 191 w 3049"/>
                  <a:gd name="T33" fmla="*/ 383 h 383"/>
                  <a:gd name="T34" fmla="*/ 148 w 3049"/>
                  <a:gd name="T35" fmla="*/ 377 h 383"/>
                  <a:gd name="T36" fmla="*/ 106 w 3049"/>
                  <a:gd name="T37" fmla="*/ 363 h 383"/>
                  <a:gd name="T38" fmla="*/ 70 w 3049"/>
                  <a:gd name="T39" fmla="*/ 341 h 383"/>
                  <a:gd name="T40" fmla="*/ 42 w 3049"/>
                  <a:gd name="T41" fmla="*/ 312 h 383"/>
                  <a:gd name="T42" fmla="*/ 18 w 3049"/>
                  <a:gd name="T43" fmla="*/ 276 h 383"/>
                  <a:gd name="T44" fmla="*/ 4 w 3049"/>
                  <a:gd name="T45" fmla="*/ 236 h 383"/>
                  <a:gd name="T46" fmla="*/ 0 w 3049"/>
                  <a:gd name="T47" fmla="*/ 192 h 383"/>
                  <a:gd name="T48" fmla="*/ 4 w 3049"/>
                  <a:gd name="T49" fmla="*/ 149 h 383"/>
                  <a:gd name="T50" fmla="*/ 18 w 3049"/>
                  <a:gd name="T51" fmla="*/ 107 h 383"/>
                  <a:gd name="T52" fmla="*/ 42 w 3049"/>
                  <a:gd name="T53" fmla="*/ 71 h 383"/>
                  <a:gd name="T54" fmla="*/ 70 w 3049"/>
                  <a:gd name="T55" fmla="*/ 43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3"/>
                    </a:lnTo>
                    <a:lnTo>
                      <a:pt x="3007" y="71"/>
                    </a:lnTo>
                    <a:lnTo>
                      <a:pt x="3029" y="107"/>
                    </a:lnTo>
                    <a:lnTo>
                      <a:pt x="3045" y="149"/>
                    </a:lnTo>
                    <a:lnTo>
                      <a:pt x="3049" y="192"/>
                    </a:lnTo>
                    <a:lnTo>
                      <a:pt x="3045" y="236"/>
                    </a:lnTo>
                    <a:lnTo>
                      <a:pt x="3029" y="276"/>
                    </a:lnTo>
                    <a:lnTo>
                      <a:pt x="3007" y="312"/>
                    </a:lnTo>
                    <a:lnTo>
                      <a:pt x="2977" y="341"/>
                    </a:lnTo>
                    <a:lnTo>
                      <a:pt x="2941" y="363"/>
                    </a:lnTo>
                    <a:lnTo>
                      <a:pt x="2901" y="377"/>
                    </a:lnTo>
                    <a:lnTo>
                      <a:pt x="2858" y="383"/>
                    </a:lnTo>
                    <a:lnTo>
                      <a:pt x="191" y="383"/>
                    </a:lnTo>
                    <a:lnTo>
                      <a:pt x="148" y="377"/>
                    </a:lnTo>
                    <a:lnTo>
                      <a:pt x="106" y="363"/>
                    </a:lnTo>
                    <a:lnTo>
                      <a:pt x="70" y="341"/>
                    </a:lnTo>
                    <a:lnTo>
                      <a:pt x="42" y="312"/>
                    </a:lnTo>
                    <a:lnTo>
                      <a:pt x="18" y="276"/>
                    </a:lnTo>
                    <a:lnTo>
                      <a:pt x="4" y="236"/>
                    </a:lnTo>
                    <a:lnTo>
                      <a:pt x="0" y="192"/>
                    </a:lnTo>
                    <a:lnTo>
                      <a:pt x="4" y="149"/>
                    </a:lnTo>
                    <a:lnTo>
                      <a:pt x="18" y="107"/>
                    </a:lnTo>
                    <a:lnTo>
                      <a:pt x="42" y="71"/>
                    </a:lnTo>
                    <a:lnTo>
                      <a:pt x="70" y="43"/>
                    </a:lnTo>
                    <a:lnTo>
                      <a:pt x="106" y="20"/>
                    </a:lnTo>
                    <a:lnTo>
                      <a:pt x="148" y="6"/>
                    </a:lnTo>
                    <a:lnTo>
                      <a:pt x="191"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sp>
            <p:nvSpPr>
              <p:cNvPr id="82" name="Freeform 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AE6F8F2-AE9E-4AA4-8E0E-0A4DE3D57865}"/>
                  </a:ext>
                </a:extLst>
              </p:cNvPr>
              <p:cNvSpPr>
                <a:spLocks/>
              </p:cNvSpPr>
              <p:nvPr/>
            </p:nvSpPr>
            <p:spPr bwMode="auto">
              <a:xfrm>
                <a:off x="1477963" y="4935538"/>
                <a:ext cx="1422400" cy="303213"/>
              </a:xfrm>
              <a:custGeom>
                <a:avLst/>
                <a:gdLst>
                  <a:gd name="T0" fmla="*/ 191 w 1793"/>
                  <a:gd name="T1" fmla="*/ 0 h 381"/>
                  <a:gd name="T2" fmla="*/ 1602 w 1793"/>
                  <a:gd name="T3" fmla="*/ 0 h 381"/>
                  <a:gd name="T4" fmla="*/ 1646 w 1793"/>
                  <a:gd name="T5" fmla="*/ 6 h 381"/>
                  <a:gd name="T6" fmla="*/ 1686 w 1793"/>
                  <a:gd name="T7" fmla="*/ 20 h 381"/>
                  <a:gd name="T8" fmla="*/ 1721 w 1793"/>
                  <a:gd name="T9" fmla="*/ 41 h 381"/>
                  <a:gd name="T10" fmla="*/ 1751 w 1793"/>
                  <a:gd name="T11" fmla="*/ 71 h 381"/>
                  <a:gd name="T12" fmla="*/ 1773 w 1793"/>
                  <a:gd name="T13" fmla="*/ 107 h 381"/>
                  <a:gd name="T14" fmla="*/ 1787 w 1793"/>
                  <a:gd name="T15" fmla="*/ 147 h 381"/>
                  <a:gd name="T16" fmla="*/ 1793 w 1793"/>
                  <a:gd name="T17" fmla="*/ 190 h 381"/>
                  <a:gd name="T18" fmla="*/ 1787 w 1793"/>
                  <a:gd name="T19" fmla="*/ 234 h 381"/>
                  <a:gd name="T20" fmla="*/ 1773 w 1793"/>
                  <a:gd name="T21" fmla="*/ 274 h 381"/>
                  <a:gd name="T22" fmla="*/ 1751 w 1793"/>
                  <a:gd name="T23" fmla="*/ 310 h 381"/>
                  <a:gd name="T24" fmla="*/ 1721 w 1793"/>
                  <a:gd name="T25" fmla="*/ 339 h 381"/>
                  <a:gd name="T26" fmla="*/ 1686 w 1793"/>
                  <a:gd name="T27" fmla="*/ 361 h 381"/>
                  <a:gd name="T28" fmla="*/ 1646 w 1793"/>
                  <a:gd name="T29" fmla="*/ 377 h 381"/>
                  <a:gd name="T30" fmla="*/ 1602 w 1793"/>
                  <a:gd name="T31" fmla="*/ 381 h 381"/>
                  <a:gd name="T32" fmla="*/ 191 w 1793"/>
                  <a:gd name="T33" fmla="*/ 381 h 381"/>
                  <a:gd name="T34" fmla="*/ 148 w 1793"/>
                  <a:gd name="T35" fmla="*/ 377 h 381"/>
                  <a:gd name="T36" fmla="*/ 106 w 1793"/>
                  <a:gd name="T37" fmla="*/ 361 h 381"/>
                  <a:gd name="T38" fmla="*/ 70 w 1793"/>
                  <a:gd name="T39" fmla="*/ 339 h 381"/>
                  <a:gd name="T40" fmla="*/ 42 w 1793"/>
                  <a:gd name="T41" fmla="*/ 310 h 381"/>
                  <a:gd name="T42" fmla="*/ 18 w 1793"/>
                  <a:gd name="T43" fmla="*/ 274 h 381"/>
                  <a:gd name="T44" fmla="*/ 4 w 1793"/>
                  <a:gd name="T45" fmla="*/ 234 h 381"/>
                  <a:gd name="T46" fmla="*/ 0 w 1793"/>
                  <a:gd name="T47" fmla="*/ 190 h 381"/>
                  <a:gd name="T48" fmla="*/ 4 w 1793"/>
                  <a:gd name="T49" fmla="*/ 147 h 381"/>
                  <a:gd name="T50" fmla="*/ 18 w 1793"/>
                  <a:gd name="T51" fmla="*/ 107 h 381"/>
                  <a:gd name="T52" fmla="*/ 42 w 1793"/>
                  <a:gd name="T53" fmla="*/ 71 h 381"/>
                  <a:gd name="T54" fmla="*/ 70 w 1793"/>
                  <a:gd name="T55" fmla="*/ 41 h 381"/>
                  <a:gd name="T56" fmla="*/ 106 w 1793"/>
                  <a:gd name="T57" fmla="*/ 20 h 381"/>
                  <a:gd name="T58" fmla="*/ 148 w 1793"/>
                  <a:gd name="T59" fmla="*/ 6 h 381"/>
                  <a:gd name="T60" fmla="*/ 191 w 1793"/>
                  <a:gd name="T61"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93" h="381">
                    <a:moveTo>
                      <a:pt x="191" y="0"/>
                    </a:moveTo>
                    <a:lnTo>
                      <a:pt x="1602" y="0"/>
                    </a:lnTo>
                    <a:lnTo>
                      <a:pt x="1646" y="6"/>
                    </a:lnTo>
                    <a:lnTo>
                      <a:pt x="1686" y="20"/>
                    </a:lnTo>
                    <a:lnTo>
                      <a:pt x="1721" y="41"/>
                    </a:lnTo>
                    <a:lnTo>
                      <a:pt x="1751" y="71"/>
                    </a:lnTo>
                    <a:lnTo>
                      <a:pt x="1773" y="107"/>
                    </a:lnTo>
                    <a:lnTo>
                      <a:pt x="1787" y="147"/>
                    </a:lnTo>
                    <a:lnTo>
                      <a:pt x="1793" y="190"/>
                    </a:lnTo>
                    <a:lnTo>
                      <a:pt x="1787" y="234"/>
                    </a:lnTo>
                    <a:lnTo>
                      <a:pt x="1773" y="274"/>
                    </a:lnTo>
                    <a:lnTo>
                      <a:pt x="1751" y="310"/>
                    </a:lnTo>
                    <a:lnTo>
                      <a:pt x="1721" y="339"/>
                    </a:lnTo>
                    <a:lnTo>
                      <a:pt x="1686" y="361"/>
                    </a:lnTo>
                    <a:lnTo>
                      <a:pt x="1646" y="377"/>
                    </a:lnTo>
                    <a:lnTo>
                      <a:pt x="1602" y="381"/>
                    </a:lnTo>
                    <a:lnTo>
                      <a:pt x="191" y="381"/>
                    </a:lnTo>
                    <a:lnTo>
                      <a:pt x="148" y="377"/>
                    </a:lnTo>
                    <a:lnTo>
                      <a:pt x="106" y="361"/>
                    </a:lnTo>
                    <a:lnTo>
                      <a:pt x="70" y="339"/>
                    </a:lnTo>
                    <a:lnTo>
                      <a:pt x="42" y="310"/>
                    </a:lnTo>
                    <a:lnTo>
                      <a:pt x="18" y="274"/>
                    </a:lnTo>
                    <a:lnTo>
                      <a:pt x="4" y="234"/>
                    </a:lnTo>
                    <a:lnTo>
                      <a:pt x="0" y="190"/>
                    </a:lnTo>
                    <a:lnTo>
                      <a:pt x="4" y="147"/>
                    </a:lnTo>
                    <a:lnTo>
                      <a:pt x="18" y="107"/>
                    </a:lnTo>
                    <a:lnTo>
                      <a:pt x="42" y="71"/>
                    </a:lnTo>
                    <a:lnTo>
                      <a:pt x="70" y="41"/>
                    </a:lnTo>
                    <a:lnTo>
                      <a:pt x="106" y="20"/>
                    </a:lnTo>
                    <a:lnTo>
                      <a:pt x="148" y="6"/>
                    </a:lnTo>
                    <a:lnTo>
                      <a:pt x="191"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sp>
            <p:nvSpPr>
              <p:cNvPr id="83" name="Freeform 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CABD2E4-B950-4973-A203-854B1EFADA5F}"/>
                  </a:ext>
                </a:extLst>
              </p:cNvPr>
              <p:cNvSpPr>
                <a:spLocks noEditPoints="1"/>
              </p:cNvSpPr>
              <p:nvPr/>
            </p:nvSpPr>
            <p:spPr bwMode="auto">
              <a:xfrm>
                <a:off x="765175" y="1228726"/>
                <a:ext cx="5205413" cy="4872038"/>
              </a:xfrm>
              <a:custGeom>
                <a:avLst/>
                <a:gdLst>
                  <a:gd name="T0" fmla="*/ 3681 w 6558"/>
                  <a:gd name="T1" fmla="*/ 4366 h 6138"/>
                  <a:gd name="T2" fmla="*/ 5597 w 6558"/>
                  <a:gd name="T3" fmla="*/ 910 h 6138"/>
                  <a:gd name="T4" fmla="*/ 4282 w 6558"/>
                  <a:gd name="T5" fmla="*/ 5757 h 6138"/>
                  <a:gd name="T6" fmla="*/ 4268 w 6558"/>
                  <a:gd name="T7" fmla="*/ 4376 h 6138"/>
                  <a:gd name="T8" fmla="*/ 3426 w 6558"/>
                  <a:gd name="T9" fmla="*/ 5047 h 6138"/>
                  <a:gd name="T10" fmla="*/ 3317 w 6558"/>
                  <a:gd name="T11" fmla="*/ 5039 h 6138"/>
                  <a:gd name="T12" fmla="*/ 3227 w 6558"/>
                  <a:gd name="T13" fmla="*/ 4972 h 6138"/>
                  <a:gd name="T14" fmla="*/ 3191 w 6558"/>
                  <a:gd name="T15" fmla="*/ 4862 h 6138"/>
                  <a:gd name="T16" fmla="*/ 1088 w 6558"/>
                  <a:gd name="T17" fmla="*/ 4395 h 6138"/>
                  <a:gd name="T18" fmla="*/ 967 w 6558"/>
                  <a:gd name="T19" fmla="*/ 4354 h 6138"/>
                  <a:gd name="T20" fmla="*/ 901 w 6558"/>
                  <a:gd name="T21" fmla="*/ 4248 h 6138"/>
                  <a:gd name="T22" fmla="*/ 915 w 6558"/>
                  <a:gd name="T23" fmla="*/ 4121 h 6138"/>
                  <a:gd name="T24" fmla="*/ 1003 w 6558"/>
                  <a:gd name="T25" fmla="*/ 4034 h 6138"/>
                  <a:gd name="T26" fmla="*/ 3363 w 6558"/>
                  <a:gd name="T27" fmla="*/ 4014 h 6138"/>
                  <a:gd name="T28" fmla="*/ 3418 w 6558"/>
                  <a:gd name="T29" fmla="*/ 3793 h 6138"/>
                  <a:gd name="T30" fmla="*/ 1045 w 6558"/>
                  <a:gd name="T31" fmla="*/ 3734 h 6138"/>
                  <a:gd name="T32" fmla="*/ 939 w 6558"/>
                  <a:gd name="T33" fmla="*/ 3668 h 6138"/>
                  <a:gd name="T34" fmla="*/ 897 w 6558"/>
                  <a:gd name="T35" fmla="*/ 3549 h 6138"/>
                  <a:gd name="T36" fmla="*/ 939 w 6558"/>
                  <a:gd name="T37" fmla="*/ 3430 h 6138"/>
                  <a:gd name="T38" fmla="*/ 1045 w 6558"/>
                  <a:gd name="T39" fmla="*/ 3362 h 6138"/>
                  <a:gd name="T40" fmla="*/ 3868 w 6558"/>
                  <a:gd name="T41" fmla="*/ 3046 h 6138"/>
                  <a:gd name="T42" fmla="*/ 3755 w 6558"/>
                  <a:gd name="T43" fmla="*/ 3084 h 6138"/>
                  <a:gd name="T44" fmla="*/ 1003 w 6558"/>
                  <a:gd name="T45" fmla="*/ 3064 h 6138"/>
                  <a:gd name="T46" fmla="*/ 915 w 6558"/>
                  <a:gd name="T47" fmla="*/ 2977 h 6138"/>
                  <a:gd name="T48" fmla="*/ 901 w 6558"/>
                  <a:gd name="T49" fmla="*/ 2849 h 6138"/>
                  <a:gd name="T50" fmla="*/ 967 w 6558"/>
                  <a:gd name="T51" fmla="*/ 2744 h 6138"/>
                  <a:gd name="T52" fmla="*/ 1088 w 6558"/>
                  <a:gd name="T53" fmla="*/ 2702 h 6138"/>
                  <a:gd name="T54" fmla="*/ 3838 w 6558"/>
                  <a:gd name="T55" fmla="*/ 2720 h 6138"/>
                  <a:gd name="T56" fmla="*/ 3926 w 6558"/>
                  <a:gd name="T57" fmla="*/ 2808 h 6138"/>
                  <a:gd name="T58" fmla="*/ 3946 w 6558"/>
                  <a:gd name="T59" fmla="*/ 2907 h 6138"/>
                  <a:gd name="T60" fmla="*/ 4282 w 6558"/>
                  <a:gd name="T61" fmla="*/ 759 h 6138"/>
                  <a:gd name="T62" fmla="*/ 5794 w 6558"/>
                  <a:gd name="T63" fmla="*/ 582 h 6138"/>
                  <a:gd name="T64" fmla="*/ 5872 w 6558"/>
                  <a:gd name="T65" fmla="*/ 453 h 6138"/>
                  <a:gd name="T66" fmla="*/ 5872 w 6558"/>
                  <a:gd name="T67" fmla="*/ 12 h 6138"/>
                  <a:gd name="T68" fmla="*/ 6502 w 6558"/>
                  <a:gd name="T69" fmla="*/ 391 h 6138"/>
                  <a:gd name="T70" fmla="*/ 6558 w 6558"/>
                  <a:gd name="T71" fmla="*/ 503 h 6138"/>
                  <a:gd name="T72" fmla="*/ 6532 w 6558"/>
                  <a:gd name="T73" fmla="*/ 626 h 6138"/>
                  <a:gd name="T74" fmla="*/ 4658 w 6558"/>
                  <a:gd name="T75" fmla="*/ 5991 h 6138"/>
                  <a:gd name="T76" fmla="*/ 4592 w 6558"/>
                  <a:gd name="T77" fmla="*/ 6096 h 6138"/>
                  <a:gd name="T78" fmla="*/ 4473 w 6558"/>
                  <a:gd name="T79" fmla="*/ 6138 h 6138"/>
                  <a:gd name="T80" fmla="*/ 107 w 6558"/>
                  <a:gd name="T81" fmla="*/ 6120 h 6138"/>
                  <a:gd name="T82" fmla="*/ 20 w 6558"/>
                  <a:gd name="T83" fmla="*/ 6031 h 6138"/>
                  <a:gd name="T84" fmla="*/ 0 w 6558"/>
                  <a:gd name="T85" fmla="*/ 568 h 6138"/>
                  <a:gd name="T86" fmla="*/ 42 w 6558"/>
                  <a:gd name="T87" fmla="*/ 449 h 6138"/>
                  <a:gd name="T88" fmla="*/ 147 w 6558"/>
                  <a:gd name="T89" fmla="*/ 382 h 6138"/>
                  <a:gd name="T90" fmla="*/ 4517 w 6558"/>
                  <a:gd name="T91" fmla="*/ 382 h 6138"/>
                  <a:gd name="T92" fmla="*/ 4622 w 6558"/>
                  <a:gd name="T93" fmla="*/ 449 h 6138"/>
                  <a:gd name="T94" fmla="*/ 4664 w 6558"/>
                  <a:gd name="T95" fmla="*/ 568 h 6138"/>
                  <a:gd name="T96" fmla="*/ 5665 w 6558"/>
                  <a:gd name="T97" fmla="*/ 64 h 6138"/>
                  <a:gd name="T98" fmla="*/ 5760 w 6558"/>
                  <a:gd name="T99" fmla="*/ 6 h 6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558" h="6138">
                    <a:moveTo>
                      <a:pt x="5597" y="910"/>
                    </a:moveTo>
                    <a:lnTo>
                      <a:pt x="3763" y="3962"/>
                    </a:lnTo>
                    <a:lnTo>
                      <a:pt x="3681" y="4366"/>
                    </a:lnTo>
                    <a:lnTo>
                      <a:pt x="3997" y="4103"/>
                    </a:lnTo>
                    <a:lnTo>
                      <a:pt x="5832" y="1051"/>
                    </a:lnTo>
                    <a:lnTo>
                      <a:pt x="5597" y="910"/>
                    </a:lnTo>
                    <a:close/>
                    <a:moveTo>
                      <a:pt x="382" y="759"/>
                    </a:moveTo>
                    <a:lnTo>
                      <a:pt x="382" y="5757"/>
                    </a:lnTo>
                    <a:lnTo>
                      <a:pt x="4282" y="5757"/>
                    </a:lnTo>
                    <a:lnTo>
                      <a:pt x="4282" y="4362"/>
                    </a:lnTo>
                    <a:lnTo>
                      <a:pt x="4274" y="4370"/>
                    </a:lnTo>
                    <a:lnTo>
                      <a:pt x="4268" y="4376"/>
                    </a:lnTo>
                    <a:lnTo>
                      <a:pt x="3506" y="5007"/>
                    </a:lnTo>
                    <a:lnTo>
                      <a:pt x="3468" y="5031"/>
                    </a:lnTo>
                    <a:lnTo>
                      <a:pt x="3426" y="5047"/>
                    </a:lnTo>
                    <a:lnTo>
                      <a:pt x="3382" y="5051"/>
                    </a:lnTo>
                    <a:lnTo>
                      <a:pt x="3349" y="5049"/>
                    </a:lnTo>
                    <a:lnTo>
                      <a:pt x="3317" y="5039"/>
                    </a:lnTo>
                    <a:lnTo>
                      <a:pt x="3285" y="5025"/>
                    </a:lnTo>
                    <a:lnTo>
                      <a:pt x="3253" y="5000"/>
                    </a:lnTo>
                    <a:lnTo>
                      <a:pt x="3227" y="4972"/>
                    </a:lnTo>
                    <a:lnTo>
                      <a:pt x="3207" y="4938"/>
                    </a:lnTo>
                    <a:lnTo>
                      <a:pt x="3195" y="4900"/>
                    </a:lnTo>
                    <a:lnTo>
                      <a:pt x="3191" y="4862"/>
                    </a:lnTo>
                    <a:lnTo>
                      <a:pt x="3195" y="4823"/>
                    </a:lnTo>
                    <a:lnTo>
                      <a:pt x="3283" y="4395"/>
                    </a:lnTo>
                    <a:lnTo>
                      <a:pt x="1088" y="4395"/>
                    </a:lnTo>
                    <a:lnTo>
                      <a:pt x="1045" y="4391"/>
                    </a:lnTo>
                    <a:lnTo>
                      <a:pt x="1003" y="4376"/>
                    </a:lnTo>
                    <a:lnTo>
                      <a:pt x="967" y="4354"/>
                    </a:lnTo>
                    <a:lnTo>
                      <a:pt x="939" y="4324"/>
                    </a:lnTo>
                    <a:lnTo>
                      <a:pt x="915" y="4288"/>
                    </a:lnTo>
                    <a:lnTo>
                      <a:pt x="901" y="4248"/>
                    </a:lnTo>
                    <a:lnTo>
                      <a:pt x="897" y="4205"/>
                    </a:lnTo>
                    <a:lnTo>
                      <a:pt x="901" y="4161"/>
                    </a:lnTo>
                    <a:lnTo>
                      <a:pt x="915" y="4121"/>
                    </a:lnTo>
                    <a:lnTo>
                      <a:pt x="939" y="4085"/>
                    </a:lnTo>
                    <a:lnTo>
                      <a:pt x="967" y="4056"/>
                    </a:lnTo>
                    <a:lnTo>
                      <a:pt x="1003" y="4034"/>
                    </a:lnTo>
                    <a:lnTo>
                      <a:pt x="1045" y="4018"/>
                    </a:lnTo>
                    <a:lnTo>
                      <a:pt x="1088" y="4014"/>
                    </a:lnTo>
                    <a:lnTo>
                      <a:pt x="3363" y="4014"/>
                    </a:lnTo>
                    <a:lnTo>
                      <a:pt x="3394" y="3855"/>
                    </a:lnTo>
                    <a:lnTo>
                      <a:pt x="3404" y="3823"/>
                    </a:lnTo>
                    <a:lnTo>
                      <a:pt x="3418" y="3793"/>
                    </a:lnTo>
                    <a:lnTo>
                      <a:pt x="3452" y="3740"/>
                    </a:lnTo>
                    <a:lnTo>
                      <a:pt x="1088" y="3740"/>
                    </a:lnTo>
                    <a:lnTo>
                      <a:pt x="1045" y="3734"/>
                    </a:lnTo>
                    <a:lnTo>
                      <a:pt x="1003" y="3720"/>
                    </a:lnTo>
                    <a:lnTo>
                      <a:pt x="967" y="3698"/>
                    </a:lnTo>
                    <a:lnTo>
                      <a:pt x="939" y="3668"/>
                    </a:lnTo>
                    <a:lnTo>
                      <a:pt x="915" y="3632"/>
                    </a:lnTo>
                    <a:lnTo>
                      <a:pt x="901" y="3593"/>
                    </a:lnTo>
                    <a:lnTo>
                      <a:pt x="897" y="3549"/>
                    </a:lnTo>
                    <a:lnTo>
                      <a:pt x="901" y="3505"/>
                    </a:lnTo>
                    <a:lnTo>
                      <a:pt x="915" y="3465"/>
                    </a:lnTo>
                    <a:lnTo>
                      <a:pt x="939" y="3430"/>
                    </a:lnTo>
                    <a:lnTo>
                      <a:pt x="967" y="3400"/>
                    </a:lnTo>
                    <a:lnTo>
                      <a:pt x="1003" y="3378"/>
                    </a:lnTo>
                    <a:lnTo>
                      <a:pt x="1045" y="3362"/>
                    </a:lnTo>
                    <a:lnTo>
                      <a:pt x="1088" y="3358"/>
                    </a:lnTo>
                    <a:lnTo>
                      <a:pt x="3681" y="3358"/>
                    </a:lnTo>
                    <a:lnTo>
                      <a:pt x="3868" y="3046"/>
                    </a:lnTo>
                    <a:lnTo>
                      <a:pt x="3834" y="3066"/>
                    </a:lnTo>
                    <a:lnTo>
                      <a:pt x="3796" y="3080"/>
                    </a:lnTo>
                    <a:lnTo>
                      <a:pt x="3755" y="3084"/>
                    </a:lnTo>
                    <a:lnTo>
                      <a:pt x="1088" y="3084"/>
                    </a:lnTo>
                    <a:lnTo>
                      <a:pt x="1045" y="3078"/>
                    </a:lnTo>
                    <a:lnTo>
                      <a:pt x="1003" y="3064"/>
                    </a:lnTo>
                    <a:lnTo>
                      <a:pt x="967" y="3042"/>
                    </a:lnTo>
                    <a:lnTo>
                      <a:pt x="939" y="3012"/>
                    </a:lnTo>
                    <a:lnTo>
                      <a:pt x="915" y="2977"/>
                    </a:lnTo>
                    <a:lnTo>
                      <a:pt x="901" y="2937"/>
                    </a:lnTo>
                    <a:lnTo>
                      <a:pt x="897" y="2893"/>
                    </a:lnTo>
                    <a:lnTo>
                      <a:pt x="901" y="2849"/>
                    </a:lnTo>
                    <a:lnTo>
                      <a:pt x="915" y="2808"/>
                    </a:lnTo>
                    <a:lnTo>
                      <a:pt x="939" y="2774"/>
                    </a:lnTo>
                    <a:lnTo>
                      <a:pt x="967" y="2744"/>
                    </a:lnTo>
                    <a:lnTo>
                      <a:pt x="1003" y="2720"/>
                    </a:lnTo>
                    <a:lnTo>
                      <a:pt x="1045" y="2706"/>
                    </a:lnTo>
                    <a:lnTo>
                      <a:pt x="1088" y="2702"/>
                    </a:lnTo>
                    <a:lnTo>
                      <a:pt x="3755" y="2702"/>
                    </a:lnTo>
                    <a:lnTo>
                      <a:pt x="3798" y="2706"/>
                    </a:lnTo>
                    <a:lnTo>
                      <a:pt x="3838" y="2720"/>
                    </a:lnTo>
                    <a:lnTo>
                      <a:pt x="3874" y="2744"/>
                    </a:lnTo>
                    <a:lnTo>
                      <a:pt x="3904" y="2774"/>
                    </a:lnTo>
                    <a:lnTo>
                      <a:pt x="3926" y="2808"/>
                    </a:lnTo>
                    <a:lnTo>
                      <a:pt x="3942" y="2849"/>
                    </a:lnTo>
                    <a:lnTo>
                      <a:pt x="3946" y="2893"/>
                    </a:lnTo>
                    <a:lnTo>
                      <a:pt x="3946" y="2907"/>
                    </a:lnTo>
                    <a:lnTo>
                      <a:pt x="3944" y="2921"/>
                    </a:lnTo>
                    <a:lnTo>
                      <a:pt x="4282" y="2359"/>
                    </a:lnTo>
                    <a:lnTo>
                      <a:pt x="4282" y="759"/>
                    </a:lnTo>
                    <a:lnTo>
                      <a:pt x="382" y="759"/>
                    </a:lnTo>
                    <a:close/>
                    <a:moveTo>
                      <a:pt x="5872" y="453"/>
                    </a:moveTo>
                    <a:lnTo>
                      <a:pt x="5794" y="582"/>
                    </a:lnTo>
                    <a:lnTo>
                      <a:pt x="6029" y="723"/>
                    </a:lnTo>
                    <a:lnTo>
                      <a:pt x="6106" y="594"/>
                    </a:lnTo>
                    <a:lnTo>
                      <a:pt x="5872" y="453"/>
                    </a:lnTo>
                    <a:close/>
                    <a:moveTo>
                      <a:pt x="5798" y="0"/>
                    </a:moveTo>
                    <a:lnTo>
                      <a:pt x="5834" y="2"/>
                    </a:lnTo>
                    <a:lnTo>
                      <a:pt x="5872" y="12"/>
                    </a:lnTo>
                    <a:lnTo>
                      <a:pt x="5905" y="28"/>
                    </a:lnTo>
                    <a:lnTo>
                      <a:pt x="6467" y="364"/>
                    </a:lnTo>
                    <a:lnTo>
                      <a:pt x="6502" y="391"/>
                    </a:lnTo>
                    <a:lnTo>
                      <a:pt x="6528" y="425"/>
                    </a:lnTo>
                    <a:lnTo>
                      <a:pt x="6548" y="461"/>
                    </a:lnTo>
                    <a:lnTo>
                      <a:pt x="6558" y="503"/>
                    </a:lnTo>
                    <a:lnTo>
                      <a:pt x="6558" y="544"/>
                    </a:lnTo>
                    <a:lnTo>
                      <a:pt x="6550" y="586"/>
                    </a:lnTo>
                    <a:lnTo>
                      <a:pt x="6532" y="626"/>
                    </a:lnTo>
                    <a:lnTo>
                      <a:pt x="4664" y="3736"/>
                    </a:lnTo>
                    <a:lnTo>
                      <a:pt x="4664" y="5947"/>
                    </a:lnTo>
                    <a:lnTo>
                      <a:pt x="4658" y="5991"/>
                    </a:lnTo>
                    <a:lnTo>
                      <a:pt x="4644" y="6031"/>
                    </a:lnTo>
                    <a:lnTo>
                      <a:pt x="4622" y="6067"/>
                    </a:lnTo>
                    <a:lnTo>
                      <a:pt x="4592" y="6096"/>
                    </a:lnTo>
                    <a:lnTo>
                      <a:pt x="4556" y="6120"/>
                    </a:lnTo>
                    <a:lnTo>
                      <a:pt x="4517" y="6134"/>
                    </a:lnTo>
                    <a:lnTo>
                      <a:pt x="4473" y="6138"/>
                    </a:lnTo>
                    <a:lnTo>
                      <a:pt x="191" y="6138"/>
                    </a:lnTo>
                    <a:lnTo>
                      <a:pt x="147" y="6134"/>
                    </a:lnTo>
                    <a:lnTo>
                      <a:pt x="107" y="6120"/>
                    </a:lnTo>
                    <a:lnTo>
                      <a:pt x="72" y="6096"/>
                    </a:lnTo>
                    <a:lnTo>
                      <a:pt x="42" y="6067"/>
                    </a:lnTo>
                    <a:lnTo>
                      <a:pt x="20" y="6031"/>
                    </a:lnTo>
                    <a:lnTo>
                      <a:pt x="6" y="5991"/>
                    </a:lnTo>
                    <a:lnTo>
                      <a:pt x="0" y="5947"/>
                    </a:lnTo>
                    <a:lnTo>
                      <a:pt x="0" y="568"/>
                    </a:lnTo>
                    <a:lnTo>
                      <a:pt x="6" y="525"/>
                    </a:lnTo>
                    <a:lnTo>
                      <a:pt x="20" y="483"/>
                    </a:lnTo>
                    <a:lnTo>
                      <a:pt x="42" y="449"/>
                    </a:lnTo>
                    <a:lnTo>
                      <a:pt x="72" y="419"/>
                    </a:lnTo>
                    <a:lnTo>
                      <a:pt x="107" y="395"/>
                    </a:lnTo>
                    <a:lnTo>
                      <a:pt x="147" y="382"/>
                    </a:lnTo>
                    <a:lnTo>
                      <a:pt x="191" y="378"/>
                    </a:lnTo>
                    <a:lnTo>
                      <a:pt x="4473" y="378"/>
                    </a:lnTo>
                    <a:lnTo>
                      <a:pt x="4517" y="382"/>
                    </a:lnTo>
                    <a:lnTo>
                      <a:pt x="4556" y="395"/>
                    </a:lnTo>
                    <a:lnTo>
                      <a:pt x="4592" y="419"/>
                    </a:lnTo>
                    <a:lnTo>
                      <a:pt x="4622" y="449"/>
                    </a:lnTo>
                    <a:lnTo>
                      <a:pt x="4644" y="483"/>
                    </a:lnTo>
                    <a:lnTo>
                      <a:pt x="4658" y="525"/>
                    </a:lnTo>
                    <a:lnTo>
                      <a:pt x="4664" y="568"/>
                    </a:lnTo>
                    <a:lnTo>
                      <a:pt x="4664" y="1723"/>
                    </a:lnTo>
                    <a:lnTo>
                      <a:pt x="5643" y="93"/>
                    </a:lnTo>
                    <a:lnTo>
                      <a:pt x="5665" y="64"/>
                    </a:lnTo>
                    <a:lnTo>
                      <a:pt x="5693" y="38"/>
                    </a:lnTo>
                    <a:lnTo>
                      <a:pt x="5724" y="18"/>
                    </a:lnTo>
                    <a:lnTo>
                      <a:pt x="5760" y="6"/>
                    </a:lnTo>
                    <a:lnTo>
                      <a:pt x="5798"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grpSp>
        <p:sp>
          <p:nvSpPr>
            <p:cNvPr id="78" name="TextBox 21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1F34245-E666-45E0-A7A0-1B091C6F7A9A}"/>
                </a:ext>
              </a:extLst>
            </p:cNvPr>
            <p:cNvSpPr txBox="1"/>
            <p:nvPr/>
          </p:nvSpPr>
          <p:spPr>
            <a:xfrm>
              <a:off x="9728259" y="6083669"/>
              <a:ext cx="2319613" cy="430887"/>
            </a:xfrm>
            <a:prstGeom prst="rect">
              <a:avLst/>
            </a:prstGeom>
            <a:noFill/>
          </p:spPr>
          <p:txBody>
            <a:bodyPr wrap="square" lIns="0" tIns="0" rIns="0" bIns="0" rtlCol="0">
              <a:spAutoFit/>
            </a:bodyPr>
            <a:lstStyle>
              <a:defPPr>
                <a:defRPr lang="en-US"/>
              </a:defPPr>
              <a:lvl1pPr algn="ctr" defTabSz="1450548">
                <a:defRPr sz="2800" b="1">
                  <a:solidFill>
                    <a:srgbClr val="A5A5A5"/>
                  </a:solidFill>
                  <a:latin typeface="Arial" panose="020B0604020202020204" pitchFamily="34" charset="0"/>
                  <a:cs typeface="Arial" pitchFamily="34" charset="0"/>
                </a:defRPr>
              </a:lvl1pPr>
            </a:lstStyle>
            <a:p>
              <a:r>
                <a:rPr lang="en-GB" dirty="0" err="1"/>
                <a:t>Inversión</a:t>
              </a:r>
              <a:endParaRPr lang="en-GB" dirty="0"/>
            </a:p>
          </p:txBody>
        </p:sp>
        <p:sp>
          <p:nvSpPr>
            <p:cNvPr id="79" name="TextBox 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52C5332-14FA-4DA7-8730-8C8D0A6703C2}"/>
                </a:ext>
              </a:extLst>
            </p:cNvPr>
            <p:cNvSpPr txBox="1"/>
            <p:nvPr/>
          </p:nvSpPr>
          <p:spPr>
            <a:xfrm>
              <a:off x="10248308" y="5062981"/>
              <a:ext cx="1723020" cy="738664"/>
            </a:xfrm>
            <a:prstGeom prst="rect">
              <a:avLst/>
            </a:prstGeom>
            <a:noFill/>
          </p:spPr>
          <p:txBody>
            <a:bodyPr wrap="square" lIns="0" tIns="0" rIns="0" bIns="0" rtlCol="0">
              <a:spAutoFit/>
            </a:bodyPr>
            <a:lstStyle>
              <a:defPPr>
                <a:defRPr lang="en-US"/>
              </a:defPPr>
              <a:lvl1pPr algn="ctr" defTabSz="1450548">
                <a:defRPr sz="1600" b="1">
                  <a:latin typeface="Arial" panose="020B0604020202020204" pitchFamily="34" charset="0"/>
                  <a:cs typeface="Arial" panose="020B0604020202020204" pitchFamily="34" charset="0"/>
                </a:defRPr>
              </a:lvl1pPr>
            </a:lstStyle>
            <a:p>
              <a:r>
                <a:rPr lang="en-GB" dirty="0"/>
                <a:t>CLASIFICACIÓN POR TIPO DE  GASTO</a:t>
              </a:r>
              <a:endParaRPr lang="en-IN" dirty="0"/>
            </a:p>
          </p:txBody>
        </p:sp>
      </p:grpSp>
      <p:grpSp>
        <p:nvGrpSpPr>
          <p:cNvPr id="84" name="Group 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780AC8D-DFF0-456E-BFBC-4284CF82C216}"/>
              </a:ext>
            </a:extLst>
          </p:cNvPr>
          <p:cNvGrpSpPr/>
          <p:nvPr/>
        </p:nvGrpSpPr>
        <p:grpSpPr>
          <a:xfrm>
            <a:off x="9673217" y="3385262"/>
            <a:ext cx="531537" cy="531729"/>
            <a:chOff x="1060566" y="1943691"/>
            <a:chExt cx="531730" cy="531730"/>
          </a:xfrm>
        </p:grpSpPr>
        <p:sp>
          <p:nvSpPr>
            <p:cNvPr id="85" name="Oval 19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EFEF855-F598-489B-97BC-94E1144E1EE3}"/>
                </a:ext>
              </a:extLst>
            </p:cNvPr>
            <p:cNvSpPr/>
            <p:nvPr/>
          </p:nvSpPr>
          <p:spPr>
            <a:xfrm>
              <a:off x="1060566" y="1943691"/>
              <a:ext cx="531730" cy="5317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450548"/>
              <a:endParaRPr lang="en-IN" sz="2399">
                <a:solidFill>
                  <a:prstClr val="white"/>
                </a:solidFill>
                <a:latin typeface="Calibri"/>
              </a:endParaRPr>
            </a:p>
          </p:txBody>
        </p:sp>
        <p:grpSp>
          <p:nvGrpSpPr>
            <p:cNvPr id="86" name="Group 19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786668F0-A2DB-4A01-9343-6C7FCB49499F}"/>
                </a:ext>
              </a:extLst>
            </p:cNvPr>
            <p:cNvGrpSpPr/>
            <p:nvPr/>
          </p:nvGrpSpPr>
          <p:grpSpPr>
            <a:xfrm>
              <a:off x="1211844" y="2078944"/>
              <a:ext cx="279100" cy="261224"/>
              <a:chOff x="765175" y="1228726"/>
              <a:chExt cx="5205413" cy="4872038"/>
            </a:xfrm>
            <a:solidFill>
              <a:schemeClr val="bg1"/>
            </a:solidFill>
          </p:grpSpPr>
          <p:sp>
            <p:nvSpPr>
              <p:cNvPr id="87" name="Freeform 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A4AECB4-9344-4AB6-9F63-6F3EF18944AE}"/>
                  </a:ext>
                </a:extLst>
              </p:cNvPr>
              <p:cNvSpPr>
                <a:spLocks/>
              </p:cNvSpPr>
              <p:nvPr/>
            </p:nvSpPr>
            <p:spPr bwMode="auto">
              <a:xfrm>
                <a:off x="1477963" y="23304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2 h 383"/>
                  <a:gd name="T10" fmla="*/ 3007 w 3049"/>
                  <a:gd name="T11" fmla="*/ 71 h 383"/>
                  <a:gd name="T12" fmla="*/ 3029 w 3049"/>
                  <a:gd name="T13" fmla="*/ 107 h 383"/>
                  <a:gd name="T14" fmla="*/ 3045 w 3049"/>
                  <a:gd name="T15" fmla="*/ 147 h 383"/>
                  <a:gd name="T16" fmla="*/ 3049 w 3049"/>
                  <a:gd name="T17" fmla="*/ 191 h 383"/>
                  <a:gd name="T18" fmla="*/ 3045 w 3049"/>
                  <a:gd name="T19" fmla="*/ 236 h 383"/>
                  <a:gd name="T20" fmla="*/ 3029 w 3049"/>
                  <a:gd name="T21" fmla="*/ 276 h 383"/>
                  <a:gd name="T22" fmla="*/ 3007 w 3049"/>
                  <a:gd name="T23" fmla="*/ 312 h 383"/>
                  <a:gd name="T24" fmla="*/ 2977 w 3049"/>
                  <a:gd name="T25" fmla="*/ 340 h 383"/>
                  <a:gd name="T26" fmla="*/ 2941 w 3049"/>
                  <a:gd name="T27" fmla="*/ 364 h 383"/>
                  <a:gd name="T28" fmla="*/ 2901 w 3049"/>
                  <a:gd name="T29" fmla="*/ 378 h 383"/>
                  <a:gd name="T30" fmla="*/ 2858 w 3049"/>
                  <a:gd name="T31" fmla="*/ 383 h 383"/>
                  <a:gd name="T32" fmla="*/ 191 w 3049"/>
                  <a:gd name="T33" fmla="*/ 383 h 383"/>
                  <a:gd name="T34" fmla="*/ 148 w 3049"/>
                  <a:gd name="T35" fmla="*/ 378 h 383"/>
                  <a:gd name="T36" fmla="*/ 106 w 3049"/>
                  <a:gd name="T37" fmla="*/ 364 h 383"/>
                  <a:gd name="T38" fmla="*/ 70 w 3049"/>
                  <a:gd name="T39" fmla="*/ 340 h 383"/>
                  <a:gd name="T40" fmla="*/ 42 w 3049"/>
                  <a:gd name="T41" fmla="*/ 312 h 383"/>
                  <a:gd name="T42" fmla="*/ 18 w 3049"/>
                  <a:gd name="T43" fmla="*/ 276 h 383"/>
                  <a:gd name="T44" fmla="*/ 4 w 3049"/>
                  <a:gd name="T45" fmla="*/ 236 h 383"/>
                  <a:gd name="T46" fmla="*/ 0 w 3049"/>
                  <a:gd name="T47" fmla="*/ 191 h 383"/>
                  <a:gd name="T48" fmla="*/ 4 w 3049"/>
                  <a:gd name="T49" fmla="*/ 147 h 383"/>
                  <a:gd name="T50" fmla="*/ 18 w 3049"/>
                  <a:gd name="T51" fmla="*/ 107 h 383"/>
                  <a:gd name="T52" fmla="*/ 42 w 3049"/>
                  <a:gd name="T53" fmla="*/ 71 h 383"/>
                  <a:gd name="T54" fmla="*/ 70 w 3049"/>
                  <a:gd name="T55" fmla="*/ 42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2"/>
                    </a:lnTo>
                    <a:lnTo>
                      <a:pt x="3007" y="71"/>
                    </a:lnTo>
                    <a:lnTo>
                      <a:pt x="3029" y="107"/>
                    </a:lnTo>
                    <a:lnTo>
                      <a:pt x="3045" y="147"/>
                    </a:lnTo>
                    <a:lnTo>
                      <a:pt x="3049" y="191"/>
                    </a:lnTo>
                    <a:lnTo>
                      <a:pt x="3045" y="236"/>
                    </a:lnTo>
                    <a:lnTo>
                      <a:pt x="3029" y="276"/>
                    </a:lnTo>
                    <a:lnTo>
                      <a:pt x="3007" y="312"/>
                    </a:lnTo>
                    <a:lnTo>
                      <a:pt x="2977" y="340"/>
                    </a:lnTo>
                    <a:lnTo>
                      <a:pt x="2941" y="364"/>
                    </a:lnTo>
                    <a:lnTo>
                      <a:pt x="2901" y="378"/>
                    </a:lnTo>
                    <a:lnTo>
                      <a:pt x="2858" y="383"/>
                    </a:lnTo>
                    <a:lnTo>
                      <a:pt x="191" y="383"/>
                    </a:lnTo>
                    <a:lnTo>
                      <a:pt x="148" y="378"/>
                    </a:lnTo>
                    <a:lnTo>
                      <a:pt x="106" y="364"/>
                    </a:lnTo>
                    <a:lnTo>
                      <a:pt x="70" y="340"/>
                    </a:lnTo>
                    <a:lnTo>
                      <a:pt x="42" y="312"/>
                    </a:lnTo>
                    <a:lnTo>
                      <a:pt x="18" y="276"/>
                    </a:lnTo>
                    <a:lnTo>
                      <a:pt x="4" y="236"/>
                    </a:lnTo>
                    <a:lnTo>
                      <a:pt x="0" y="191"/>
                    </a:lnTo>
                    <a:lnTo>
                      <a:pt x="4" y="147"/>
                    </a:lnTo>
                    <a:lnTo>
                      <a:pt x="18" y="107"/>
                    </a:lnTo>
                    <a:lnTo>
                      <a:pt x="42" y="71"/>
                    </a:lnTo>
                    <a:lnTo>
                      <a:pt x="70" y="42"/>
                    </a:lnTo>
                    <a:lnTo>
                      <a:pt x="106" y="20"/>
                    </a:lnTo>
                    <a:lnTo>
                      <a:pt x="148" y="6"/>
                    </a:lnTo>
                    <a:lnTo>
                      <a:pt x="191"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sp>
            <p:nvSpPr>
              <p:cNvPr id="88" name="Freeform 7">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9E8DC24-3B5F-4344-A5BF-D537A9663775}"/>
                  </a:ext>
                </a:extLst>
              </p:cNvPr>
              <p:cNvSpPr>
                <a:spLocks/>
              </p:cNvSpPr>
              <p:nvPr/>
            </p:nvSpPr>
            <p:spPr bwMode="auto">
              <a:xfrm>
                <a:off x="1477963" y="28511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3 h 383"/>
                  <a:gd name="T10" fmla="*/ 3007 w 3049"/>
                  <a:gd name="T11" fmla="*/ 71 h 383"/>
                  <a:gd name="T12" fmla="*/ 3029 w 3049"/>
                  <a:gd name="T13" fmla="*/ 107 h 383"/>
                  <a:gd name="T14" fmla="*/ 3045 w 3049"/>
                  <a:gd name="T15" fmla="*/ 149 h 383"/>
                  <a:gd name="T16" fmla="*/ 3049 w 3049"/>
                  <a:gd name="T17" fmla="*/ 192 h 383"/>
                  <a:gd name="T18" fmla="*/ 3045 w 3049"/>
                  <a:gd name="T19" fmla="*/ 236 h 383"/>
                  <a:gd name="T20" fmla="*/ 3029 w 3049"/>
                  <a:gd name="T21" fmla="*/ 276 h 383"/>
                  <a:gd name="T22" fmla="*/ 3007 w 3049"/>
                  <a:gd name="T23" fmla="*/ 312 h 383"/>
                  <a:gd name="T24" fmla="*/ 2977 w 3049"/>
                  <a:gd name="T25" fmla="*/ 341 h 383"/>
                  <a:gd name="T26" fmla="*/ 2941 w 3049"/>
                  <a:gd name="T27" fmla="*/ 363 h 383"/>
                  <a:gd name="T28" fmla="*/ 2901 w 3049"/>
                  <a:gd name="T29" fmla="*/ 377 h 383"/>
                  <a:gd name="T30" fmla="*/ 2858 w 3049"/>
                  <a:gd name="T31" fmla="*/ 383 h 383"/>
                  <a:gd name="T32" fmla="*/ 191 w 3049"/>
                  <a:gd name="T33" fmla="*/ 383 h 383"/>
                  <a:gd name="T34" fmla="*/ 148 w 3049"/>
                  <a:gd name="T35" fmla="*/ 377 h 383"/>
                  <a:gd name="T36" fmla="*/ 106 w 3049"/>
                  <a:gd name="T37" fmla="*/ 363 h 383"/>
                  <a:gd name="T38" fmla="*/ 70 w 3049"/>
                  <a:gd name="T39" fmla="*/ 341 h 383"/>
                  <a:gd name="T40" fmla="*/ 42 w 3049"/>
                  <a:gd name="T41" fmla="*/ 312 h 383"/>
                  <a:gd name="T42" fmla="*/ 18 w 3049"/>
                  <a:gd name="T43" fmla="*/ 276 h 383"/>
                  <a:gd name="T44" fmla="*/ 4 w 3049"/>
                  <a:gd name="T45" fmla="*/ 236 h 383"/>
                  <a:gd name="T46" fmla="*/ 0 w 3049"/>
                  <a:gd name="T47" fmla="*/ 192 h 383"/>
                  <a:gd name="T48" fmla="*/ 4 w 3049"/>
                  <a:gd name="T49" fmla="*/ 149 h 383"/>
                  <a:gd name="T50" fmla="*/ 18 w 3049"/>
                  <a:gd name="T51" fmla="*/ 107 h 383"/>
                  <a:gd name="T52" fmla="*/ 42 w 3049"/>
                  <a:gd name="T53" fmla="*/ 71 h 383"/>
                  <a:gd name="T54" fmla="*/ 70 w 3049"/>
                  <a:gd name="T55" fmla="*/ 43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3"/>
                    </a:lnTo>
                    <a:lnTo>
                      <a:pt x="3007" y="71"/>
                    </a:lnTo>
                    <a:lnTo>
                      <a:pt x="3029" y="107"/>
                    </a:lnTo>
                    <a:lnTo>
                      <a:pt x="3045" y="149"/>
                    </a:lnTo>
                    <a:lnTo>
                      <a:pt x="3049" y="192"/>
                    </a:lnTo>
                    <a:lnTo>
                      <a:pt x="3045" y="236"/>
                    </a:lnTo>
                    <a:lnTo>
                      <a:pt x="3029" y="276"/>
                    </a:lnTo>
                    <a:lnTo>
                      <a:pt x="3007" y="312"/>
                    </a:lnTo>
                    <a:lnTo>
                      <a:pt x="2977" y="341"/>
                    </a:lnTo>
                    <a:lnTo>
                      <a:pt x="2941" y="363"/>
                    </a:lnTo>
                    <a:lnTo>
                      <a:pt x="2901" y="377"/>
                    </a:lnTo>
                    <a:lnTo>
                      <a:pt x="2858" y="383"/>
                    </a:lnTo>
                    <a:lnTo>
                      <a:pt x="191" y="383"/>
                    </a:lnTo>
                    <a:lnTo>
                      <a:pt x="148" y="377"/>
                    </a:lnTo>
                    <a:lnTo>
                      <a:pt x="106" y="363"/>
                    </a:lnTo>
                    <a:lnTo>
                      <a:pt x="70" y="341"/>
                    </a:lnTo>
                    <a:lnTo>
                      <a:pt x="42" y="312"/>
                    </a:lnTo>
                    <a:lnTo>
                      <a:pt x="18" y="276"/>
                    </a:lnTo>
                    <a:lnTo>
                      <a:pt x="4" y="236"/>
                    </a:lnTo>
                    <a:lnTo>
                      <a:pt x="0" y="192"/>
                    </a:lnTo>
                    <a:lnTo>
                      <a:pt x="4" y="149"/>
                    </a:lnTo>
                    <a:lnTo>
                      <a:pt x="18" y="107"/>
                    </a:lnTo>
                    <a:lnTo>
                      <a:pt x="42" y="71"/>
                    </a:lnTo>
                    <a:lnTo>
                      <a:pt x="70" y="43"/>
                    </a:lnTo>
                    <a:lnTo>
                      <a:pt x="106" y="20"/>
                    </a:lnTo>
                    <a:lnTo>
                      <a:pt x="148" y="6"/>
                    </a:lnTo>
                    <a:lnTo>
                      <a:pt x="191"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sp>
            <p:nvSpPr>
              <p:cNvPr id="89" name="Freeform 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20F3E97-7C2C-4E73-B6D6-F4376108FAC2}"/>
                  </a:ext>
                </a:extLst>
              </p:cNvPr>
              <p:cNvSpPr>
                <a:spLocks/>
              </p:cNvSpPr>
              <p:nvPr/>
            </p:nvSpPr>
            <p:spPr bwMode="auto">
              <a:xfrm>
                <a:off x="1477963" y="4935538"/>
                <a:ext cx="1422400" cy="303213"/>
              </a:xfrm>
              <a:custGeom>
                <a:avLst/>
                <a:gdLst>
                  <a:gd name="T0" fmla="*/ 191 w 1793"/>
                  <a:gd name="T1" fmla="*/ 0 h 381"/>
                  <a:gd name="T2" fmla="*/ 1602 w 1793"/>
                  <a:gd name="T3" fmla="*/ 0 h 381"/>
                  <a:gd name="T4" fmla="*/ 1646 w 1793"/>
                  <a:gd name="T5" fmla="*/ 6 h 381"/>
                  <a:gd name="T6" fmla="*/ 1686 w 1793"/>
                  <a:gd name="T7" fmla="*/ 20 h 381"/>
                  <a:gd name="T8" fmla="*/ 1721 w 1793"/>
                  <a:gd name="T9" fmla="*/ 41 h 381"/>
                  <a:gd name="T10" fmla="*/ 1751 w 1793"/>
                  <a:gd name="T11" fmla="*/ 71 h 381"/>
                  <a:gd name="T12" fmla="*/ 1773 w 1793"/>
                  <a:gd name="T13" fmla="*/ 107 h 381"/>
                  <a:gd name="T14" fmla="*/ 1787 w 1793"/>
                  <a:gd name="T15" fmla="*/ 147 h 381"/>
                  <a:gd name="T16" fmla="*/ 1793 w 1793"/>
                  <a:gd name="T17" fmla="*/ 190 h 381"/>
                  <a:gd name="T18" fmla="*/ 1787 w 1793"/>
                  <a:gd name="T19" fmla="*/ 234 h 381"/>
                  <a:gd name="T20" fmla="*/ 1773 w 1793"/>
                  <a:gd name="T21" fmla="*/ 274 h 381"/>
                  <a:gd name="T22" fmla="*/ 1751 w 1793"/>
                  <a:gd name="T23" fmla="*/ 310 h 381"/>
                  <a:gd name="T24" fmla="*/ 1721 w 1793"/>
                  <a:gd name="T25" fmla="*/ 339 h 381"/>
                  <a:gd name="T26" fmla="*/ 1686 w 1793"/>
                  <a:gd name="T27" fmla="*/ 361 h 381"/>
                  <a:gd name="T28" fmla="*/ 1646 w 1793"/>
                  <a:gd name="T29" fmla="*/ 377 h 381"/>
                  <a:gd name="T30" fmla="*/ 1602 w 1793"/>
                  <a:gd name="T31" fmla="*/ 381 h 381"/>
                  <a:gd name="T32" fmla="*/ 191 w 1793"/>
                  <a:gd name="T33" fmla="*/ 381 h 381"/>
                  <a:gd name="T34" fmla="*/ 148 w 1793"/>
                  <a:gd name="T35" fmla="*/ 377 h 381"/>
                  <a:gd name="T36" fmla="*/ 106 w 1793"/>
                  <a:gd name="T37" fmla="*/ 361 h 381"/>
                  <a:gd name="T38" fmla="*/ 70 w 1793"/>
                  <a:gd name="T39" fmla="*/ 339 h 381"/>
                  <a:gd name="T40" fmla="*/ 42 w 1793"/>
                  <a:gd name="T41" fmla="*/ 310 h 381"/>
                  <a:gd name="T42" fmla="*/ 18 w 1793"/>
                  <a:gd name="T43" fmla="*/ 274 h 381"/>
                  <a:gd name="T44" fmla="*/ 4 w 1793"/>
                  <a:gd name="T45" fmla="*/ 234 h 381"/>
                  <a:gd name="T46" fmla="*/ 0 w 1793"/>
                  <a:gd name="T47" fmla="*/ 190 h 381"/>
                  <a:gd name="T48" fmla="*/ 4 w 1793"/>
                  <a:gd name="T49" fmla="*/ 147 h 381"/>
                  <a:gd name="T50" fmla="*/ 18 w 1793"/>
                  <a:gd name="T51" fmla="*/ 107 h 381"/>
                  <a:gd name="T52" fmla="*/ 42 w 1793"/>
                  <a:gd name="T53" fmla="*/ 71 h 381"/>
                  <a:gd name="T54" fmla="*/ 70 w 1793"/>
                  <a:gd name="T55" fmla="*/ 41 h 381"/>
                  <a:gd name="T56" fmla="*/ 106 w 1793"/>
                  <a:gd name="T57" fmla="*/ 20 h 381"/>
                  <a:gd name="T58" fmla="*/ 148 w 1793"/>
                  <a:gd name="T59" fmla="*/ 6 h 381"/>
                  <a:gd name="T60" fmla="*/ 191 w 1793"/>
                  <a:gd name="T61"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93" h="381">
                    <a:moveTo>
                      <a:pt x="191" y="0"/>
                    </a:moveTo>
                    <a:lnTo>
                      <a:pt x="1602" y="0"/>
                    </a:lnTo>
                    <a:lnTo>
                      <a:pt x="1646" y="6"/>
                    </a:lnTo>
                    <a:lnTo>
                      <a:pt x="1686" y="20"/>
                    </a:lnTo>
                    <a:lnTo>
                      <a:pt x="1721" y="41"/>
                    </a:lnTo>
                    <a:lnTo>
                      <a:pt x="1751" y="71"/>
                    </a:lnTo>
                    <a:lnTo>
                      <a:pt x="1773" y="107"/>
                    </a:lnTo>
                    <a:lnTo>
                      <a:pt x="1787" y="147"/>
                    </a:lnTo>
                    <a:lnTo>
                      <a:pt x="1793" y="190"/>
                    </a:lnTo>
                    <a:lnTo>
                      <a:pt x="1787" y="234"/>
                    </a:lnTo>
                    <a:lnTo>
                      <a:pt x="1773" y="274"/>
                    </a:lnTo>
                    <a:lnTo>
                      <a:pt x="1751" y="310"/>
                    </a:lnTo>
                    <a:lnTo>
                      <a:pt x="1721" y="339"/>
                    </a:lnTo>
                    <a:lnTo>
                      <a:pt x="1686" y="361"/>
                    </a:lnTo>
                    <a:lnTo>
                      <a:pt x="1646" y="377"/>
                    </a:lnTo>
                    <a:lnTo>
                      <a:pt x="1602" y="381"/>
                    </a:lnTo>
                    <a:lnTo>
                      <a:pt x="191" y="381"/>
                    </a:lnTo>
                    <a:lnTo>
                      <a:pt x="148" y="377"/>
                    </a:lnTo>
                    <a:lnTo>
                      <a:pt x="106" y="361"/>
                    </a:lnTo>
                    <a:lnTo>
                      <a:pt x="70" y="339"/>
                    </a:lnTo>
                    <a:lnTo>
                      <a:pt x="42" y="310"/>
                    </a:lnTo>
                    <a:lnTo>
                      <a:pt x="18" y="274"/>
                    </a:lnTo>
                    <a:lnTo>
                      <a:pt x="4" y="234"/>
                    </a:lnTo>
                    <a:lnTo>
                      <a:pt x="0" y="190"/>
                    </a:lnTo>
                    <a:lnTo>
                      <a:pt x="4" y="147"/>
                    </a:lnTo>
                    <a:lnTo>
                      <a:pt x="18" y="107"/>
                    </a:lnTo>
                    <a:lnTo>
                      <a:pt x="42" y="71"/>
                    </a:lnTo>
                    <a:lnTo>
                      <a:pt x="70" y="41"/>
                    </a:lnTo>
                    <a:lnTo>
                      <a:pt x="106" y="20"/>
                    </a:lnTo>
                    <a:lnTo>
                      <a:pt x="148" y="6"/>
                    </a:lnTo>
                    <a:lnTo>
                      <a:pt x="191"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sp>
            <p:nvSpPr>
              <p:cNvPr id="90" name="Freeform 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95EF4E0-CA5B-46A7-B4DF-194483F6EC51}"/>
                  </a:ext>
                </a:extLst>
              </p:cNvPr>
              <p:cNvSpPr>
                <a:spLocks noEditPoints="1"/>
              </p:cNvSpPr>
              <p:nvPr/>
            </p:nvSpPr>
            <p:spPr bwMode="auto">
              <a:xfrm>
                <a:off x="765175" y="1228726"/>
                <a:ext cx="5205413" cy="4872038"/>
              </a:xfrm>
              <a:custGeom>
                <a:avLst/>
                <a:gdLst>
                  <a:gd name="T0" fmla="*/ 3681 w 6558"/>
                  <a:gd name="T1" fmla="*/ 4366 h 6138"/>
                  <a:gd name="T2" fmla="*/ 5597 w 6558"/>
                  <a:gd name="T3" fmla="*/ 910 h 6138"/>
                  <a:gd name="T4" fmla="*/ 4282 w 6558"/>
                  <a:gd name="T5" fmla="*/ 5757 h 6138"/>
                  <a:gd name="T6" fmla="*/ 4268 w 6558"/>
                  <a:gd name="T7" fmla="*/ 4376 h 6138"/>
                  <a:gd name="T8" fmla="*/ 3426 w 6558"/>
                  <a:gd name="T9" fmla="*/ 5047 h 6138"/>
                  <a:gd name="T10" fmla="*/ 3317 w 6558"/>
                  <a:gd name="T11" fmla="*/ 5039 h 6138"/>
                  <a:gd name="T12" fmla="*/ 3227 w 6558"/>
                  <a:gd name="T13" fmla="*/ 4972 h 6138"/>
                  <a:gd name="T14" fmla="*/ 3191 w 6558"/>
                  <a:gd name="T15" fmla="*/ 4862 h 6138"/>
                  <a:gd name="T16" fmla="*/ 1088 w 6558"/>
                  <a:gd name="T17" fmla="*/ 4395 h 6138"/>
                  <a:gd name="T18" fmla="*/ 967 w 6558"/>
                  <a:gd name="T19" fmla="*/ 4354 h 6138"/>
                  <a:gd name="T20" fmla="*/ 901 w 6558"/>
                  <a:gd name="T21" fmla="*/ 4248 h 6138"/>
                  <a:gd name="T22" fmla="*/ 915 w 6558"/>
                  <a:gd name="T23" fmla="*/ 4121 h 6138"/>
                  <a:gd name="T24" fmla="*/ 1003 w 6558"/>
                  <a:gd name="T25" fmla="*/ 4034 h 6138"/>
                  <a:gd name="T26" fmla="*/ 3363 w 6558"/>
                  <a:gd name="T27" fmla="*/ 4014 h 6138"/>
                  <a:gd name="T28" fmla="*/ 3418 w 6558"/>
                  <a:gd name="T29" fmla="*/ 3793 h 6138"/>
                  <a:gd name="T30" fmla="*/ 1045 w 6558"/>
                  <a:gd name="T31" fmla="*/ 3734 h 6138"/>
                  <a:gd name="T32" fmla="*/ 939 w 6558"/>
                  <a:gd name="T33" fmla="*/ 3668 h 6138"/>
                  <a:gd name="T34" fmla="*/ 897 w 6558"/>
                  <a:gd name="T35" fmla="*/ 3549 h 6138"/>
                  <a:gd name="T36" fmla="*/ 939 w 6558"/>
                  <a:gd name="T37" fmla="*/ 3430 h 6138"/>
                  <a:gd name="T38" fmla="*/ 1045 w 6558"/>
                  <a:gd name="T39" fmla="*/ 3362 h 6138"/>
                  <a:gd name="T40" fmla="*/ 3868 w 6558"/>
                  <a:gd name="T41" fmla="*/ 3046 h 6138"/>
                  <a:gd name="T42" fmla="*/ 3755 w 6558"/>
                  <a:gd name="T43" fmla="*/ 3084 h 6138"/>
                  <a:gd name="T44" fmla="*/ 1003 w 6558"/>
                  <a:gd name="T45" fmla="*/ 3064 h 6138"/>
                  <a:gd name="T46" fmla="*/ 915 w 6558"/>
                  <a:gd name="T47" fmla="*/ 2977 h 6138"/>
                  <a:gd name="T48" fmla="*/ 901 w 6558"/>
                  <a:gd name="T49" fmla="*/ 2849 h 6138"/>
                  <a:gd name="T50" fmla="*/ 967 w 6558"/>
                  <a:gd name="T51" fmla="*/ 2744 h 6138"/>
                  <a:gd name="T52" fmla="*/ 1088 w 6558"/>
                  <a:gd name="T53" fmla="*/ 2702 h 6138"/>
                  <a:gd name="T54" fmla="*/ 3838 w 6558"/>
                  <a:gd name="T55" fmla="*/ 2720 h 6138"/>
                  <a:gd name="T56" fmla="*/ 3926 w 6558"/>
                  <a:gd name="T57" fmla="*/ 2808 h 6138"/>
                  <a:gd name="T58" fmla="*/ 3946 w 6558"/>
                  <a:gd name="T59" fmla="*/ 2907 h 6138"/>
                  <a:gd name="T60" fmla="*/ 4282 w 6558"/>
                  <a:gd name="T61" fmla="*/ 759 h 6138"/>
                  <a:gd name="T62" fmla="*/ 5794 w 6558"/>
                  <a:gd name="T63" fmla="*/ 582 h 6138"/>
                  <a:gd name="T64" fmla="*/ 5872 w 6558"/>
                  <a:gd name="T65" fmla="*/ 453 h 6138"/>
                  <a:gd name="T66" fmla="*/ 5872 w 6558"/>
                  <a:gd name="T67" fmla="*/ 12 h 6138"/>
                  <a:gd name="T68" fmla="*/ 6502 w 6558"/>
                  <a:gd name="T69" fmla="*/ 391 h 6138"/>
                  <a:gd name="T70" fmla="*/ 6558 w 6558"/>
                  <a:gd name="T71" fmla="*/ 503 h 6138"/>
                  <a:gd name="T72" fmla="*/ 6532 w 6558"/>
                  <a:gd name="T73" fmla="*/ 626 h 6138"/>
                  <a:gd name="T74" fmla="*/ 4658 w 6558"/>
                  <a:gd name="T75" fmla="*/ 5991 h 6138"/>
                  <a:gd name="T76" fmla="*/ 4592 w 6558"/>
                  <a:gd name="T77" fmla="*/ 6096 h 6138"/>
                  <a:gd name="T78" fmla="*/ 4473 w 6558"/>
                  <a:gd name="T79" fmla="*/ 6138 h 6138"/>
                  <a:gd name="T80" fmla="*/ 107 w 6558"/>
                  <a:gd name="T81" fmla="*/ 6120 h 6138"/>
                  <a:gd name="T82" fmla="*/ 20 w 6558"/>
                  <a:gd name="T83" fmla="*/ 6031 h 6138"/>
                  <a:gd name="T84" fmla="*/ 0 w 6558"/>
                  <a:gd name="T85" fmla="*/ 568 h 6138"/>
                  <a:gd name="T86" fmla="*/ 42 w 6558"/>
                  <a:gd name="T87" fmla="*/ 449 h 6138"/>
                  <a:gd name="T88" fmla="*/ 147 w 6558"/>
                  <a:gd name="T89" fmla="*/ 382 h 6138"/>
                  <a:gd name="T90" fmla="*/ 4517 w 6558"/>
                  <a:gd name="T91" fmla="*/ 382 h 6138"/>
                  <a:gd name="T92" fmla="*/ 4622 w 6558"/>
                  <a:gd name="T93" fmla="*/ 449 h 6138"/>
                  <a:gd name="T94" fmla="*/ 4664 w 6558"/>
                  <a:gd name="T95" fmla="*/ 568 h 6138"/>
                  <a:gd name="T96" fmla="*/ 5665 w 6558"/>
                  <a:gd name="T97" fmla="*/ 64 h 6138"/>
                  <a:gd name="T98" fmla="*/ 5760 w 6558"/>
                  <a:gd name="T99" fmla="*/ 6 h 6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558" h="6138">
                    <a:moveTo>
                      <a:pt x="5597" y="910"/>
                    </a:moveTo>
                    <a:lnTo>
                      <a:pt x="3763" y="3962"/>
                    </a:lnTo>
                    <a:lnTo>
                      <a:pt x="3681" y="4366"/>
                    </a:lnTo>
                    <a:lnTo>
                      <a:pt x="3997" y="4103"/>
                    </a:lnTo>
                    <a:lnTo>
                      <a:pt x="5832" y="1051"/>
                    </a:lnTo>
                    <a:lnTo>
                      <a:pt x="5597" y="910"/>
                    </a:lnTo>
                    <a:close/>
                    <a:moveTo>
                      <a:pt x="382" y="759"/>
                    </a:moveTo>
                    <a:lnTo>
                      <a:pt x="382" y="5757"/>
                    </a:lnTo>
                    <a:lnTo>
                      <a:pt x="4282" y="5757"/>
                    </a:lnTo>
                    <a:lnTo>
                      <a:pt x="4282" y="4362"/>
                    </a:lnTo>
                    <a:lnTo>
                      <a:pt x="4274" y="4370"/>
                    </a:lnTo>
                    <a:lnTo>
                      <a:pt x="4268" y="4376"/>
                    </a:lnTo>
                    <a:lnTo>
                      <a:pt x="3506" y="5007"/>
                    </a:lnTo>
                    <a:lnTo>
                      <a:pt x="3468" y="5031"/>
                    </a:lnTo>
                    <a:lnTo>
                      <a:pt x="3426" y="5047"/>
                    </a:lnTo>
                    <a:lnTo>
                      <a:pt x="3382" y="5051"/>
                    </a:lnTo>
                    <a:lnTo>
                      <a:pt x="3349" y="5049"/>
                    </a:lnTo>
                    <a:lnTo>
                      <a:pt x="3317" y="5039"/>
                    </a:lnTo>
                    <a:lnTo>
                      <a:pt x="3285" y="5025"/>
                    </a:lnTo>
                    <a:lnTo>
                      <a:pt x="3253" y="5000"/>
                    </a:lnTo>
                    <a:lnTo>
                      <a:pt x="3227" y="4972"/>
                    </a:lnTo>
                    <a:lnTo>
                      <a:pt x="3207" y="4938"/>
                    </a:lnTo>
                    <a:lnTo>
                      <a:pt x="3195" y="4900"/>
                    </a:lnTo>
                    <a:lnTo>
                      <a:pt x="3191" y="4862"/>
                    </a:lnTo>
                    <a:lnTo>
                      <a:pt x="3195" y="4823"/>
                    </a:lnTo>
                    <a:lnTo>
                      <a:pt x="3283" y="4395"/>
                    </a:lnTo>
                    <a:lnTo>
                      <a:pt x="1088" y="4395"/>
                    </a:lnTo>
                    <a:lnTo>
                      <a:pt x="1045" y="4391"/>
                    </a:lnTo>
                    <a:lnTo>
                      <a:pt x="1003" y="4376"/>
                    </a:lnTo>
                    <a:lnTo>
                      <a:pt x="967" y="4354"/>
                    </a:lnTo>
                    <a:lnTo>
                      <a:pt x="939" y="4324"/>
                    </a:lnTo>
                    <a:lnTo>
                      <a:pt x="915" y="4288"/>
                    </a:lnTo>
                    <a:lnTo>
                      <a:pt x="901" y="4248"/>
                    </a:lnTo>
                    <a:lnTo>
                      <a:pt x="897" y="4205"/>
                    </a:lnTo>
                    <a:lnTo>
                      <a:pt x="901" y="4161"/>
                    </a:lnTo>
                    <a:lnTo>
                      <a:pt x="915" y="4121"/>
                    </a:lnTo>
                    <a:lnTo>
                      <a:pt x="939" y="4085"/>
                    </a:lnTo>
                    <a:lnTo>
                      <a:pt x="967" y="4056"/>
                    </a:lnTo>
                    <a:lnTo>
                      <a:pt x="1003" y="4034"/>
                    </a:lnTo>
                    <a:lnTo>
                      <a:pt x="1045" y="4018"/>
                    </a:lnTo>
                    <a:lnTo>
                      <a:pt x="1088" y="4014"/>
                    </a:lnTo>
                    <a:lnTo>
                      <a:pt x="3363" y="4014"/>
                    </a:lnTo>
                    <a:lnTo>
                      <a:pt x="3394" y="3855"/>
                    </a:lnTo>
                    <a:lnTo>
                      <a:pt x="3404" y="3823"/>
                    </a:lnTo>
                    <a:lnTo>
                      <a:pt x="3418" y="3793"/>
                    </a:lnTo>
                    <a:lnTo>
                      <a:pt x="3452" y="3740"/>
                    </a:lnTo>
                    <a:lnTo>
                      <a:pt x="1088" y="3740"/>
                    </a:lnTo>
                    <a:lnTo>
                      <a:pt x="1045" y="3734"/>
                    </a:lnTo>
                    <a:lnTo>
                      <a:pt x="1003" y="3720"/>
                    </a:lnTo>
                    <a:lnTo>
                      <a:pt x="967" y="3698"/>
                    </a:lnTo>
                    <a:lnTo>
                      <a:pt x="939" y="3668"/>
                    </a:lnTo>
                    <a:lnTo>
                      <a:pt x="915" y="3632"/>
                    </a:lnTo>
                    <a:lnTo>
                      <a:pt x="901" y="3593"/>
                    </a:lnTo>
                    <a:lnTo>
                      <a:pt x="897" y="3549"/>
                    </a:lnTo>
                    <a:lnTo>
                      <a:pt x="901" y="3505"/>
                    </a:lnTo>
                    <a:lnTo>
                      <a:pt x="915" y="3465"/>
                    </a:lnTo>
                    <a:lnTo>
                      <a:pt x="939" y="3430"/>
                    </a:lnTo>
                    <a:lnTo>
                      <a:pt x="967" y="3400"/>
                    </a:lnTo>
                    <a:lnTo>
                      <a:pt x="1003" y="3378"/>
                    </a:lnTo>
                    <a:lnTo>
                      <a:pt x="1045" y="3362"/>
                    </a:lnTo>
                    <a:lnTo>
                      <a:pt x="1088" y="3358"/>
                    </a:lnTo>
                    <a:lnTo>
                      <a:pt x="3681" y="3358"/>
                    </a:lnTo>
                    <a:lnTo>
                      <a:pt x="3868" y="3046"/>
                    </a:lnTo>
                    <a:lnTo>
                      <a:pt x="3834" y="3066"/>
                    </a:lnTo>
                    <a:lnTo>
                      <a:pt x="3796" y="3080"/>
                    </a:lnTo>
                    <a:lnTo>
                      <a:pt x="3755" y="3084"/>
                    </a:lnTo>
                    <a:lnTo>
                      <a:pt x="1088" y="3084"/>
                    </a:lnTo>
                    <a:lnTo>
                      <a:pt x="1045" y="3078"/>
                    </a:lnTo>
                    <a:lnTo>
                      <a:pt x="1003" y="3064"/>
                    </a:lnTo>
                    <a:lnTo>
                      <a:pt x="967" y="3042"/>
                    </a:lnTo>
                    <a:lnTo>
                      <a:pt x="939" y="3012"/>
                    </a:lnTo>
                    <a:lnTo>
                      <a:pt x="915" y="2977"/>
                    </a:lnTo>
                    <a:lnTo>
                      <a:pt x="901" y="2937"/>
                    </a:lnTo>
                    <a:lnTo>
                      <a:pt x="897" y="2893"/>
                    </a:lnTo>
                    <a:lnTo>
                      <a:pt x="901" y="2849"/>
                    </a:lnTo>
                    <a:lnTo>
                      <a:pt x="915" y="2808"/>
                    </a:lnTo>
                    <a:lnTo>
                      <a:pt x="939" y="2774"/>
                    </a:lnTo>
                    <a:lnTo>
                      <a:pt x="967" y="2744"/>
                    </a:lnTo>
                    <a:lnTo>
                      <a:pt x="1003" y="2720"/>
                    </a:lnTo>
                    <a:lnTo>
                      <a:pt x="1045" y="2706"/>
                    </a:lnTo>
                    <a:lnTo>
                      <a:pt x="1088" y="2702"/>
                    </a:lnTo>
                    <a:lnTo>
                      <a:pt x="3755" y="2702"/>
                    </a:lnTo>
                    <a:lnTo>
                      <a:pt x="3798" y="2706"/>
                    </a:lnTo>
                    <a:lnTo>
                      <a:pt x="3838" y="2720"/>
                    </a:lnTo>
                    <a:lnTo>
                      <a:pt x="3874" y="2744"/>
                    </a:lnTo>
                    <a:lnTo>
                      <a:pt x="3904" y="2774"/>
                    </a:lnTo>
                    <a:lnTo>
                      <a:pt x="3926" y="2808"/>
                    </a:lnTo>
                    <a:lnTo>
                      <a:pt x="3942" y="2849"/>
                    </a:lnTo>
                    <a:lnTo>
                      <a:pt x="3946" y="2893"/>
                    </a:lnTo>
                    <a:lnTo>
                      <a:pt x="3946" y="2907"/>
                    </a:lnTo>
                    <a:lnTo>
                      <a:pt x="3944" y="2921"/>
                    </a:lnTo>
                    <a:lnTo>
                      <a:pt x="4282" y="2359"/>
                    </a:lnTo>
                    <a:lnTo>
                      <a:pt x="4282" y="759"/>
                    </a:lnTo>
                    <a:lnTo>
                      <a:pt x="382" y="759"/>
                    </a:lnTo>
                    <a:close/>
                    <a:moveTo>
                      <a:pt x="5872" y="453"/>
                    </a:moveTo>
                    <a:lnTo>
                      <a:pt x="5794" y="582"/>
                    </a:lnTo>
                    <a:lnTo>
                      <a:pt x="6029" y="723"/>
                    </a:lnTo>
                    <a:lnTo>
                      <a:pt x="6106" y="594"/>
                    </a:lnTo>
                    <a:lnTo>
                      <a:pt x="5872" y="453"/>
                    </a:lnTo>
                    <a:close/>
                    <a:moveTo>
                      <a:pt x="5798" y="0"/>
                    </a:moveTo>
                    <a:lnTo>
                      <a:pt x="5834" y="2"/>
                    </a:lnTo>
                    <a:lnTo>
                      <a:pt x="5872" y="12"/>
                    </a:lnTo>
                    <a:lnTo>
                      <a:pt x="5905" y="28"/>
                    </a:lnTo>
                    <a:lnTo>
                      <a:pt x="6467" y="364"/>
                    </a:lnTo>
                    <a:lnTo>
                      <a:pt x="6502" y="391"/>
                    </a:lnTo>
                    <a:lnTo>
                      <a:pt x="6528" y="425"/>
                    </a:lnTo>
                    <a:lnTo>
                      <a:pt x="6548" y="461"/>
                    </a:lnTo>
                    <a:lnTo>
                      <a:pt x="6558" y="503"/>
                    </a:lnTo>
                    <a:lnTo>
                      <a:pt x="6558" y="544"/>
                    </a:lnTo>
                    <a:lnTo>
                      <a:pt x="6550" y="586"/>
                    </a:lnTo>
                    <a:lnTo>
                      <a:pt x="6532" y="626"/>
                    </a:lnTo>
                    <a:lnTo>
                      <a:pt x="4664" y="3736"/>
                    </a:lnTo>
                    <a:lnTo>
                      <a:pt x="4664" y="5947"/>
                    </a:lnTo>
                    <a:lnTo>
                      <a:pt x="4658" y="5991"/>
                    </a:lnTo>
                    <a:lnTo>
                      <a:pt x="4644" y="6031"/>
                    </a:lnTo>
                    <a:lnTo>
                      <a:pt x="4622" y="6067"/>
                    </a:lnTo>
                    <a:lnTo>
                      <a:pt x="4592" y="6096"/>
                    </a:lnTo>
                    <a:lnTo>
                      <a:pt x="4556" y="6120"/>
                    </a:lnTo>
                    <a:lnTo>
                      <a:pt x="4517" y="6134"/>
                    </a:lnTo>
                    <a:lnTo>
                      <a:pt x="4473" y="6138"/>
                    </a:lnTo>
                    <a:lnTo>
                      <a:pt x="191" y="6138"/>
                    </a:lnTo>
                    <a:lnTo>
                      <a:pt x="147" y="6134"/>
                    </a:lnTo>
                    <a:lnTo>
                      <a:pt x="107" y="6120"/>
                    </a:lnTo>
                    <a:lnTo>
                      <a:pt x="72" y="6096"/>
                    </a:lnTo>
                    <a:lnTo>
                      <a:pt x="42" y="6067"/>
                    </a:lnTo>
                    <a:lnTo>
                      <a:pt x="20" y="6031"/>
                    </a:lnTo>
                    <a:lnTo>
                      <a:pt x="6" y="5991"/>
                    </a:lnTo>
                    <a:lnTo>
                      <a:pt x="0" y="5947"/>
                    </a:lnTo>
                    <a:lnTo>
                      <a:pt x="0" y="568"/>
                    </a:lnTo>
                    <a:lnTo>
                      <a:pt x="6" y="525"/>
                    </a:lnTo>
                    <a:lnTo>
                      <a:pt x="20" y="483"/>
                    </a:lnTo>
                    <a:lnTo>
                      <a:pt x="42" y="449"/>
                    </a:lnTo>
                    <a:lnTo>
                      <a:pt x="72" y="419"/>
                    </a:lnTo>
                    <a:lnTo>
                      <a:pt x="107" y="395"/>
                    </a:lnTo>
                    <a:lnTo>
                      <a:pt x="147" y="382"/>
                    </a:lnTo>
                    <a:lnTo>
                      <a:pt x="191" y="378"/>
                    </a:lnTo>
                    <a:lnTo>
                      <a:pt x="4473" y="378"/>
                    </a:lnTo>
                    <a:lnTo>
                      <a:pt x="4517" y="382"/>
                    </a:lnTo>
                    <a:lnTo>
                      <a:pt x="4556" y="395"/>
                    </a:lnTo>
                    <a:lnTo>
                      <a:pt x="4592" y="419"/>
                    </a:lnTo>
                    <a:lnTo>
                      <a:pt x="4622" y="449"/>
                    </a:lnTo>
                    <a:lnTo>
                      <a:pt x="4644" y="483"/>
                    </a:lnTo>
                    <a:lnTo>
                      <a:pt x="4658" y="525"/>
                    </a:lnTo>
                    <a:lnTo>
                      <a:pt x="4664" y="568"/>
                    </a:lnTo>
                    <a:lnTo>
                      <a:pt x="4664" y="1723"/>
                    </a:lnTo>
                    <a:lnTo>
                      <a:pt x="5643" y="93"/>
                    </a:lnTo>
                    <a:lnTo>
                      <a:pt x="5665" y="64"/>
                    </a:lnTo>
                    <a:lnTo>
                      <a:pt x="5693" y="38"/>
                    </a:lnTo>
                    <a:lnTo>
                      <a:pt x="5724" y="18"/>
                    </a:lnTo>
                    <a:lnTo>
                      <a:pt x="5760" y="6"/>
                    </a:lnTo>
                    <a:lnTo>
                      <a:pt x="5798"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grpSp>
      </p:grpSp>
      <p:grpSp>
        <p:nvGrpSpPr>
          <p:cNvPr id="91" name="Group 29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17914A1-0629-4F9C-9ED2-9321B0939DE3}"/>
              </a:ext>
            </a:extLst>
          </p:cNvPr>
          <p:cNvGrpSpPr/>
          <p:nvPr/>
        </p:nvGrpSpPr>
        <p:grpSpPr>
          <a:xfrm>
            <a:off x="9745439" y="5257420"/>
            <a:ext cx="2462450" cy="430886"/>
            <a:chOff x="9062519" y="1142200"/>
            <a:chExt cx="2577703" cy="320154"/>
          </a:xfrm>
        </p:grpSpPr>
        <p:grpSp>
          <p:nvGrpSpPr>
            <p:cNvPr id="92" name="Group 28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837CC1A-46B1-46D9-B48F-9B8C15CA4129}"/>
                </a:ext>
              </a:extLst>
            </p:cNvPr>
            <p:cNvGrpSpPr/>
            <p:nvPr/>
          </p:nvGrpSpPr>
          <p:grpSpPr>
            <a:xfrm>
              <a:off x="9062519" y="1142200"/>
              <a:ext cx="266339" cy="320154"/>
              <a:chOff x="3024188" y="2184403"/>
              <a:chExt cx="4329112" cy="5203820"/>
            </a:xfrm>
            <a:solidFill>
              <a:schemeClr val="accent2"/>
            </a:solidFill>
          </p:grpSpPr>
          <p:sp>
            <p:nvSpPr>
              <p:cNvPr id="94" name="Freeform 5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BBBF03E-0C8B-4558-A382-707E043A2AA5}"/>
                  </a:ext>
                </a:extLst>
              </p:cNvPr>
              <p:cNvSpPr>
                <a:spLocks noEditPoints="1"/>
              </p:cNvSpPr>
              <p:nvPr/>
            </p:nvSpPr>
            <p:spPr bwMode="auto">
              <a:xfrm>
                <a:off x="3024188" y="2184403"/>
                <a:ext cx="4329112" cy="5203820"/>
              </a:xfrm>
              <a:custGeom>
                <a:avLst/>
                <a:gdLst>
                  <a:gd name="T0" fmla="*/ 439 w 5454"/>
                  <a:gd name="T1" fmla="*/ 1146 h 6556"/>
                  <a:gd name="T2" fmla="*/ 393 w 5454"/>
                  <a:gd name="T3" fmla="*/ 1178 h 6556"/>
                  <a:gd name="T4" fmla="*/ 375 w 5454"/>
                  <a:gd name="T5" fmla="*/ 1234 h 6556"/>
                  <a:gd name="T6" fmla="*/ 379 w 5454"/>
                  <a:gd name="T7" fmla="*/ 6118 h 6556"/>
                  <a:gd name="T8" fmla="*/ 413 w 5454"/>
                  <a:gd name="T9" fmla="*/ 6163 h 6556"/>
                  <a:gd name="T10" fmla="*/ 469 w 5454"/>
                  <a:gd name="T11" fmla="*/ 6181 h 6556"/>
                  <a:gd name="T12" fmla="*/ 4121 w 5454"/>
                  <a:gd name="T13" fmla="*/ 6177 h 6556"/>
                  <a:gd name="T14" fmla="*/ 4167 w 5454"/>
                  <a:gd name="T15" fmla="*/ 6143 h 6556"/>
                  <a:gd name="T16" fmla="*/ 4185 w 5454"/>
                  <a:gd name="T17" fmla="*/ 6088 h 6556"/>
                  <a:gd name="T18" fmla="*/ 1363 w 5454"/>
                  <a:gd name="T19" fmla="*/ 5791 h 6556"/>
                  <a:gd name="T20" fmla="*/ 1215 w 5454"/>
                  <a:gd name="T21" fmla="*/ 5767 h 6556"/>
                  <a:gd name="T22" fmla="*/ 1085 w 5454"/>
                  <a:gd name="T23" fmla="*/ 5699 h 6556"/>
                  <a:gd name="T24" fmla="*/ 983 w 5454"/>
                  <a:gd name="T25" fmla="*/ 5597 h 6556"/>
                  <a:gd name="T26" fmla="*/ 918 w 5454"/>
                  <a:gd name="T27" fmla="*/ 5470 h 6556"/>
                  <a:gd name="T28" fmla="*/ 894 w 5454"/>
                  <a:gd name="T29" fmla="*/ 5322 h 6556"/>
                  <a:gd name="T30" fmla="*/ 469 w 5454"/>
                  <a:gd name="T31" fmla="*/ 1140 h 6556"/>
                  <a:gd name="T32" fmla="*/ 1333 w 5454"/>
                  <a:gd name="T33" fmla="*/ 379 h 6556"/>
                  <a:gd name="T34" fmla="*/ 1287 w 5454"/>
                  <a:gd name="T35" fmla="*/ 413 h 6556"/>
                  <a:gd name="T36" fmla="*/ 1269 w 5454"/>
                  <a:gd name="T37" fmla="*/ 468 h 6556"/>
                  <a:gd name="T38" fmla="*/ 1273 w 5454"/>
                  <a:gd name="T39" fmla="*/ 5352 h 6556"/>
                  <a:gd name="T40" fmla="*/ 1307 w 5454"/>
                  <a:gd name="T41" fmla="*/ 5398 h 6556"/>
                  <a:gd name="T42" fmla="*/ 1363 w 5454"/>
                  <a:gd name="T43" fmla="*/ 5416 h 6556"/>
                  <a:gd name="T44" fmla="*/ 5015 w 5454"/>
                  <a:gd name="T45" fmla="*/ 5412 h 6556"/>
                  <a:gd name="T46" fmla="*/ 5061 w 5454"/>
                  <a:gd name="T47" fmla="*/ 5378 h 6556"/>
                  <a:gd name="T48" fmla="*/ 5079 w 5454"/>
                  <a:gd name="T49" fmla="*/ 5322 h 6556"/>
                  <a:gd name="T50" fmla="*/ 5075 w 5454"/>
                  <a:gd name="T51" fmla="*/ 439 h 6556"/>
                  <a:gd name="T52" fmla="*/ 5041 w 5454"/>
                  <a:gd name="T53" fmla="*/ 393 h 6556"/>
                  <a:gd name="T54" fmla="*/ 4985 w 5454"/>
                  <a:gd name="T55" fmla="*/ 375 h 6556"/>
                  <a:gd name="T56" fmla="*/ 1363 w 5454"/>
                  <a:gd name="T57" fmla="*/ 0 h 6556"/>
                  <a:gd name="T58" fmla="*/ 5061 w 5454"/>
                  <a:gd name="T59" fmla="*/ 6 h 6556"/>
                  <a:gd name="T60" fmla="*/ 5201 w 5454"/>
                  <a:gd name="T61" fmla="*/ 52 h 6556"/>
                  <a:gd name="T62" fmla="*/ 5316 w 5454"/>
                  <a:gd name="T63" fmla="*/ 138 h 6556"/>
                  <a:gd name="T64" fmla="*/ 5402 w 5454"/>
                  <a:gd name="T65" fmla="*/ 253 h 6556"/>
                  <a:gd name="T66" fmla="*/ 5448 w 5454"/>
                  <a:gd name="T67" fmla="*/ 393 h 6556"/>
                  <a:gd name="T68" fmla="*/ 5454 w 5454"/>
                  <a:gd name="T69" fmla="*/ 5322 h 6556"/>
                  <a:gd name="T70" fmla="*/ 5430 w 5454"/>
                  <a:gd name="T71" fmla="*/ 5470 h 6556"/>
                  <a:gd name="T72" fmla="*/ 5362 w 5454"/>
                  <a:gd name="T73" fmla="*/ 5597 h 6556"/>
                  <a:gd name="T74" fmla="*/ 5263 w 5454"/>
                  <a:gd name="T75" fmla="*/ 5699 h 6556"/>
                  <a:gd name="T76" fmla="*/ 5133 w 5454"/>
                  <a:gd name="T77" fmla="*/ 5767 h 6556"/>
                  <a:gd name="T78" fmla="*/ 4985 w 5454"/>
                  <a:gd name="T79" fmla="*/ 5791 h 6556"/>
                  <a:gd name="T80" fmla="*/ 4560 w 5454"/>
                  <a:gd name="T81" fmla="*/ 6088 h 6556"/>
                  <a:gd name="T82" fmla="*/ 4536 w 5454"/>
                  <a:gd name="T83" fmla="*/ 6235 h 6556"/>
                  <a:gd name="T84" fmla="*/ 4469 w 5454"/>
                  <a:gd name="T85" fmla="*/ 6365 h 6556"/>
                  <a:gd name="T86" fmla="*/ 4369 w 5454"/>
                  <a:gd name="T87" fmla="*/ 6466 h 6556"/>
                  <a:gd name="T88" fmla="*/ 4239 w 5454"/>
                  <a:gd name="T89" fmla="*/ 6532 h 6556"/>
                  <a:gd name="T90" fmla="*/ 4092 w 5454"/>
                  <a:gd name="T91" fmla="*/ 6556 h 6556"/>
                  <a:gd name="T92" fmla="*/ 393 w 5454"/>
                  <a:gd name="T93" fmla="*/ 6550 h 6556"/>
                  <a:gd name="T94" fmla="*/ 253 w 5454"/>
                  <a:gd name="T95" fmla="*/ 6504 h 6556"/>
                  <a:gd name="T96" fmla="*/ 138 w 5454"/>
                  <a:gd name="T97" fmla="*/ 6419 h 6556"/>
                  <a:gd name="T98" fmla="*/ 52 w 5454"/>
                  <a:gd name="T99" fmla="*/ 6303 h 6556"/>
                  <a:gd name="T100" fmla="*/ 6 w 5454"/>
                  <a:gd name="T101" fmla="*/ 6163 h 6556"/>
                  <a:gd name="T102" fmla="*/ 0 w 5454"/>
                  <a:gd name="T103" fmla="*/ 1234 h 6556"/>
                  <a:gd name="T104" fmla="*/ 24 w 5454"/>
                  <a:gd name="T105" fmla="*/ 1086 h 6556"/>
                  <a:gd name="T106" fmla="*/ 90 w 5454"/>
                  <a:gd name="T107" fmla="*/ 959 h 6556"/>
                  <a:gd name="T108" fmla="*/ 192 w 5454"/>
                  <a:gd name="T109" fmla="*/ 857 h 6556"/>
                  <a:gd name="T110" fmla="*/ 321 w 5454"/>
                  <a:gd name="T111" fmla="*/ 791 h 6556"/>
                  <a:gd name="T112" fmla="*/ 469 w 5454"/>
                  <a:gd name="T113" fmla="*/ 767 h 6556"/>
                  <a:gd name="T114" fmla="*/ 894 w 5454"/>
                  <a:gd name="T115" fmla="*/ 468 h 6556"/>
                  <a:gd name="T116" fmla="*/ 918 w 5454"/>
                  <a:gd name="T117" fmla="*/ 321 h 6556"/>
                  <a:gd name="T118" fmla="*/ 983 w 5454"/>
                  <a:gd name="T119" fmla="*/ 191 h 6556"/>
                  <a:gd name="T120" fmla="*/ 1085 w 5454"/>
                  <a:gd name="T121" fmla="*/ 92 h 6556"/>
                  <a:gd name="T122" fmla="*/ 1215 w 5454"/>
                  <a:gd name="T123" fmla="*/ 24 h 6556"/>
                  <a:gd name="T124" fmla="*/ 1363 w 5454"/>
                  <a:gd name="T125" fmla="*/ 0 h 6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454" h="6556">
                    <a:moveTo>
                      <a:pt x="469" y="1140"/>
                    </a:moveTo>
                    <a:lnTo>
                      <a:pt x="439" y="1146"/>
                    </a:lnTo>
                    <a:lnTo>
                      <a:pt x="413" y="1158"/>
                    </a:lnTo>
                    <a:lnTo>
                      <a:pt x="393" y="1178"/>
                    </a:lnTo>
                    <a:lnTo>
                      <a:pt x="379" y="1204"/>
                    </a:lnTo>
                    <a:lnTo>
                      <a:pt x="375" y="1234"/>
                    </a:lnTo>
                    <a:lnTo>
                      <a:pt x="375" y="6088"/>
                    </a:lnTo>
                    <a:lnTo>
                      <a:pt x="379" y="6118"/>
                    </a:lnTo>
                    <a:lnTo>
                      <a:pt x="393" y="6143"/>
                    </a:lnTo>
                    <a:lnTo>
                      <a:pt x="413" y="6163"/>
                    </a:lnTo>
                    <a:lnTo>
                      <a:pt x="439" y="6177"/>
                    </a:lnTo>
                    <a:lnTo>
                      <a:pt x="469" y="6181"/>
                    </a:lnTo>
                    <a:lnTo>
                      <a:pt x="4092" y="6181"/>
                    </a:lnTo>
                    <a:lnTo>
                      <a:pt x="4121" y="6177"/>
                    </a:lnTo>
                    <a:lnTo>
                      <a:pt x="4147" y="6163"/>
                    </a:lnTo>
                    <a:lnTo>
                      <a:pt x="4167" y="6143"/>
                    </a:lnTo>
                    <a:lnTo>
                      <a:pt x="4181" y="6118"/>
                    </a:lnTo>
                    <a:lnTo>
                      <a:pt x="4185" y="6088"/>
                    </a:lnTo>
                    <a:lnTo>
                      <a:pt x="4185" y="5791"/>
                    </a:lnTo>
                    <a:lnTo>
                      <a:pt x="1363" y="5791"/>
                    </a:lnTo>
                    <a:lnTo>
                      <a:pt x="1287" y="5785"/>
                    </a:lnTo>
                    <a:lnTo>
                      <a:pt x="1215" y="5767"/>
                    </a:lnTo>
                    <a:lnTo>
                      <a:pt x="1147" y="5737"/>
                    </a:lnTo>
                    <a:lnTo>
                      <a:pt x="1085" y="5699"/>
                    </a:lnTo>
                    <a:lnTo>
                      <a:pt x="1031" y="5653"/>
                    </a:lnTo>
                    <a:lnTo>
                      <a:pt x="983" y="5597"/>
                    </a:lnTo>
                    <a:lnTo>
                      <a:pt x="946" y="5537"/>
                    </a:lnTo>
                    <a:lnTo>
                      <a:pt x="918" y="5470"/>
                    </a:lnTo>
                    <a:lnTo>
                      <a:pt x="900" y="5398"/>
                    </a:lnTo>
                    <a:lnTo>
                      <a:pt x="894" y="5322"/>
                    </a:lnTo>
                    <a:lnTo>
                      <a:pt x="894" y="1140"/>
                    </a:lnTo>
                    <a:lnTo>
                      <a:pt x="469" y="1140"/>
                    </a:lnTo>
                    <a:close/>
                    <a:moveTo>
                      <a:pt x="1363" y="375"/>
                    </a:moveTo>
                    <a:lnTo>
                      <a:pt x="1333" y="379"/>
                    </a:lnTo>
                    <a:lnTo>
                      <a:pt x="1307" y="393"/>
                    </a:lnTo>
                    <a:lnTo>
                      <a:pt x="1287" y="413"/>
                    </a:lnTo>
                    <a:lnTo>
                      <a:pt x="1273" y="439"/>
                    </a:lnTo>
                    <a:lnTo>
                      <a:pt x="1269" y="468"/>
                    </a:lnTo>
                    <a:lnTo>
                      <a:pt x="1269" y="5322"/>
                    </a:lnTo>
                    <a:lnTo>
                      <a:pt x="1273" y="5352"/>
                    </a:lnTo>
                    <a:lnTo>
                      <a:pt x="1287" y="5378"/>
                    </a:lnTo>
                    <a:lnTo>
                      <a:pt x="1307" y="5398"/>
                    </a:lnTo>
                    <a:lnTo>
                      <a:pt x="1333" y="5412"/>
                    </a:lnTo>
                    <a:lnTo>
                      <a:pt x="1363" y="5416"/>
                    </a:lnTo>
                    <a:lnTo>
                      <a:pt x="4985" y="5416"/>
                    </a:lnTo>
                    <a:lnTo>
                      <a:pt x="5015" y="5412"/>
                    </a:lnTo>
                    <a:lnTo>
                      <a:pt x="5041" y="5398"/>
                    </a:lnTo>
                    <a:lnTo>
                      <a:pt x="5061" y="5378"/>
                    </a:lnTo>
                    <a:lnTo>
                      <a:pt x="5075" y="5352"/>
                    </a:lnTo>
                    <a:lnTo>
                      <a:pt x="5079" y="5322"/>
                    </a:lnTo>
                    <a:lnTo>
                      <a:pt x="5079" y="468"/>
                    </a:lnTo>
                    <a:lnTo>
                      <a:pt x="5075" y="439"/>
                    </a:lnTo>
                    <a:lnTo>
                      <a:pt x="5061" y="413"/>
                    </a:lnTo>
                    <a:lnTo>
                      <a:pt x="5041" y="393"/>
                    </a:lnTo>
                    <a:lnTo>
                      <a:pt x="5015" y="379"/>
                    </a:lnTo>
                    <a:lnTo>
                      <a:pt x="4985" y="375"/>
                    </a:lnTo>
                    <a:lnTo>
                      <a:pt x="1363" y="375"/>
                    </a:lnTo>
                    <a:close/>
                    <a:moveTo>
                      <a:pt x="1363" y="0"/>
                    </a:moveTo>
                    <a:lnTo>
                      <a:pt x="4985" y="0"/>
                    </a:lnTo>
                    <a:lnTo>
                      <a:pt x="5061" y="6"/>
                    </a:lnTo>
                    <a:lnTo>
                      <a:pt x="5133" y="24"/>
                    </a:lnTo>
                    <a:lnTo>
                      <a:pt x="5201" y="52"/>
                    </a:lnTo>
                    <a:lnTo>
                      <a:pt x="5263" y="92"/>
                    </a:lnTo>
                    <a:lnTo>
                      <a:pt x="5316" y="138"/>
                    </a:lnTo>
                    <a:lnTo>
                      <a:pt x="5362" y="191"/>
                    </a:lnTo>
                    <a:lnTo>
                      <a:pt x="5402" y="253"/>
                    </a:lnTo>
                    <a:lnTo>
                      <a:pt x="5430" y="321"/>
                    </a:lnTo>
                    <a:lnTo>
                      <a:pt x="5448" y="393"/>
                    </a:lnTo>
                    <a:lnTo>
                      <a:pt x="5454" y="468"/>
                    </a:lnTo>
                    <a:lnTo>
                      <a:pt x="5454" y="5322"/>
                    </a:lnTo>
                    <a:lnTo>
                      <a:pt x="5448" y="5398"/>
                    </a:lnTo>
                    <a:lnTo>
                      <a:pt x="5430" y="5470"/>
                    </a:lnTo>
                    <a:lnTo>
                      <a:pt x="5402" y="5537"/>
                    </a:lnTo>
                    <a:lnTo>
                      <a:pt x="5362" y="5597"/>
                    </a:lnTo>
                    <a:lnTo>
                      <a:pt x="5316" y="5653"/>
                    </a:lnTo>
                    <a:lnTo>
                      <a:pt x="5263" y="5699"/>
                    </a:lnTo>
                    <a:lnTo>
                      <a:pt x="5201" y="5737"/>
                    </a:lnTo>
                    <a:lnTo>
                      <a:pt x="5133" y="5767"/>
                    </a:lnTo>
                    <a:lnTo>
                      <a:pt x="5061" y="5785"/>
                    </a:lnTo>
                    <a:lnTo>
                      <a:pt x="4985" y="5791"/>
                    </a:lnTo>
                    <a:lnTo>
                      <a:pt x="4560" y="5791"/>
                    </a:lnTo>
                    <a:lnTo>
                      <a:pt x="4560" y="6088"/>
                    </a:lnTo>
                    <a:lnTo>
                      <a:pt x="4554" y="6163"/>
                    </a:lnTo>
                    <a:lnTo>
                      <a:pt x="4536" y="6235"/>
                    </a:lnTo>
                    <a:lnTo>
                      <a:pt x="4508" y="6303"/>
                    </a:lnTo>
                    <a:lnTo>
                      <a:pt x="4469" y="6365"/>
                    </a:lnTo>
                    <a:lnTo>
                      <a:pt x="4423" y="6419"/>
                    </a:lnTo>
                    <a:lnTo>
                      <a:pt x="4369" y="6466"/>
                    </a:lnTo>
                    <a:lnTo>
                      <a:pt x="4307" y="6504"/>
                    </a:lnTo>
                    <a:lnTo>
                      <a:pt x="4239" y="6532"/>
                    </a:lnTo>
                    <a:lnTo>
                      <a:pt x="4167" y="6550"/>
                    </a:lnTo>
                    <a:lnTo>
                      <a:pt x="4092" y="6556"/>
                    </a:lnTo>
                    <a:lnTo>
                      <a:pt x="469" y="6556"/>
                    </a:lnTo>
                    <a:lnTo>
                      <a:pt x="393" y="6550"/>
                    </a:lnTo>
                    <a:lnTo>
                      <a:pt x="321" y="6532"/>
                    </a:lnTo>
                    <a:lnTo>
                      <a:pt x="253" y="6504"/>
                    </a:lnTo>
                    <a:lnTo>
                      <a:pt x="192" y="6466"/>
                    </a:lnTo>
                    <a:lnTo>
                      <a:pt x="138" y="6419"/>
                    </a:lnTo>
                    <a:lnTo>
                      <a:pt x="90" y="6365"/>
                    </a:lnTo>
                    <a:lnTo>
                      <a:pt x="52" y="6303"/>
                    </a:lnTo>
                    <a:lnTo>
                      <a:pt x="24" y="6235"/>
                    </a:lnTo>
                    <a:lnTo>
                      <a:pt x="6" y="6163"/>
                    </a:lnTo>
                    <a:lnTo>
                      <a:pt x="0" y="6088"/>
                    </a:lnTo>
                    <a:lnTo>
                      <a:pt x="0" y="1234"/>
                    </a:lnTo>
                    <a:lnTo>
                      <a:pt x="6" y="1158"/>
                    </a:lnTo>
                    <a:lnTo>
                      <a:pt x="24" y="1086"/>
                    </a:lnTo>
                    <a:lnTo>
                      <a:pt x="52" y="1019"/>
                    </a:lnTo>
                    <a:lnTo>
                      <a:pt x="90" y="959"/>
                    </a:lnTo>
                    <a:lnTo>
                      <a:pt x="138" y="903"/>
                    </a:lnTo>
                    <a:lnTo>
                      <a:pt x="192" y="857"/>
                    </a:lnTo>
                    <a:lnTo>
                      <a:pt x="253" y="819"/>
                    </a:lnTo>
                    <a:lnTo>
                      <a:pt x="321" y="791"/>
                    </a:lnTo>
                    <a:lnTo>
                      <a:pt x="393" y="773"/>
                    </a:lnTo>
                    <a:lnTo>
                      <a:pt x="469" y="767"/>
                    </a:lnTo>
                    <a:lnTo>
                      <a:pt x="894" y="767"/>
                    </a:lnTo>
                    <a:lnTo>
                      <a:pt x="894" y="468"/>
                    </a:lnTo>
                    <a:lnTo>
                      <a:pt x="900" y="393"/>
                    </a:lnTo>
                    <a:lnTo>
                      <a:pt x="918" y="321"/>
                    </a:lnTo>
                    <a:lnTo>
                      <a:pt x="946" y="253"/>
                    </a:lnTo>
                    <a:lnTo>
                      <a:pt x="983" y="191"/>
                    </a:lnTo>
                    <a:lnTo>
                      <a:pt x="1031" y="138"/>
                    </a:lnTo>
                    <a:lnTo>
                      <a:pt x="1085" y="92"/>
                    </a:lnTo>
                    <a:lnTo>
                      <a:pt x="1147" y="52"/>
                    </a:lnTo>
                    <a:lnTo>
                      <a:pt x="1215" y="24"/>
                    </a:lnTo>
                    <a:lnTo>
                      <a:pt x="1287" y="6"/>
                    </a:lnTo>
                    <a:lnTo>
                      <a:pt x="1363" y="0"/>
                    </a:lnTo>
                    <a:close/>
                  </a:path>
                </a:pathLst>
              </a:custGeom>
              <a:grpFill/>
              <a:ln w="3175">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1400">
                  <a:latin typeface="Arial" panose="020B0604020202020204" pitchFamily="34" charset="0"/>
                  <a:ea typeface="Ebrima" panose="02000000000000000000" pitchFamily="2" charset="0"/>
                  <a:cs typeface="Arial" panose="020B0604020202020204" pitchFamily="34" charset="0"/>
                </a:endParaRPr>
              </a:p>
            </p:txBody>
          </p:sp>
          <p:sp>
            <p:nvSpPr>
              <p:cNvPr id="95" name="Freeform 5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D416353-740F-47AC-A039-106E3E32CEF7}"/>
                  </a:ext>
                </a:extLst>
              </p:cNvPr>
              <p:cNvSpPr>
                <a:spLocks/>
              </p:cNvSpPr>
              <p:nvPr/>
            </p:nvSpPr>
            <p:spPr bwMode="auto">
              <a:xfrm>
                <a:off x="4305302" y="3106741"/>
                <a:ext cx="2476503" cy="296846"/>
              </a:xfrm>
              <a:custGeom>
                <a:avLst/>
                <a:gdLst>
                  <a:gd name="T0" fmla="*/ 187 w 3120"/>
                  <a:gd name="T1" fmla="*/ 0 h 375"/>
                  <a:gd name="T2" fmla="*/ 2932 w 3120"/>
                  <a:gd name="T3" fmla="*/ 0 h 375"/>
                  <a:gd name="T4" fmla="*/ 2974 w 3120"/>
                  <a:gd name="T5" fmla="*/ 4 h 375"/>
                  <a:gd name="T6" fmla="*/ 3014 w 3120"/>
                  <a:gd name="T7" fmla="*/ 18 h 375"/>
                  <a:gd name="T8" fmla="*/ 3050 w 3120"/>
                  <a:gd name="T9" fmla="*/ 42 h 375"/>
                  <a:gd name="T10" fmla="*/ 3078 w 3120"/>
                  <a:gd name="T11" fmla="*/ 70 h 375"/>
                  <a:gd name="T12" fmla="*/ 3100 w 3120"/>
                  <a:gd name="T13" fmla="*/ 104 h 375"/>
                  <a:gd name="T14" fmla="*/ 3114 w 3120"/>
                  <a:gd name="T15" fmla="*/ 144 h 375"/>
                  <a:gd name="T16" fmla="*/ 3120 w 3120"/>
                  <a:gd name="T17" fmla="*/ 187 h 375"/>
                  <a:gd name="T18" fmla="*/ 3114 w 3120"/>
                  <a:gd name="T19" fmla="*/ 229 h 375"/>
                  <a:gd name="T20" fmla="*/ 3100 w 3120"/>
                  <a:gd name="T21" fmla="*/ 269 h 375"/>
                  <a:gd name="T22" fmla="*/ 3078 w 3120"/>
                  <a:gd name="T23" fmla="*/ 303 h 375"/>
                  <a:gd name="T24" fmla="*/ 3050 w 3120"/>
                  <a:gd name="T25" fmla="*/ 333 h 375"/>
                  <a:gd name="T26" fmla="*/ 3014 w 3120"/>
                  <a:gd name="T27" fmla="*/ 355 h 375"/>
                  <a:gd name="T28" fmla="*/ 2974 w 3120"/>
                  <a:gd name="T29" fmla="*/ 369 h 375"/>
                  <a:gd name="T30" fmla="*/ 2932 w 3120"/>
                  <a:gd name="T31" fmla="*/ 375 h 375"/>
                  <a:gd name="T32" fmla="*/ 187 w 3120"/>
                  <a:gd name="T33" fmla="*/ 375 h 375"/>
                  <a:gd name="T34" fmla="*/ 143 w 3120"/>
                  <a:gd name="T35" fmla="*/ 369 h 375"/>
                  <a:gd name="T36" fmla="*/ 106 w 3120"/>
                  <a:gd name="T37" fmla="*/ 355 h 375"/>
                  <a:gd name="T38" fmla="*/ 70 w 3120"/>
                  <a:gd name="T39" fmla="*/ 333 h 375"/>
                  <a:gd name="T40" fmla="*/ 42 w 3120"/>
                  <a:gd name="T41" fmla="*/ 303 h 375"/>
                  <a:gd name="T42" fmla="*/ 20 w 3120"/>
                  <a:gd name="T43" fmla="*/ 269 h 375"/>
                  <a:gd name="T44" fmla="*/ 6 w 3120"/>
                  <a:gd name="T45" fmla="*/ 229 h 375"/>
                  <a:gd name="T46" fmla="*/ 0 w 3120"/>
                  <a:gd name="T47" fmla="*/ 187 h 375"/>
                  <a:gd name="T48" fmla="*/ 6 w 3120"/>
                  <a:gd name="T49" fmla="*/ 144 h 375"/>
                  <a:gd name="T50" fmla="*/ 20 w 3120"/>
                  <a:gd name="T51" fmla="*/ 104 h 375"/>
                  <a:gd name="T52" fmla="*/ 42 w 3120"/>
                  <a:gd name="T53" fmla="*/ 70 h 375"/>
                  <a:gd name="T54" fmla="*/ 70 w 3120"/>
                  <a:gd name="T55" fmla="*/ 42 h 375"/>
                  <a:gd name="T56" fmla="*/ 106 w 3120"/>
                  <a:gd name="T57" fmla="*/ 18 h 375"/>
                  <a:gd name="T58" fmla="*/ 143 w 3120"/>
                  <a:gd name="T59" fmla="*/ 4 h 375"/>
                  <a:gd name="T60" fmla="*/ 187 w 3120"/>
                  <a:gd name="T61"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5">
                    <a:moveTo>
                      <a:pt x="187" y="0"/>
                    </a:moveTo>
                    <a:lnTo>
                      <a:pt x="2932" y="0"/>
                    </a:lnTo>
                    <a:lnTo>
                      <a:pt x="2974" y="4"/>
                    </a:lnTo>
                    <a:lnTo>
                      <a:pt x="3014" y="18"/>
                    </a:lnTo>
                    <a:lnTo>
                      <a:pt x="3050" y="42"/>
                    </a:lnTo>
                    <a:lnTo>
                      <a:pt x="3078" y="70"/>
                    </a:lnTo>
                    <a:lnTo>
                      <a:pt x="3100" y="104"/>
                    </a:lnTo>
                    <a:lnTo>
                      <a:pt x="3114" y="144"/>
                    </a:lnTo>
                    <a:lnTo>
                      <a:pt x="3120" y="187"/>
                    </a:lnTo>
                    <a:lnTo>
                      <a:pt x="3114" y="229"/>
                    </a:lnTo>
                    <a:lnTo>
                      <a:pt x="3100" y="269"/>
                    </a:lnTo>
                    <a:lnTo>
                      <a:pt x="3078" y="303"/>
                    </a:lnTo>
                    <a:lnTo>
                      <a:pt x="3050" y="333"/>
                    </a:lnTo>
                    <a:lnTo>
                      <a:pt x="3014" y="355"/>
                    </a:lnTo>
                    <a:lnTo>
                      <a:pt x="2974" y="369"/>
                    </a:lnTo>
                    <a:lnTo>
                      <a:pt x="2932" y="375"/>
                    </a:lnTo>
                    <a:lnTo>
                      <a:pt x="187" y="375"/>
                    </a:lnTo>
                    <a:lnTo>
                      <a:pt x="143" y="369"/>
                    </a:lnTo>
                    <a:lnTo>
                      <a:pt x="106" y="355"/>
                    </a:lnTo>
                    <a:lnTo>
                      <a:pt x="70" y="333"/>
                    </a:lnTo>
                    <a:lnTo>
                      <a:pt x="42" y="303"/>
                    </a:lnTo>
                    <a:lnTo>
                      <a:pt x="20" y="269"/>
                    </a:lnTo>
                    <a:lnTo>
                      <a:pt x="6" y="229"/>
                    </a:lnTo>
                    <a:lnTo>
                      <a:pt x="0" y="187"/>
                    </a:lnTo>
                    <a:lnTo>
                      <a:pt x="6" y="144"/>
                    </a:lnTo>
                    <a:lnTo>
                      <a:pt x="20" y="104"/>
                    </a:lnTo>
                    <a:lnTo>
                      <a:pt x="42" y="70"/>
                    </a:lnTo>
                    <a:lnTo>
                      <a:pt x="70" y="42"/>
                    </a:lnTo>
                    <a:lnTo>
                      <a:pt x="106" y="18"/>
                    </a:lnTo>
                    <a:lnTo>
                      <a:pt x="143" y="4"/>
                    </a:lnTo>
                    <a:lnTo>
                      <a:pt x="187" y="0"/>
                    </a:lnTo>
                    <a:close/>
                  </a:path>
                </a:pathLst>
              </a:custGeom>
              <a:grpFill/>
              <a:ln w="3175">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1400">
                  <a:latin typeface="Arial" panose="020B0604020202020204" pitchFamily="34" charset="0"/>
                  <a:ea typeface="Ebrima" panose="02000000000000000000" pitchFamily="2" charset="0"/>
                  <a:cs typeface="Arial" panose="020B0604020202020204" pitchFamily="34" charset="0"/>
                </a:endParaRPr>
              </a:p>
            </p:txBody>
          </p:sp>
          <p:sp>
            <p:nvSpPr>
              <p:cNvPr id="96" name="Freeform 57">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3B6C838-3746-4737-ACEB-7C4B52BA4AE2}"/>
                  </a:ext>
                </a:extLst>
              </p:cNvPr>
              <p:cNvSpPr>
                <a:spLocks/>
              </p:cNvSpPr>
              <p:nvPr/>
            </p:nvSpPr>
            <p:spPr bwMode="auto">
              <a:xfrm>
                <a:off x="4305302" y="3813172"/>
                <a:ext cx="2476503" cy="296846"/>
              </a:xfrm>
              <a:custGeom>
                <a:avLst/>
                <a:gdLst>
                  <a:gd name="T0" fmla="*/ 187 w 3120"/>
                  <a:gd name="T1" fmla="*/ 0 h 375"/>
                  <a:gd name="T2" fmla="*/ 2932 w 3120"/>
                  <a:gd name="T3" fmla="*/ 0 h 375"/>
                  <a:gd name="T4" fmla="*/ 2974 w 3120"/>
                  <a:gd name="T5" fmla="*/ 6 h 375"/>
                  <a:gd name="T6" fmla="*/ 3014 w 3120"/>
                  <a:gd name="T7" fmla="*/ 20 h 375"/>
                  <a:gd name="T8" fmla="*/ 3050 w 3120"/>
                  <a:gd name="T9" fmla="*/ 42 h 375"/>
                  <a:gd name="T10" fmla="*/ 3078 w 3120"/>
                  <a:gd name="T11" fmla="*/ 72 h 375"/>
                  <a:gd name="T12" fmla="*/ 3100 w 3120"/>
                  <a:gd name="T13" fmla="*/ 106 h 375"/>
                  <a:gd name="T14" fmla="*/ 3114 w 3120"/>
                  <a:gd name="T15" fmla="*/ 146 h 375"/>
                  <a:gd name="T16" fmla="*/ 3120 w 3120"/>
                  <a:gd name="T17" fmla="*/ 187 h 375"/>
                  <a:gd name="T18" fmla="*/ 3114 w 3120"/>
                  <a:gd name="T19" fmla="*/ 231 h 375"/>
                  <a:gd name="T20" fmla="*/ 3100 w 3120"/>
                  <a:gd name="T21" fmla="*/ 271 h 375"/>
                  <a:gd name="T22" fmla="*/ 3078 w 3120"/>
                  <a:gd name="T23" fmla="*/ 305 h 375"/>
                  <a:gd name="T24" fmla="*/ 3050 w 3120"/>
                  <a:gd name="T25" fmla="*/ 333 h 375"/>
                  <a:gd name="T26" fmla="*/ 3014 w 3120"/>
                  <a:gd name="T27" fmla="*/ 357 h 375"/>
                  <a:gd name="T28" fmla="*/ 2974 w 3120"/>
                  <a:gd name="T29" fmla="*/ 371 h 375"/>
                  <a:gd name="T30" fmla="*/ 2932 w 3120"/>
                  <a:gd name="T31" fmla="*/ 375 h 375"/>
                  <a:gd name="T32" fmla="*/ 187 w 3120"/>
                  <a:gd name="T33" fmla="*/ 375 h 375"/>
                  <a:gd name="T34" fmla="*/ 143 w 3120"/>
                  <a:gd name="T35" fmla="*/ 371 h 375"/>
                  <a:gd name="T36" fmla="*/ 106 w 3120"/>
                  <a:gd name="T37" fmla="*/ 357 h 375"/>
                  <a:gd name="T38" fmla="*/ 70 w 3120"/>
                  <a:gd name="T39" fmla="*/ 335 h 375"/>
                  <a:gd name="T40" fmla="*/ 42 w 3120"/>
                  <a:gd name="T41" fmla="*/ 305 h 375"/>
                  <a:gd name="T42" fmla="*/ 20 w 3120"/>
                  <a:gd name="T43" fmla="*/ 271 h 375"/>
                  <a:gd name="T44" fmla="*/ 6 w 3120"/>
                  <a:gd name="T45" fmla="*/ 231 h 375"/>
                  <a:gd name="T46" fmla="*/ 0 w 3120"/>
                  <a:gd name="T47" fmla="*/ 187 h 375"/>
                  <a:gd name="T48" fmla="*/ 6 w 3120"/>
                  <a:gd name="T49" fmla="*/ 146 h 375"/>
                  <a:gd name="T50" fmla="*/ 20 w 3120"/>
                  <a:gd name="T51" fmla="*/ 106 h 375"/>
                  <a:gd name="T52" fmla="*/ 42 w 3120"/>
                  <a:gd name="T53" fmla="*/ 72 h 375"/>
                  <a:gd name="T54" fmla="*/ 70 w 3120"/>
                  <a:gd name="T55" fmla="*/ 42 h 375"/>
                  <a:gd name="T56" fmla="*/ 106 w 3120"/>
                  <a:gd name="T57" fmla="*/ 20 h 375"/>
                  <a:gd name="T58" fmla="*/ 143 w 3120"/>
                  <a:gd name="T59" fmla="*/ 6 h 375"/>
                  <a:gd name="T60" fmla="*/ 187 w 3120"/>
                  <a:gd name="T61"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5">
                    <a:moveTo>
                      <a:pt x="187" y="0"/>
                    </a:moveTo>
                    <a:lnTo>
                      <a:pt x="2932" y="0"/>
                    </a:lnTo>
                    <a:lnTo>
                      <a:pt x="2974" y="6"/>
                    </a:lnTo>
                    <a:lnTo>
                      <a:pt x="3014" y="20"/>
                    </a:lnTo>
                    <a:lnTo>
                      <a:pt x="3050" y="42"/>
                    </a:lnTo>
                    <a:lnTo>
                      <a:pt x="3078" y="72"/>
                    </a:lnTo>
                    <a:lnTo>
                      <a:pt x="3100" y="106"/>
                    </a:lnTo>
                    <a:lnTo>
                      <a:pt x="3114" y="146"/>
                    </a:lnTo>
                    <a:lnTo>
                      <a:pt x="3120" y="187"/>
                    </a:lnTo>
                    <a:lnTo>
                      <a:pt x="3114" y="231"/>
                    </a:lnTo>
                    <a:lnTo>
                      <a:pt x="3100" y="271"/>
                    </a:lnTo>
                    <a:lnTo>
                      <a:pt x="3078" y="305"/>
                    </a:lnTo>
                    <a:lnTo>
                      <a:pt x="3050" y="333"/>
                    </a:lnTo>
                    <a:lnTo>
                      <a:pt x="3014" y="357"/>
                    </a:lnTo>
                    <a:lnTo>
                      <a:pt x="2974" y="371"/>
                    </a:lnTo>
                    <a:lnTo>
                      <a:pt x="2932" y="375"/>
                    </a:lnTo>
                    <a:lnTo>
                      <a:pt x="187" y="375"/>
                    </a:lnTo>
                    <a:lnTo>
                      <a:pt x="143" y="371"/>
                    </a:lnTo>
                    <a:lnTo>
                      <a:pt x="106" y="357"/>
                    </a:lnTo>
                    <a:lnTo>
                      <a:pt x="70" y="335"/>
                    </a:lnTo>
                    <a:lnTo>
                      <a:pt x="42" y="305"/>
                    </a:lnTo>
                    <a:lnTo>
                      <a:pt x="20" y="271"/>
                    </a:lnTo>
                    <a:lnTo>
                      <a:pt x="6" y="231"/>
                    </a:lnTo>
                    <a:lnTo>
                      <a:pt x="0" y="187"/>
                    </a:lnTo>
                    <a:lnTo>
                      <a:pt x="6" y="146"/>
                    </a:lnTo>
                    <a:lnTo>
                      <a:pt x="20" y="106"/>
                    </a:lnTo>
                    <a:lnTo>
                      <a:pt x="42" y="72"/>
                    </a:lnTo>
                    <a:lnTo>
                      <a:pt x="70" y="42"/>
                    </a:lnTo>
                    <a:lnTo>
                      <a:pt x="106" y="20"/>
                    </a:lnTo>
                    <a:lnTo>
                      <a:pt x="143" y="6"/>
                    </a:lnTo>
                    <a:lnTo>
                      <a:pt x="187" y="0"/>
                    </a:lnTo>
                    <a:close/>
                  </a:path>
                </a:pathLst>
              </a:custGeom>
              <a:grpFill/>
              <a:ln w="3175">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1400">
                  <a:latin typeface="Arial" panose="020B0604020202020204" pitchFamily="34" charset="0"/>
                  <a:ea typeface="Ebrima" panose="02000000000000000000" pitchFamily="2" charset="0"/>
                  <a:cs typeface="Arial" panose="020B0604020202020204" pitchFamily="34" charset="0"/>
                </a:endParaRPr>
              </a:p>
            </p:txBody>
          </p:sp>
          <p:sp>
            <p:nvSpPr>
              <p:cNvPr id="97" name="Freeform 5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A8A9711-F380-4784-B17D-451B6ED212A7}"/>
                  </a:ext>
                </a:extLst>
              </p:cNvPr>
              <p:cNvSpPr>
                <a:spLocks/>
              </p:cNvSpPr>
              <p:nvPr/>
            </p:nvSpPr>
            <p:spPr bwMode="auto">
              <a:xfrm>
                <a:off x="4305302" y="4519603"/>
                <a:ext cx="2476503" cy="296846"/>
              </a:xfrm>
              <a:custGeom>
                <a:avLst/>
                <a:gdLst>
                  <a:gd name="T0" fmla="*/ 187 w 3120"/>
                  <a:gd name="T1" fmla="*/ 0 h 375"/>
                  <a:gd name="T2" fmla="*/ 2932 w 3120"/>
                  <a:gd name="T3" fmla="*/ 0 h 375"/>
                  <a:gd name="T4" fmla="*/ 2974 w 3120"/>
                  <a:gd name="T5" fmla="*/ 4 h 375"/>
                  <a:gd name="T6" fmla="*/ 3014 w 3120"/>
                  <a:gd name="T7" fmla="*/ 20 h 375"/>
                  <a:gd name="T8" fmla="*/ 3050 w 3120"/>
                  <a:gd name="T9" fmla="*/ 42 h 375"/>
                  <a:gd name="T10" fmla="*/ 3078 w 3120"/>
                  <a:gd name="T11" fmla="*/ 70 h 375"/>
                  <a:gd name="T12" fmla="*/ 3100 w 3120"/>
                  <a:gd name="T13" fmla="*/ 106 h 375"/>
                  <a:gd name="T14" fmla="*/ 3114 w 3120"/>
                  <a:gd name="T15" fmla="*/ 144 h 375"/>
                  <a:gd name="T16" fmla="*/ 3120 w 3120"/>
                  <a:gd name="T17" fmla="*/ 188 h 375"/>
                  <a:gd name="T18" fmla="*/ 3114 w 3120"/>
                  <a:gd name="T19" fmla="*/ 229 h 375"/>
                  <a:gd name="T20" fmla="*/ 3100 w 3120"/>
                  <a:gd name="T21" fmla="*/ 269 h 375"/>
                  <a:gd name="T22" fmla="*/ 3078 w 3120"/>
                  <a:gd name="T23" fmla="*/ 305 h 375"/>
                  <a:gd name="T24" fmla="*/ 3050 w 3120"/>
                  <a:gd name="T25" fmla="*/ 333 h 375"/>
                  <a:gd name="T26" fmla="*/ 3014 w 3120"/>
                  <a:gd name="T27" fmla="*/ 355 h 375"/>
                  <a:gd name="T28" fmla="*/ 2974 w 3120"/>
                  <a:gd name="T29" fmla="*/ 369 h 375"/>
                  <a:gd name="T30" fmla="*/ 2932 w 3120"/>
                  <a:gd name="T31" fmla="*/ 375 h 375"/>
                  <a:gd name="T32" fmla="*/ 187 w 3120"/>
                  <a:gd name="T33" fmla="*/ 375 h 375"/>
                  <a:gd name="T34" fmla="*/ 143 w 3120"/>
                  <a:gd name="T35" fmla="*/ 369 h 375"/>
                  <a:gd name="T36" fmla="*/ 106 w 3120"/>
                  <a:gd name="T37" fmla="*/ 355 h 375"/>
                  <a:gd name="T38" fmla="*/ 70 w 3120"/>
                  <a:gd name="T39" fmla="*/ 333 h 375"/>
                  <a:gd name="T40" fmla="*/ 42 w 3120"/>
                  <a:gd name="T41" fmla="*/ 305 h 375"/>
                  <a:gd name="T42" fmla="*/ 20 w 3120"/>
                  <a:gd name="T43" fmla="*/ 269 h 375"/>
                  <a:gd name="T44" fmla="*/ 6 w 3120"/>
                  <a:gd name="T45" fmla="*/ 229 h 375"/>
                  <a:gd name="T46" fmla="*/ 0 w 3120"/>
                  <a:gd name="T47" fmla="*/ 188 h 375"/>
                  <a:gd name="T48" fmla="*/ 6 w 3120"/>
                  <a:gd name="T49" fmla="*/ 144 h 375"/>
                  <a:gd name="T50" fmla="*/ 20 w 3120"/>
                  <a:gd name="T51" fmla="*/ 106 h 375"/>
                  <a:gd name="T52" fmla="*/ 42 w 3120"/>
                  <a:gd name="T53" fmla="*/ 70 h 375"/>
                  <a:gd name="T54" fmla="*/ 70 w 3120"/>
                  <a:gd name="T55" fmla="*/ 42 h 375"/>
                  <a:gd name="T56" fmla="*/ 106 w 3120"/>
                  <a:gd name="T57" fmla="*/ 20 h 375"/>
                  <a:gd name="T58" fmla="*/ 143 w 3120"/>
                  <a:gd name="T59" fmla="*/ 4 h 375"/>
                  <a:gd name="T60" fmla="*/ 187 w 3120"/>
                  <a:gd name="T61"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5">
                    <a:moveTo>
                      <a:pt x="187" y="0"/>
                    </a:moveTo>
                    <a:lnTo>
                      <a:pt x="2932" y="0"/>
                    </a:lnTo>
                    <a:lnTo>
                      <a:pt x="2974" y="4"/>
                    </a:lnTo>
                    <a:lnTo>
                      <a:pt x="3014" y="20"/>
                    </a:lnTo>
                    <a:lnTo>
                      <a:pt x="3050" y="42"/>
                    </a:lnTo>
                    <a:lnTo>
                      <a:pt x="3078" y="70"/>
                    </a:lnTo>
                    <a:lnTo>
                      <a:pt x="3100" y="106"/>
                    </a:lnTo>
                    <a:lnTo>
                      <a:pt x="3114" y="144"/>
                    </a:lnTo>
                    <a:lnTo>
                      <a:pt x="3120" y="188"/>
                    </a:lnTo>
                    <a:lnTo>
                      <a:pt x="3114" y="229"/>
                    </a:lnTo>
                    <a:lnTo>
                      <a:pt x="3100" y="269"/>
                    </a:lnTo>
                    <a:lnTo>
                      <a:pt x="3078" y="305"/>
                    </a:lnTo>
                    <a:lnTo>
                      <a:pt x="3050" y="333"/>
                    </a:lnTo>
                    <a:lnTo>
                      <a:pt x="3014" y="355"/>
                    </a:lnTo>
                    <a:lnTo>
                      <a:pt x="2974" y="369"/>
                    </a:lnTo>
                    <a:lnTo>
                      <a:pt x="2932" y="375"/>
                    </a:lnTo>
                    <a:lnTo>
                      <a:pt x="187" y="375"/>
                    </a:lnTo>
                    <a:lnTo>
                      <a:pt x="143" y="369"/>
                    </a:lnTo>
                    <a:lnTo>
                      <a:pt x="106" y="355"/>
                    </a:lnTo>
                    <a:lnTo>
                      <a:pt x="70" y="333"/>
                    </a:lnTo>
                    <a:lnTo>
                      <a:pt x="42" y="305"/>
                    </a:lnTo>
                    <a:lnTo>
                      <a:pt x="20" y="269"/>
                    </a:lnTo>
                    <a:lnTo>
                      <a:pt x="6" y="229"/>
                    </a:lnTo>
                    <a:lnTo>
                      <a:pt x="0" y="188"/>
                    </a:lnTo>
                    <a:lnTo>
                      <a:pt x="6" y="144"/>
                    </a:lnTo>
                    <a:lnTo>
                      <a:pt x="20" y="106"/>
                    </a:lnTo>
                    <a:lnTo>
                      <a:pt x="42" y="70"/>
                    </a:lnTo>
                    <a:lnTo>
                      <a:pt x="70" y="42"/>
                    </a:lnTo>
                    <a:lnTo>
                      <a:pt x="106" y="20"/>
                    </a:lnTo>
                    <a:lnTo>
                      <a:pt x="143" y="4"/>
                    </a:lnTo>
                    <a:lnTo>
                      <a:pt x="187" y="0"/>
                    </a:lnTo>
                    <a:close/>
                  </a:path>
                </a:pathLst>
              </a:custGeom>
              <a:grpFill/>
              <a:ln w="3175">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1400">
                  <a:latin typeface="Arial" panose="020B0604020202020204" pitchFamily="34" charset="0"/>
                  <a:ea typeface="Ebrima" panose="02000000000000000000" pitchFamily="2" charset="0"/>
                  <a:cs typeface="Arial" panose="020B0604020202020204" pitchFamily="34" charset="0"/>
                </a:endParaRPr>
              </a:p>
            </p:txBody>
          </p:sp>
          <p:sp>
            <p:nvSpPr>
              <p:cNvPr id="98" name="Freeform 5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CBEA69B-498D-429A-B54C-904722182196}"/>
                  </a:ext>
                </a:extLst>
              </p:cNvPr>
              <p:cNvSpPr>
                <a:spLocks/>
              </p:cNvSpPr>
              <p:nvPr/>
            </p:nvSpPr>
            <p:spPr bwMode="auto">
              <a:xfrm>
                <a:off x="4305302" y="5227629"/>
                <a:ext cx="2476503" cy="295285"/>
              </a:xfrm>
              <a:custGeom>
                <a:avLst/>
                <a:gdLst>
                  <a:gd name="T0" fmla="*/ 187 w 3120"/>
                  <a:gd name="T1" fmla="*/ 0 h 373"/>
                  <a:gd name="T2" fmla="*/ 2932 w 3120"/>
                  <a:gd name="T3" fmla="*/ 0 h 373"/>
                  <a:gd name="T4" fmla="*/ 2974 w 3120"/>
                  <a:gd name="T5" fmla="*/ 4 h 373"/>
                  <a:gd name="T6" fmla="*/ 3014 w 3120"/>
                  <a:gd name="T7" fmla="*/ 18 h 373"/>
                  <a:gd name="T8" fmla="*/ 3050 w 3120"/>
                  <a:gd name="T9" fmla="*/ 40 h 373"/>
                  <a:gd name="T10" fmla="*/ 3078 w 3120"/>
                  <a:gd name="T11" fmla="*/ 70 h 373"/>
                  <a:gd name="T12" fmla="*/ 3100 w 3120"/>
                  <a:gd name="T13" fmla="*/ 104 h 373"/>
                  <a:gd name="T14" fmla="*/ 3114 w 3120"/>
                  <a:gd name="T15" fmla="*/ 144 h 373"/>
                  <a:gd name="T16" fmla="*/ 3120 w 3120"/>
                  <a:gd name="T17" fmla="*/ 186 h 373"/>
                  <a:gd name="T18" fmla="*/ 3114 w 3120"/>
                  <a:gd name="T19" fmla="*/ 229 h 373"/>
                  <a:gd name="T20" fmla="*/ 3100 w 3120"/>
                  <a:gd name="T21" fmla="*/ 269 h 373"/>
                  <a:gd name="T22" fmla="*/ 3078 w 3120"/>
                  <a:gd name="T23" fmla="*/ 303 h 373"/>
                  <a:gd name="T24" fmla="*/ 3050 w 3120"/>
                  <a:gd name="T25" fmla="*/ 333 h 373"/>
                  <a:gd name="T26" fmla="*/ 3014 w 3120"/>
                  <a:gd name="T27" fmla="*/ 355 h 373"/>
                  <a:gd name="T28" fmla="*/ 2974 w 3120"/>
                  <a:gd name="T29" fmla="*/ 369 h 373"/>
                  <a:gd name="T30" fmla="*/ 2932 w 3120"/>
                  <a:gd name="T31" fmla="*/ 373 h 373"/>
                  <a:gd name="T32" fmla="*/ 187 w 3120"/>
                  <a:gd name="T33" fmla="*/ 373 h 373"/>
                  <a:gd name="T34" fmla="*/ 143 w 3120"/>
                  <a:gd name="T35" fmla="*/ 369 h 373"/>
                  <a:gd name="T36" fmla="*/ 106 w 3120"/>
                  <a:gd name="T37" fmla="*/ 355 h 373"/>
                  <a:gd name="T38" fmla="*/ 70 w 3120"/>
                  <a:gd name="T39" fmla="*/ 333 h 373"/>
                  <a:gd name="T40" fmla="*/ 42 w 3120"/>
                  <a:gd name="T41" fmla="*/ 303 h 373"/>
                  <a:gd name="T42" fmla="*/ 20 w 3120"/>
                  <a:gd name="T43" fmla="*/ 269 h 373"/>
                  <a:gd name="T44" fmla="*/ 6 w 3120"/>
                  <a:gd name="T45" fmla="*/ 229 h 373"/>
                  <a:gd name="T46" fmla="*/ 0 w 3120"/>
                  <a:gd name="T47" fmla="*/ 186 h 373"/>
                  <a:gd name="T48" fmla="*/ 6 w 3120"/>
                  <a:gd name="T49" fmla="*/ 144 h 373"/>
                  <a:gd name="T50" fmla="*/ 20 w 3120"/>
                  <a:gd name="T51" fmla="*/ 104 h 373"/>
                  <a:gd name="T52" fmla="*/ 42 w 3120"/>
                  <a:gd name="T53" fmla="*/ 70 h 373"/>
                  <a:gd name="T54" fmla="*/ 70 w 3120"/>
                  <a:gd name="T55" fmla="*/ 40 h 373"/>
                  <a:gd name="T56" fmla="*/ 106 w 3120"/>
                  <a:gd name="T57" fmla="*/ 18 h 373"/>
                  <a:gd name="T58" fmla="*/ 143 w 3120"/>
                  <a:gd name="T59" fmla="*/ 4 h 373"/>
                  <a:gd name="T60" fmla="*/ 187 w 3120"/>
                  <a:gd name="T61"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3">
                    <a:moveTo>
                      <a:pt x="187" y="0"/>
                    </a:moveTo>
                    <a:lnTo>
                      <a:pt x="2932" y="0"/>
                    </a:lnTo>
                    <a:lnTo>
                      <a:pt x="2974" y="4"/>
                    </a:lnTo>
                    <a:lnTo>
                      <a:pt x="3014" y="18"/>
                    </a:lnTo>
                    <a:lnTo>
                      <a:pt x="3050" y="40"/>
                    </a:lnTo>
                    <a:lnTo>
                      <a:pt x="3078" y="70"/>
                    </a:lnTo>
                    <a:lnTo>
                      <a:pt x="3100" y="104"/>
                    </a:lnTo>
                    <a:lnTo>
                      <a:pt x="3114" y="144"/>
                    </a:lnTo>
                    <a:lnTo>
                      <a:pt x="3120" y="186"/>
                    </a:lnTo>
                    <a:lnTo>
                      <a:pt x="3114" y="229"/>
                    </a:lnTo>
                    <a:lnTo>
                      <a:pt x="3100" y="269"/>
                    </a:lnTo>
                    <a:lnTo>
                      <a:pt x="3078" y="303"/>
                    </a:lnTo>
                    <a:lnTo>
                      <a:pt x="3050" y="333"/>
                    </a:lnTo>
                    <a:lnTo>
                      <a:pt x="3014" y="355"/>
                    </a:lnTo>
                    <a:lnTo>
                      <a:pt x="2974" y="369"/>
                    </a:lnTo>
                    <a:lnTo>
                      <a:pt x="2932" y="373"/>
                    </a:lnTo>
                    <a:lnTo>
                      <a:pt x="187" y="373"/>
                    </a:lnTo>
                    <a:lnTo>
                      <a:pt x="143" y="369"/>
                    </a:lnTo>
                    <a:lnTo>
                      <a:pt x="106" y="355"/>
                    </a:lnTo>
                    <a:lnTo>
                      <a:pt x="70" y="333"/>
                    </a:lnTo>
                    <a:lnTo>
                      <a:pt x="42" y="303"/>
                    </a:lnTo>
                    <a:lnTo>
                      <a:pt x="20" y="269"/>
                    </a:lnTo>
                    <a:lnTo>
                      <a:pt x="6" y="229"/>
                    </a:lnTo>
                    <a:lnTo>
                      <a:pt x="0" y="186"/>
                    </a:lnTo>
                    <a:lnTo>
                      <a:pt x="6" y="144"/>
                    </a:lnTo>
                    <a:lnTo>
                      <a:pt x="20" y="104"/>
                    </a:lnTo>
                    <a:lnTo>
                      <a:pt x="42" y="70"/>
                    </a:lnTo>
                    <a:lnTo>
                      <a:pt x="70" y="40"/>
                    </a:lnTo>
                    <a:lnTo>
                      <a:pt x="106" y="18"/>
                    </a:lnTo>
                    <a:lnTo>
                      <a:pt x="143" y="4"/>
                    </a:lnTo>
                    <a:lnTo>
                      <a:pt x="187" y="0"/>
                    </a:lnTo>
                    <a:close/>
                  </a:path>
                </a:pathLst>
              </a:custGeom>
              <a:grpFill/>
              <a:ln w="3175">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1400">
                  <a:latin typeface="Arial" panose="020B0604020202020204" pitchFamily="34" charset="0"/>
                  <a:ea typeface="Ebrima" panose="02000000000000000000" pitchFamily="2" charset="0"/>
                  <a:cs typeface="Arial" panose="020B0604020202020204" pitchFamily="34" charset="0"/>
                </a:endParaRPr>
              </a:p>
            </p:txBody>
          </p:sp>
        </p:grpSp>
        <p:sp>
          <p:nvSpPr>
            <p:cNvPr id="93" name="TextBox 28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06571C7-C6C5-4CDA-8851-36BAD63BA62D}"/>
                </a:ext>
              </a:extLst>
            </p:cNvPr>
            <p:cNvSpPr txBox="1"/>
            <p:nvPr/>
          </p:nvSpPr>
          <p:spPr>
            <a:xfrm>
              <a:off x="9483879" y="1194554"/>
              <a:ext cx="2156343" cy="182945"/>
            </a:xfrm>
            <a:prstGeom prst="rect">
              <a:avLst/>
            </a:prstGeom>
            <a:noFill/>
          </p:spPr>
          <p:txBody>
            <a:bodyPr wrap="square" lIns="0" tIns="0" rIns="0" bIns="0" rtlCol="0">
              <a:spAutoFit/>
            </a:bodyPr>
            <a:lstStyle/>
            <a:p>
              <a:pPr defTabSz="1450548"/>
              <a:r>
                <a:rPr lang="es-GT" sz="1600" b="1" dirty="0">
                  <a:latin typeface="Arial" panose="020B0604020202020204" pitchFamily="34" charset="0"/>
                  <a:ea typeface="Ebrima" panose="02000000000000000000" pitchFamily="2" charset="0"/>
                  <a:cs typeface="Arial" panose="020B0604020202020204" pitchFamily="34" charset="0"/>
                </a:rPr>
                <a:t>Fecha de Inicio </a:t>
              </a:r>
            </a:p>
          </p:txBody>
        </p:sp>
      </p:grpSp>
      <p:sp>
        <p:nvSpPr>
          <p:cNvPr id="99" name="TextBox 20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6B589A7-B80B-41F8-BE09-841B85700E5B}"/>
              </a:ext>
            </a:extLst>
          </p:cNvPr>
          <p:cNvSpPr txBox="1"/>
          <p:nvPr/>
        </p:nvSpPr>
        <p:spPr>
          <a:xfrm>
            <a:off x="9615453" y="5745148"/>
            <a:ext cx="2490172" cy="307777"/>
          </a:xfrm>
          <a:prstGeom prst="rect">
            <a:avLst/>
          </a:prstGeom>
          <a:noFill/>
        </p:spPr>
        <p:txBody>
          <a:bodyPr wrap="square" lIns="0" tIns="0" rIns="0" bIns="0" rtlCol="0">
            <a:spAutoFit/>
          </a:bodyPr>
          <a:lstStyle>
            <a:defPPr>
              <a:defRPr lang="en-US"/>
            </a:defPPr>
            <a:lvl1pPr>
              <a:defRPr sz="1200" b="1">
                <a:solidFill>
                  <a:schemeClr val="tx1">
                    <a:lumMod val="75000"/>
                    <a:lumOff val="25000"/>
                  </a:schemeClr>
                </a:solidFill>
                <a:cs typeface="Arial" pitchFamily="34" charset="0"/>
              </a:defRPr>
            </a:lvl1pPr>
          </a:lstStyle>
          <a:p>
            <a:pPr algn="ctr" defTabSz="1450548"/>
            <a:r>
              <a:rPr lang="en-GB" sz="2000" dirty="0" err="1">
                <a:solidFill>
                  <a:srgbClr val="ED7D31"/>
                </a:solidFill>
                <a:latin typeface="Arial" panose="020B0604020202020204" pitchFamily="34" charset="0"/>
              </a:rPr>
              <a:t>Enero</a:t>
            </a:r>
            <a:r>
              <a:rPr lang="en-GB" sz="2000" dirty="0">
                <a:solidFill>
                  <a:srgbClr val="ED7D31"/>
                </a:solidFill>
                <a:latin typeface="Arial" panose="020B0604020202020204" pitchFamily="34" charset="0"/>
              </a:rPr>
              <a:t> 2019</a:t>
            </a:r>
          </a:p>
        </p:txBody>
      </p:sp>
      <p:sp>
        <p:nvSpPr>
          <p:cNvPr id="100" name="Title 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D699BCD-01C9-453C-8C2F-E005F602BDC4}"/>
              </a:ext>
            </a:extLst>
          </p:cNvPr>
          <p:cNvSpPr txBox="1">
            <a:spLocks/>
          </p:cNvSpPr>
          <p:nvPr/>
        </p:nvSpPr>
        <p:spPr>
          <a:xfrm>
            <a:off x="3639162" y="1466313"/>
            <a:ext cx="5179239" cy="52266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GT" sz="2400" b="1" dirty="0">
                <a:latin typeface="Arial" panose="020B0604020202020204" pitchFamily="34" charset="0"/>
                <a:ea typeface="Ebrima" panose="02000000000000000000" pitchFamily="2" charset="0"/>
                <a:cs typeface="Arial" panose="020B0604020202020204" pitchFamily="34" charset="0"/>
              </a:rPr>
              <a:t>Comando de </a:t>
            </a:r>
            <a:r>
              <a:rPr lang="es-GT" sz="2400" b="1" dirty="0" err="1">
                <a:latin typeface="Arial" panose="020B0604020202020204" pitchFamily="34" charset="0"/>
                <a:ea typeface="Ebrima" panose="02000000000000000000" pitchFamily="2" charset="0"/>
                <a:cs typeface="Arial" panose="020B0604020202020204" pitchFamily="34" charset="0"/>
              </a:rPr>
              <a:t>Ciberdefensa</a:t>
            </a:r>
            <a:endParaRPr lang="es-GT" sz="2400" b="1" dirty="0">
              <a:latin typeface="Arial" panose="020B0604020202020204" pitchFamily="34" charset="0"/>
              <a:ea typeface="Ebrima" panose="02000000000000000000" pitchFamily="2" charset="0"/>
              <a:cs typeface="Arial" panose="020B0604020202020204" pitchFamily="34" charset="0"/>
            </a:endParaRPr>
          </a:p>
        </p:txBody>
      </p:sp>
      <p:sp>
        <p:nvSpPr>
          <p:cNvPr id="101" name="Title 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B6A3D70-C558-45DF-A6E1-F967E395180C}"/>
              </a:ext>
            </a:extLst>
          </p:cNvPr>
          <p:cNvSpPr txBox="1">
            <a:spLocks/>
          </p:cNvSpPr>
          <p:nvPr/>
        </p:nvSpPr>
        <p:spPr>
          <a:xfrm>
            <a:off x="3639163" y="2291697"/>
            <a:ext cx="5179239" cy="2308324"/>
          </a:xfrm>
          <a:prstGeom prst="rect">
            <a:avLst/>
          </a:prstGeom>
          <a:ln w="38100"/>
        </p:spPr>
        <p:style>
          <a:lnRef idx="2">
            <a:schemeClr val="accent2"/>
          </a:lnRef>
          <a:fillRef idx="1">
            <a:schemeClr val="lt1"/>
          </a:fillRef>
          <a:effectRef idx="0">
            <a:schemeClr val="accent2"/>
          </a:effectRef>
          <a:fontRef idx="minor">
            <a:schemeClr val="dk1"/>
          </a:fontRef>
        </p:style>
        <p:txBody>
          <a:bodyPr wrap="square" rtlCol="0">
            <a:spAutoFit/>
          </a:bodyPr>
          <a:lstStyle>
            <a:defPPr>
              <a:defRPr lang="en-US"/>
            </a:defPPr>
            <a:lvl1pPr algn="ctr" defTabSz="1218743">
              <a:defRPr sz="2000" b="1">
                <a:solidFill>
                  <a:schemeClr val="dk1"/>
                </a:solidFill>
                <a:latin typeface="Arial" panose="020B0604020202020204" pitchFamily="34" charset="0"/>
                <a:ea typeface="Ebrima" panose="02000000000000000000" pitchFamily="2" charset="0"/>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2400" dirty="0"/>
              <a:t>DESCRIPCIÓN</a:t>
            </a:r>
            <a:endParaRPr lang="en-US" dirty="0" smtClean="0"/>
          </a:p>
          <a:p>
            <a:pPr algn="just"/>
            <a:r>
              <a:rPr lang="es-ES_tradnl" b="0" dirty="0" smtClean="0"/>
              <a:t>El Comando de </a:t>
            </a:r>
            <a:r>
              <a:rPr lang="es-ES_tradnl" b="0" dirty="0" err="1" smtClean="0"/>
              <a:t>Ciberdefensa</a:t>
            </a:r>
            <a:r>
              <a:rPr lang="es-ES_tradnl" b="0" dirty="0" smtClean="0"/>
              <a:t> para la defensa de los sistemas de información y comunicaciones de infraestructuras y servicios críticos que comprometan la Seguridad Nacional y el sostenimiento de la vida frente a los </a:t>
            </a:r>
            <a:r>
              <a:rPr lang="es-ES_tradnl" b="0" dirty="0" err="1" smtClean="0"/>
              <a:t>Ciberataques</a:t>
            </a:r>
            <a:r>
              <a:rPr lang="es-ES_tradnl" b="0" dirty="0" smtClean="0"/>
              <a:t>.</a:t>
            </a:r>
            <a:endParaRPr lang="es-ES_tradnl" dirty="0"/>
          </a:p>
        </p:txBody>
      </p:sp>
      <p:sp>
        <p:nvSpPr>
          <p:cNvPr id="102" name="TextBox 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B095F6E-40E3-4A94-95C9-ED7F33459E78}"/>
              </a:ext>
            </a:extLst>
          </p:cNvPr>
          <p:cNvSpPr txBox="1"/>
          <p:nvPr/>
        </p:nvSpPr>
        <p:spPr>
          <a:xfrm>
            <a:off x="9590037" y="1438684"/>
            <a:ext cx="2280570" cy="615553"/>
          </a:xfrm>
          <a:prstGeom prst="rect">
            <a:avLst/>
          </a:prstGeom>
          <a:noFill/>
        </p:spPr>
        <p:txBody>
          <a:bodyPr wrap="square" lIns="0" tIns="0" rIns="0" bIns="0" rtlCol="0">
            <a:spAutoFit/>
          </a:bodyPr>
          <a:lstStyle>
            <a:defPPr>
              <a:defRPr lang="en-US"/>
            </a:defPPr>
            <a:lvl1pPr algn="ctr" defTabSz="1450548">
              <a:defRPr sz="2000" b="1">
                <a:latin typeface="Arial" panose="020B0604020202020204" pitchFamily="34" charset="0"/>
                <a:cs typeface="Arial" panose="020B0604020202020204" pitchFamily="34" charset="0"/>
              </a:defRPr>
            </a:lvl1pPr>
          </a:lstStyle>
          <a:p>
            <a:r>
              <a:rPr lang="en-GB" dirty="0"/>
              <a:t>BENEFICIARIOS TOTALES</a:t>
            </a:r>
            <a:endParaRPr lang="en-IN"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40302892"/>
      </p:ext>
    </p:extLst>
  </p:cSld>
  <p:clrMapOvr>
    <a:masterClrMapping/>
  </p:clrMapOvr>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Conector recto 1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DA43EB0-F525-4FC8-890E-D00E5FF79A1D}"/>
              </a:ext>
            </a:extLst>
          </p:cNvPr>
          <p:cNvCxnSpPr>
            <a:cxnSpLocks/>
          </p:cNvCxnSpPr>
          <p:nvPr/>
        </p:nvCxnSpPr>
        <p:spPr>
          <a:xfrm flipH="1">
            <a:off x="148165" y="549619"/>
            <a:ext cx="11877672" cy="9279"/>
          </a:xfrm>
          <a:prstGeom prst="line">
            <a:avLst/>
          </a:prstGeom>
          <a:ln w="317500" cap="sq" cmpd="tri">
            <a:solidFill>
              <a:srgbClr val="00B0F0"/>
            </a:solidFill>
            <a:miter lim="800000"/>
            <a:tailEnd w="lg" len="lg"/>
          </a:ln>
        </p:spPr>
        <p:style>
          <a:lnRef idx="3">
            <a:schemeClr val="accent1"/>
          </a:lnRef>
          <a:fillRef idx="0">
            <a:schemeClr val="accent1"/>
          </a:fillRef>
          <a:effectRef idx="2">
            <a:schemeClr val="accent1"/>
          </a:effectRef>
          <a:fontRef idx="minor">
            <a:schemeClr val="tx1"/>
          </a:fontRef>
        </p:style>
      </p:cxnSp>
      <p:grpSp>
        <p:nvGrpSpPr>
          <p:cNvPr id="17" name="Grupo 1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85B79A4-67D7-4267-B096-DE7F4CFD5306}"/>
              </a:ext>
            </a:extLst>
          </p:cNvPr>
          <p:cNvGrpSpPr/>
          <p:nvPr/>
        </p:nvGrpSpPr>
        <p:grpSpPr>
          <a:xfrm>
            <a:off x="10831157" y="50662"/>
            <a:ext cx="1144955" cy="1016472"/>
            <a:chOff x="0" y="0"/>
            <a:chExt cx="2706370" cy="2851785"/>
          </a:xfrm>
        </p:grpSpPr>
        <p:pic>
          <p:nvPicPr>
            <p:cNvPr id="18" name="Imagen 17"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C09A44F-AB02-40CB-A319-E9FDBF87F63F}"/>
                </a:ext>
              </a:extLst>
            </p:cNvPr>
            <p:cNvPicPr>
              <a:picLocks noChangeAspect="1"/>
            </p:cNvPicPr>
            <p:nvPr/>
          </p:nvPicPr>
          <p:blipFill>
            <a:blip r:embed="rId4"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0" y="0"/>
              <a:ext cx="2706370" cy="2851785"/>
            </a:xfrm>
            <a:prstGeom prst="rect">
              <a:avLst/>
            </a:prstGeom>
            <a:noFill/>
            <a:ln>
              <a:noFill/>
            </a:ln>
          </p:spPr>
        </p:pic>
        <p:grpSp>
          <p:nvGrpSpPr>
            <p:cNvPr id="19" name="Grupo 1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F49C58A-D2B6-4F8E-9A8B-BD17D0D28A5E}"/>
                </a:ext>
              </a:extLst>
            </p:cNvPr>
            <p:cNvGrpSpPr/>
            <p:nvPr/>
          </p:nvGrpSpPr>
          <p:grpSpPr>
            <a:xfrm>
              <a:off x="469784" y="528506"/>
              <a:ext cx="1701800" cy="501149"/>
              <a:chOff x="0" y="8389"/>
              <a:chExt cx="1701800" cy="501149"/>
            </a:xfrm>
          </p:grpSpPr>
          <p:pic>
            <p:nvPicPr>
              <p:cNvPr id="20" name="Imagen 19"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45EB7C5-B20B-4A67-8184-D7382EFCD0CB}"/>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822122" y="8389"/>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1" name="Imagen 20"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D5B2139-1455-4E96-B92A-9E49E21FCF11}"/>
                  </a:ext>
                </a:extLst>
              </p:cNvPr>
              <p:cNvPicPr>
                <a:picLocks noChangeAspect="1"/>
              </p:cNvPicPr>
              <p:nvPr/>
            </p:nvPicPr>
            <p:blipFill rotWithShape="1">
              <a:blip r:embed="rId6"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3" t="18842" r="42279" b="65297"/>
              <a:stretch/>
            </p:blipFill>
            <p:spPr bwMode="auto">
              <a:xfrm>
                <a:off x="1241464" y="41945"/>
                <a:ext cx="460336" cy="450556"/>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2" name="Imagen 21"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6B87993-E859-46B1-8029-B8D5C71B0010}"/>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419450" y="16778"/>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3" name="Imagen 22"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46B7FA1-3A95-4EB9-8359-3E72F6574141}"/>
                  </a:ext>
                </a:extLst>
              </p:cNvPr>
              <p:cNvPicPr>
                <a:picLocks noChangeAspect="1"/>
              </p:cNvPicPr>
              <p:nvPr/>
            </p:nvPicPr>
            <p:blipFill rotWithShape="1">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5" r="42275" b="67278"/>
              <a:stretch/>
            </p:blipFill>
            <p:spPr bwMode="auto">
              <a:xfrm>
                <a:off x="0" y="33522"/>
                <a:ext cx="460336" cy="436262"/>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grpSp>
      </p:grpSp>
      <p:sp>
        <p:nvSpPr>
          <p:cNvPr id="11" name="5 Rectángulo redondead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079E137-ED69-4226-A846-700D5B0366E7}"/>
              </a:ext>
            </a:extLst>
          </p:cNvPr>
          <p:cNvSpPr/>
          <p:nvPr/>
        </p:nvSpPr>
        <p:spPr>
          <a:xfrm>
            <a:off x="825881" y="153305"/>
            <a:ext cx="9327560" cy="728249"/>
          </a:xfrm>
          <a:prstGeom prst="roundRect">
            <a:avLst/>
          </a:prstGeom>
          <a:solidFill>
            <a:srgbClr val="002060"/>
          </a:solidFill>
          <a:ln>
            <a:noFill/>
          </a:ln>
          <a:effectLst>
            <a:glow rad="101600">
              <a:schemeClr val="bg1">
                <a:alpha val="6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anchor="ctr"/>
          <a:lstStyle/>
          <a:p>
            <a:pPr algn="ctr"/>
            <a:r>
              <a:rPr lang="es-GT" sz="4000" b="1" kern="0" dirty="0">
                <a:ln w="12700" cmpd="sng">
                  <a:solidFill>
                    <a:schemeClr val="accent4"/>
                  </a:solidFill>
                  <a:prstDash val="solid"/>
                </a:ln>
                <a:solidFill>
                  <a:srgbClr val="FFFF00"/>
                </a:solidFill>
                <a:latin typeface="Arial Black" panose="020B0A04020102020204" pitchFamily="34" charset="0"/>
                <a:cs typeface="Narkisim" pitchFamily="34" charset="-79"/>
              </a:rPr>
              <a:t>IV. PROYECTOS ESTRATÉGICOS</a:t>
            </a:r>
            <a:endParaRPr lang="en-US" sz="4000" b="1" kern="0" dirty="0">
              <a:ln w="12700" cmpd="sng">
                <a:solidFill>
                  <a:schemeClr val="accent4"/>
                </a:solidFill>
                <a:prstDash val="solid"/>
              </a:ln>
              <a:solidFill>
                <a:srgbClr val="FFFF00"/>
              </a:solidFill>
              <a:latin typeface="Arial Black" panose="020B0A04020102020204" pitchFamily="34" charset="0"/>
              <a:cs typeface="Narkisim" pitchFamily="34" charset="-79"/>
            </a:endParaRPr>
          </a:p>
        </p:txBody>
      </p:sp>
      <p:sp>
        <p:nvSpPr>
          <p:cNvPr id="12" name="Rectangle 3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F38FEAD-851D-4AFE-96AE-CA14CC2B4809}"/>
              </a:ext>
            </a:extLst>
          </p:cNvPr>
          <p:cNvSpPr/>
          <p:nvPr/>
        </p:nvSpPr>
        <p:spPr>
          <a:xfrm>
            <a:off x="150024" y="922585"/>
            <a:ext cx="3095226" cy="5847850"/>
          </a:xfrm>
          <a:prstGeom prst="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450548"/>
            <a:endParaRPr lang="en-US" sz="2399">
              <a:solidFill>
                <a:prstClr val="white"/>
              </a:solidFill>
              <a:latin typeface="Calibri"/>
            </a:endParaRPr>
          </a:p>
        </p:txBody>
      </p:sp>
      <p:sp>
        <p:nvSpPr>
          <p:cNvPr id="30" name="TextBox 8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94FD9709-82ED-4270-806C-26F55D88ABA9}"/>
              </a:ext>
            </a:extLst>
          </p:cNvPr>
          <p:cNvSpPr txBox="1"/>
          <p:nvPr/>
        </p:nvSpPr>
        <p:spPr>
          <a:xfrm>
            <a:off x="339447" y="1650328"/>
            <a:ext cx="2541590" cy="430887"/>
          </a:xfrm>
          <a:prstGeom prst="rect">
            <a:avLst/>
          </a:prstGeom>
          <a:noFill/>
        </p:spPr>
        <p:txBody>
          <a:bodyPr wrap="square" lIns="0" tIns="0" rIns="0" bIns="0" rtlCol="0">
            <a:spAutoFit/>
          </a:bodyPr>
          <a:lstStyle>
            <a:defPPr>
              <a:defRPr lang="en-US"/>
            </a:defPPr>
            <a:lvl1pPr algn="just" defTabSz="1450548">
              <a:defRPr sz="1400" b="1">
                <a:latin typeface="Arial" panose="020B0604020202020204" pitchFamily="34" charset="0"/>
                <a:ea typeface="Ebrima" panose="02000000000000000000" pitchFamily="2" charset="0"/>
                <a:cs typeface="Arial" panose="020B0604020202020204" pitchFamily="34" charset="0"/>
              </a:defRPr>
            </a:lvl1pPr>
          </a:lstStyle>
          <a:p>
            <a:r>
              <a:rPr lang="es-ES_tradnl" dirty="0" smtClean="0"/>
              <a:t>Soberanía del territorio y seguridad del área</a:t>
            </a:r>
            <a:endParaRPr lang="es-ES_tradnl" dirty="0"/>
          </a:p>
        </p:txBody>
      </p:sp>
      <p:sp>
        <p:nvSpPr>
          <p:cNvPr id="31" name="Freeform: Shape 4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5CE9368-5B64-4E5A-B5FD-43980111C26D}"/>
              </a:ext>
            </a:extLst>
          </p:cNvPr>
          <p:cNvSpPr/>
          <p:nvPr/>
        </p:nvSpPr>
        <p:spPr>
          <a:xfrm>
            <a:off x="281728" y="1071586"/>
            <a:ext cx="2741066" cy="543213"/>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rgbClr val="002060"/>
          </a:solidFill>
          <a:ln>
            <a:noFill/>
          </a:ln>
          <a:effectLst>
            <a:innerShdw blurRad="63500" dist="50800" dir="13500000">
              <a:prstClr val="black">
                <a:alpha val="20000"/>
              </a:prstClr>
            </a:innerShdw>
          </a:effectLst>
          <a:extLst/>
        </p:spPr>
        <p:txBody>
          <a:bodyPr vert="horz" wrap="square" lIns="251942" tIns="45709" rIns="91419" bIns="179958" numCol="1" anchor="ctr" anchorCtr="0" compatLnSpc="1">
            <a:prstTxWarp prst="textNoShape">
              <a:avLst/>
            </a:prstTxWarp>
          </a:bodyPr>
          <a:lstStyle/>
          <a:p>
            <a:pPr algn="ctr" defTabSz="1450548"/>
            <a:r>
              <a:rPr lang="es-ES_tradnl" sz="1200" b="1" dirty="0" smtClean="0">
                <a:solidFill>
                  <a:srgbClr val="FFFF00"/>
                </a:solidFill>
                <a:latin typeface="Arial" panose="020B0604020202020204" pitchFamily="34" charset="0"/>
                <a:ea typeface="Ebrima" panose="02000000000000000000" pitchFamily="2" charset="0"/>
                <a:cs typeface="Arial" panose="020B0604020202020204" pitchFamily="34" charset="0"/>
              </a:rPr>
              <a:t>Prioridad Estratégica </a:t>
            </a:r>
            <a:r>
              <a:rPr lang="es-ES_tradnl" sz="1200" b="1" dirty="0" err="1" smtClean="0">
                <a:solidFill>
                  <a:srgbClr val="FFFF00"/>
                </a:solidFill>
                <a:latin typeface="Arial" panose="020B0604020202020204" pitchFamily="34" charset="0"/>
                <a:ea typeface="Ebrima" panose="02000000000000000000" pitchFamily="2" charset="0"/>
                <a:cs typeface="Arial" panose="020B0604020202020204" pitchFamily="34" charset="0"/>
              </a:rPr>
              <a:t>K’ATUN</a:t>
            </a:r>
            <a:r>
              <a:rPr lang="es-ES_tradnl" sz="1200" b="1" dirty="0" smtClean="0">
                <a:solidFill>
                  <a:srgbClr val="FFFF00"/>
                </a:solidFill>
                <a:latin typeface="Arial" panose="020B0604020202020204" pitchFamily="34" charset="0"/>
                <a:ea typeface="Ebrima" panose="02000000000000000000" pitchFamily="2" charset="0"/>
                <a:cs typeface="Arial" panose="020B0604020202020204" pitchFamily="34" charset="0"/>
              </a:rPr>
              <a:t> 2032</a:t>
            </a:r>
            <a:endParaRPr lang="es-ES_tradnl" sz="1200" b="1" dirty="0">
              <a:solidFill>
                <a:srgbClr val="FFFF00"/>
              </a:solidFill>
              <a:latin typeface="Arial" panose="020B0604020202020204" pitchFamily="34" charset="0"/>
              <a:ea typeface="Ebrima" panose="02000000000000000000" pitchFamily="2" charset="0"/>
              <a:cs typeface="Arial" panose="020B0604020202020204" pitchFamily="34" charset="0"/>
            </a:endParaRPr>
          </a:p>
        </p:txBody>
      </p:sp>
      <p:sp>
        <p:nvSpPr>
          <p:cNvPr id="28" name="TextBox 8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DDCC1CF-FFCB-413A-BE4D-4A4B7BBF92E7}"/>
              </a:ext>
            </a:extLst>
          </p:cNvPr>
          <p:cNvSpPr txBox="1"/>
          <p:nvPr/>
        </p:nvSpPr>
        <p:spPr>
          <a:xfrm>
            <a:off x="574939" y="2817023"/>
            <a:ext cx="2154644" cy="215444"/>
          </a:xfrm>
          <a:prstGeom prst="rect">
            <a:avLst/>
          </a:prstGeom>
          <a:noFill/>
        </p:spPr>
        <p:txBody>
          <a:bodyPr wrap="square" lIns="0" tIns="0" rIns="0" bIns="0" rtlCol="0">
            <a:spAutoFit/>
          </a:bodyPr>
          <a:lstStyle>
            <a:defPPr>
              <a:defRPr lang="en-US"/>
            </a:defPPr>
            <a:lvl1pPr algn="just" defTabSz="1450548">
              <a:defRPr sz="1400" b="1">
                <a:latin typeface="Arial" panose="020B0604020202020204" pitchFamily="34" charset="0"/>
                <a:ea typeface="Ebrima" panose="02000000000000000000" pitchFamily="2" charset="0"/>
                <a:cs typeface="Arial" panose="020B0604020202020204" pitchFamily="34" charset="0"/>
              </a:defRPr>
            </a:lvl1pPr>
          </a:lstStyle>
          <a:p>
            <a:pPr algn="ctr"/>
            <a:r>
              <a:rPr lang="en-US"/>
              <a:t>Seguridad</a:t>
            </a:r>
            <a:endParaRPr lang="en-US" dirty="0"/>
          </a:p>
        </p:txBody>
      </p:sp>
      <p:sp>
        <p:nvSpPr>
          <p:cNvPr id="29" name="Freeform: Shape 4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9D85E2D-60D1-45B5-AC9F-D2190F2E3489}"/>
              </a:ext>
            </a:extLst>
          </p:cNvPr>
          <p:cNvSpPr/>
          <p:nvPr/>
        </p:nvSpPr>
        <p:spPr>
          <a:xfrm>
            <a:off x="326610" y="2277181"/>
            <a:ext cx="2670783" cy="452831"/>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rgbClr val="002060"/>
          </a:solidFill>
          <a:ln>
            <a:noFill/>
          </a:ln>
          <a:effectLst>
            <a:innerShdw blurRad="63500" dist="50800" dir="13500000">
              <a:prstClr val="black">
                <a:alpha val="20000"/>
              </a:prstClr>
            </a:innerShdw>
          </a:effectLst>
          <a:extLst/>
        </p:spPr>
        <p:txBody>
          <a:bodyPr vert="horz" wrap="square" lIns="251942" tIns="45709" rIns="91419" bIns="179958" numCol="1" anchor="ctr" anchorCtr="0" compatLnSpc="1">
            <a:prstTxWarp prst="textNoShape">
              <a:avLst/>
            </a:prstTxWarp>
          </a:bodyPr>
          <a:lstStyle/>
          <a:p>
            <a:pPr algn="ctr" defTabSz="1450548"/>
            <a:r>
              <a:rPr lang="en-US" sz="1200" b="1">
                <a:solidFill>
                  <a:srgbClr val="FFFF00"/>
                </a:solidFill>
                <a:latin typeface="Arial" panose="020B0604020202020204" pitchFamily="34" charset="0"/>
                <a:ea typeface="Ebrima" panose="02000000000000000000" pitchFamily="2" charset="0"/>
                <a:cs typeface="Arial" panose="020B0604020202020204" pitchFamily="34" charset="0"/>
              </a:rPr>
              <a:t>Prioridad Presidencial</a:t>
            </a:r>
            <a:endParaRPr lang="en-US" sz="1200" b="1" dirty="0">
              <a:solidFill>
                <a:srgbClr val="FFFF00"/>
              </a:solidFill>
              <a:latin typeface="Arial" panose="020B0604020202020204" pitchFamily="34" charset="0"/>
              <a:ea typeface="Ebrima" panose="02000000000000000000" pitchFamily="2" charset="0"/>
              <a:cs typeface="Arial" panose="020B0604020202020204" pitchFamily="34" charset="0"/>
            </a:endParaRPr>
          </a:p>
        </p:txBody>
      </p:sp>
      <p:sp>
        <p:nvSpPr>
          <p:cNvPr id="26" name="TextBox 9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977AAC0-4B46-49BC-9EC4-16E70CB016E7}"/>
              </a:ext>
            </a:extLst>
          </p:cNvPr>
          <p:cNvSpPr txBox="1"/>
          <p:nvPr/>
        </p:nvSpPr>
        <p:spPr>
          <a:xfrm>
            <a:off x="346532" y="5153420"/>
            <a:ext cx="2702211" cy="430887"/>
          </a:xfrm>
          <a:prstGeom prst="rect">
            <a:avLst/>
          </a:prstGeom>
          <a:noFill/>
        </p:spPr>
        <p:txBody>
          <a:bodyPr wrap="square" lIns="0" tIns="0" rIns="0" bIns="0" rtlCol="0">
            <a:spAutoFit/>
          </a:bodyPr>
          <a:lstStyle>
            <a:defPPr>
              <a:defRPr lang="en-US"/>
            </a:defPPr>
            <a:lvl1pPr algn="just" defTabSz="1450548">
              <a:defRPr sz="1400" b="1">
                <a:latin typeface="Arial" panose="020B0604020202020204" pitchFamily="34" charset="0"/>
                <a:ea typeface="Ebrima" panose="02000000000000000000" pitchFamily="2" charset="0"/>
                <a:cs typeface="Arial" panose="020B0604020202020204" pitchFamily="34" charset="0"/>
              </a:defRPr>
            </a:lvl1pPr>
          </a:lstStyle>
          <a:p>
            <a:r>
              <a:rPr lang="es-ES_tradnl" dirty="0" smtClean="0"/>
              <a:t>Defensa de la Soberanía e Integridad Territorial</a:t>
            </a:r>
            <a:endParaRPr lang="es-ES_tradnl" dirty="0"/>
          </a:p>
        </p:txBody>
      </p:sp>
      <p:sp>
        <p:nvSpPr>
          <p:cNvPr id="27" name="Freeform: Shape 4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4053159-A81C-46EB-95E8-AB34589E88A1}"/>
              </a:ext>
            </a:extLst>
          </p:cNvPr>
          <p:cNvSpPr/>
          <p:nvPr/>
        </p:nvSpPr>
        <p:spPr>
          <a:xfrm>
            <a:off x="210999" y="4651797"/>
            <a:ext cx="2741065" cy="452831"/>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rgbClr val="002060"/>
          </a:solidFill>
          <a:ln>
            <a:noFill/>
          </a:ln>
          <a:effectLst>
            <a:innerShdw blurRad="63500" dist="50800" dir="13500000">
              <a:prstClr val="black">
                <a:alpha val="20000"/>
              </a:prstClr>
            </a:innerShdw>
          </a:effectLst>
          <a:extLst/>
        </p:spPr>
        <p:txBody>
          <a:bodyPr vert="horz" wrap="square" lIns="251942" tIns="45709" rIns="91419" bIns="179958" numCol="1" anchor="ctr" anchorCtr="0" compatLnSpc="1">
            <a:prstTxWarp prst="textNoShape">
              <a:avLst/>
            </a:prstTxWarp>
          </a:bodyPr>
          <a:lstStyle/>
          <a:p>
            <a:pPr algn="ctr" defTabSz="1450548"/>
            <a:r>
              <a:rPr lang="en-US" sz="1200" b="1">
                <a:solidFill>
                  <a:srgbClr val="FFFF00"/>
                </a:solidFill>
                <a:latin typeface="Arial" panose="020B0604020202020204" pitchFamily="34" charset="0"/>
                <a:ea typeface="Ebrima" panose="02000000000000000000" pitchFamily="2" charset="0"/>
                <a:cs typeface="Arial" panose="020B0604020202020204" pitchFamily="34" charset="0"/>
              </a:rPr>
              <a:t>Programa</a:t>
            </a:r>
            <a:endParaRPr lang="en-US" sz="1200" b="1" dirty="0">
              <a:solidFill>
                <a:srgbClr val="FFFF00"/>
              </a:solidFill>
              <a:latin typeface="Arial" panose="020B0604020202020204" pitchFamily="34" charset="0"/>
              <a:ea typeface="Ebrima" panose="02000000000000000000" pitchFamily="2" charset="0"/>
              <a:cs typeface="Arial" panose="020B0604020202020204" pitchFamily="34" charset="0"/>
            </a:endParaRPr>
          </a:p>
        </p:txBody>
      </p:sp>
      <p:sp>
        <p:nvSpPr>
          <p:cNvPr id="32" name="Title 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E55FAFE-07B7-473D-A48C-14E0C858FF1C}"/>
              </a:ext>
            </a:extLst>
          </p:cNvPr>
          <p:cNvSpPr txBox="1">
            <a:spLocks/>
          </p:cNvSpPr>
          <p:nvPr/>
        </p:nvSpPr>
        <p:spPr>
          <a:xfrm>
            <a:off x="3504651" y="1452195"/>
            <a:ext cx="5179239" cy="522664"/>
          </a:xfrm>
          <a:prstGeom prst="rect">
            <a:avLst/>
          </a:prstGeom>
        </p:spPr>
        <p:txBody>
          <a:bodyPr vert="horz" lIns="91440" tIns="45720" rIns="91440" bIns="45720" rtlCol="0" anchor="b">
            <a:noAutofit/>
          </a:bodyPr>
          <a:lstStyle>
            <a:defPPr>
              <a:defRPr lang="en-US"/>
            </a:defPPr>
            <a:lvl1pPr algn="ctr" defTabSz="914400">
              <a:lnSpc>
                <a:spcPct val="90000"/>
              </a:lnSpc>
              <a:spcBef>
                <a:spcPct val="0"/>
              </a:spcBef>
              <a:buNone/>
              <a:defRPr sz="2400" b="1">
                <a:latin typeface="Arial" panose="020B0604020202020204" pitchFamily="34" charset="0"/>
                <a:ea typeface="Ebrima" panose="02000000000000000000" pitchFamily="2" charset="0"/>
                <a:cs typeface="Arial" panose="020B0604020202020204" pitchFamily="34" charset="0"/>
              </a:defRPr>
            </a:lvl1pPr>
          </a:lstStyle>
          <a:p>
            <a:r>
              <a:rPr lang="es-GT" dirty="0"/>
              <a:t>Construcción de dos Apostaderos Navales</a:t>
            </a:r>
          </a:p>
        </p:txBody>
      </p:sp>
      <p:sp>
        <p:nvSpPr>
          <p:cNvPr id="33" name="Freeform: Shape 4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B5168E6-A5E2-4186-A66C-0952627D08E3}"/>
              </a:ext>
            </a:extLst>
          </p:cNvPr>
          <p:cNvSpPr/>
          <p:nvPr/>
        </p:nvSpPr>
        <p:spPr>
          <a:xfrm>
            <a:off x="254793" y="3193008"/>
            <a:ext cx="2800273" cy="439442"/>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rgbClr val="002060"/>
          </a:solidFill>
          <a:ln>
            <a:noFill/>
          </a:ln>
          <a:effectLst>
            <a:innerShdw blurRad="63500" dist="50800" dir="13500000">
              <a:prstClr val="black">
                <a:alpha val="20000"/>
              </a:prstClr>
            </a:innerShdw>
          </a:effectLst>
          <a:extLst/>
        </p:spPr>
        <p:txBody>
          <a:bodyPr vert="horz" wrap="square" lIns="251942" tIns="45709" rIns="91419" bIns="179958" numCol="1" anchor="ctr" anchorCtr="0" compatLnSpc="1">
            <a:prstTxWarp prst="textNoShape">
              <a:avLst/>
            </a:prstTxWarp>
          </a:bodyPr>
          <a:lstStyle/>
          <a:p>
            <a:pPr algn="ctr" defTabSz="1450548"/>
            <a:r>
              <a:rPr lang="es-GT" sz="1200" b="1" dirty="0">
                <a:solidFill>
                  <a:srgbClr val="FFFF00"/>
                </a:solidFill>
                <a:latin typeface="Arial" panose="020B0604020202020204" pitchFamily="34" charset="0"/>
                <a:ea typeface="Ebrima" panose="02000000000000000000" pitchFamily="2" charset="0"/>
                <a:cs typeface="Arial" panose="020B0604020202020204" pitchFamily="34" charset="0"/>
              </a:rPr>
              <a:t>Meta Estratégica de Desarrollo</a:t>
            </a:r>
          </a:p>
        </p:txBody>
      </p:sp>
      <p:sp>
        <p:nvSpPr>
          <p:cNvPr id="34" name="TextBox 8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1D64E3D-CB36-4B0A-92C6-DE3F1D0229A8}"/>
              </a:ext>
            </a:extLst>
          </p:cNvPr>
          <p:cNvSpPr txBox="1"/>
          <p:nvPr/>
        </p:nvSpPr>
        <p:spPr>
          <a:xfrm>
            <a:off x="265791" y="3664992"/>
            <a:ext cx="2811794" cy="861575"/>
          </a:xfrm>
          <a:prstGeom prst="rect">
            <a:avLst/>
          </a:prstGeom>
          <a:noFill/>
        </p:spPr>
        <p:txBody>
          <a:bodyPr wrap="square" lIns="0" tIns="0" rIns="0" bIns="0" rtlCol="0">
            <a:spAutoFit/>
          </a:bodyPr>
          <a:lstStyle>
            <a:defPPr>
              <a:defRPr lang="en-US"/>
            </a:defPPr>
            <a:lvl1pPr algn="just" defTabSz="1450548">
              <a:defRPr sz="1400" b="1">
                <a:latin typeface="Arial" panose="020B0604020202020204" pitchFamily="34" charset="0"/>
                <a:ea typeface="Ebrima" panose="02000000000000000000" pitchFamily="2" charset="0"/>
                <a:cs typeface="Arial" panose="020B0604020202020204" pitchFamily="34" charset="0"/>
              </a:defRPr>
            </a:lvl1pPr>
          </a:lstStyle>
          <a:p>
            <a:r>
              <a:rPr lang="es-ES_tradnl" dirty="0" smtClean="0"/>
              <a:t>Disminuir la comisión de ilícitos a través del control de las bocabarras cercanas a las fronteras.</a:t>
            </a:r>
            <a:endParaRPr lang="es-ES_tradnl" dirty="0"/>
          </a:p>
        </p:txBody>
      </p:sp>
      <p:sp>
        <p:nvSpPr>
          <p:cNvPr id="35" name="TextBox 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8BA6436-FD33-418D-B906-6351E22F1F20}"/>
              </a:ext>
            </a:extLst>
          </p:cNvPr>
          <p:cNvSpPr txBox="1"/>
          <p:nvPr/>
        </p:nvSpPr>
        <p:spPr>
          <a:xfrm>
            <a:off x="4354718" y="4983288"/>
            <a:ext cx="1436297" cy="830997"/>
          </a:xfrm>
          <a:prstGeom prst="rect">
            <a:avLst/>
          </a:prstGeom>
          <a:noFill/>
        </p:spPr>
        <p:txBody>
          <a:bodyPr wrap="square" lIns="0" tIns="0" rIns="0" bIns="0" rtlCol="0">
            <a:spAutoFit/>
          </a:bodyPr>
          <a:lstStyle/>
          <a:p>
            <a:pPr algn="ctr" defTabSz="1450548"/>
            <a:r>
              <a:rPr lang="en-GB" b="1" dirty="0">
                <a:latin typeface="Arial" panose="020B0604020202020204" pitchFamily="34" charset="0"/>
                <a:cs typeface="Arial" panose="020B0604020202020204" pitchFamily="34" charset="0"/>
              </a:rPr>
              <a:t>DURACIÓN DEL PROYECTO</a:t>
            </a:r>
            <a:endParaRPr lang="en-IN" b="1" dirty="0">
              <a:latin typeface="Arial" panose="020B0604020202020204" pitchFamily="34" charset="0"/>
              <a:cs typeface="Arial" panose="020B0604020202020204" pitchFamily="34" charset="0"/>
            </a:endParaRPr>
          </a:p>
        </p:txBody>
      </p:sp>
      <p:sp>
        <p:nvSpPr>
          <p:cNvPr id="36" name="TextBox 1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B9EA62C-CE88-4457-9185-BA7496F6BADC}"/>
              </a:ext>
            </a:extLst>
          </p:cNvPr>
          <p:cNvSpPr txBox="1"/>
          <p:nvPr/>
        </p:nvSpPr>
        <p:spPr>
          <a:xfrm>
            <a:off x="4031558" y="5832501"/>
            <a:ext cx="1881339" cy="430887"/>
          </a:xfrm>
          <a:prstGeom prst="rect">
            <a:avLst/>
          </a:prstGeom>
          <a:noFill/>
        </p:spPr>
        <p:txBody>
          <a:bodyPr wrap="square" lIns="0" tIns="0" rIns="0" bIns="0" rtlCol="0">
            <a:spAutoFit/>
          </a:bodyPr>
          <a:lstStyle>
            <a:defPPr>
              <a:defRPr lang="en-US"/>
            </a:defPPr>
            <a:lvl1pPr>
              <a:defRPr sz="1200" b="1">
                <a:solidFill>
                  <a:schemeClr val="tx1">
                    <a:lumMod val="75000"/>
                    <a:lumOff val="25000"/>
                  </a:schemeClr>
                </a:solidFill>
                <a:cs typeface="Arial" pitchFamily="34" charset="0"/>
              </a:defRPr>
            </a:lvl1pPr>
          </a:lstStyle>
          <a:p>
            <a:pPr algn="ctr" defTabSz="1450548"/>
            <a:r>
              <a:rPr lang="en-GB" sz="2800" dirty="0">
                <a:solidFill>
                  <a:srgbClr val="4472C4"/>
                </a:solidFill>
                <a:latin typeface="Arial" panose="020B0604020202020204" pitchFamily="34" charset="0"/>
              </a:rPr>
              <a:t>6 MESES</a:t>
            </a:r>
            <a:endParaRPr lang="en-IN" sz="2800" dirty="0">
              <a:solidFill>
                <a:srgbClr val="4472C4"/>
              </a:solidFill>
              <a:latin typeface="Arial" panose="020B0604020202020204" pitchFamily="34" charset="0"/>
            </a:endParaRPr>
          </a:p>
        </p:txBody>
      </p:sp>
      <p:sp>
        <p:nvSpPr>
          <p:cNvPr id="37" name="TextBox 20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5C75D30-EB58-487D-B556-F12F26419707}"/>
              </a:ext>
            </a:extLst>
          </p:cNvPr>
          <p:cNvSpPr txBox="1"/>
          <p:nvPr/>
        </p:nvSpPr>
        <p:spPr>
          <a:xfrm>
            <a:off x="7128389" y="5009633"/>
            <a:ext cx="1831349" cy="830997"/>
          </a:xfrm>
          <a:prstGeom prst="rect">
            <a:avLst/>
          </a:prstGeom>
          <a:noFill/>
        </p:spPr>
        <p:txBody>
          <a:bodyPr wrap="square" lIns="0" tIns="0" rIns="0" bIns="0" rtlCol="0">
            <a:spAutoFit/>
          </a:bodyPr>
          <a:lstStyle>
            <a:defPPr>
              <a:defRPr lang="en-US"/>
            </a:defPPr>
            <a:lvl1pPr algn="ctr" defTabSz="1450548">
              <a:defRPr b="1">
                <a:latin typeface="Arial" panose="020B0604020202020204" pitchFamily="34" charset="0"/>
                <a:cs typeface="Arial" panose="020B0604020202020204" pitchFamily="34" charset="0"/>
              </a:defRPr>
            </a:lvl1pPr>
          </a:lstStyle>
          <a:p>
            <a:r>
              <a:rPr lang="en-US" dirty="0"/>
              <a:t>PRESUPUESTO ESTIMADO (</a:t>
            </a:r>
            <a:r>
              <a:rPr lang="en-US" dirty="0" err="1"/>
              <a:t>En</a:t>
            </a:r>
            <a:r>
              <a:rPr lang="en-US" dirty="0"/>
              <a:t> </a:t>
            </a:r>
            <a:r>
              <a:rPr lang="en-US" dirty="0" err="1"/>
              <a:t>Qmill</a:t>
            </a:r>
            <a:r>
              <a:rPr lang="en-US" dirty="0"/>
              <a:t>)</a:t>
            </a:r>
          </a:p>
        </p:txBody>
      </p:sp>
      <p:sp>
        <p:nvSpPr>
          <p:cNvPr id="38" name="TextBox 20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C921251-2938-4683-9FA9-ABE0E170214E}"/>
              </a:ext>
            </a:extLst>
          </p:cNvPr>
          <p:cNvSpPr txBox="1"/>
          <p:nvPr/>
        </p:nvSpPr>
        <p:spPr>
          <a:xfrm>
            <a:off x="6742683" y="5840630"/>
            <a:ext cx="2490172" cy="430887"/>
          </a:xfrm>
          <a:prstGeom prst="rect">
            <a:avLst/>
          </a:prstGeom>
          <a:noFill/>
        </p:spPr>
        <p:txBody>
          <a:bodyPr wrap="square" lIns="0" tIns="0" rIns="0" bIns="0" rtlCol="0">
            <a:spAutoFit/>
          </a:bodyPr>
          <a:lstStyle>
            <a:defPPr>
              <a:defRPr lang="en-US"/>
            </a:defPPr>
            <a:lvl1pPr>
              <a:defRPr sz="1200" b="1">
                <a:solidFill>
                  <a:schemeClr val="tx1">
                    <a:lumMod val="75000"/>
                    <a:lumOff val="25000"/>
                  </a:schemeClr>
                </a:solidFill>
                <a:cs typeface="Arial" pitchFamily="34" charset="0"/>
              </a:defRPr>
            </a:lvl1pPr>
          </a:lstStyle>
          <a:p>
            <a:pPr algn="ctr" defTabSz="1450548"/>
            <a:r>
              <a:rPr lang="en-GB" sz="2800" dirty="0">
                <a:solidFill>
                  <a:srgbClr val="ED7D31"/>
                </a:solidFill>
                <a:latin typeface="Arial" panose="020B0604020202020204" pitchFamily="34" charset="0"/>
              </a:rPr>
              <a:t>Q 10.0</a:t>
            </a:r>
          </a:p>
        </p:txBody>
      </p:sp>
      <p:grpSp>
        <p:nvGrpSpPr>
          <p:cNvPr id="39" name="Group 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8D74465-6576-4D06-A2C2-FCAD910BCE1C}"/>
              </a:ext>
            </a:extLst>
          </p:cNvPr>
          <p:cNvGrpSpPr/>
          <p:nvPr/>
        </p:nvGrpSpPr>
        <p:grpSpPr>
          <a:xfrm>
            <a:off x="3712459" y="5074874"/>
            <a:ext cx="531537" cy="531729"/>
            <a:chOff x="1060566" y="1943691"/>
            <a:chExt cx="531730" cy="531730"/>
          </a:xfrm>
        </p:grpSpPr>
        <p:sp>
          <p:nvSpPr>
            <p:cNvPr id="40" name="Oval 19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217B752-1F2C-40EE-AE1B-9B583696C2AD}"/>
                </a:ext>
              </a:extLst>
            </p:cNvPr>
            <p:cNvSpPr/>
            <p:nvPr/>
          </p:nvSpPr>
          <p:spPr>
            <a:xfrm>
              <a:off x="1060566" y="1943691"/>
              <a:ext cx="531730" cy="5317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450548"/>
              <a:endParaRPr lang="en-IN" sz="2399">
                <a:solidFill>
                  <a:prstClr val="white"/>
                </a:solidFill>
                <a:latin typeface="Calibri"/>
              </a:endParaRPr>
            </a:p>
          </p:txBody>
        </p:sp>
        <p:grpSp>
          <p:nvGrpSpPr>
            <p:cNvPr id="41" name="Group 19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7848882D-C931-456C-B70E-C010845D204D}"/>
                </a:ext>
              </a:extLst>
            </p:cNvPr>
            <p:cNvGrpSpPr/>
            <p:nvPr/>
          </p:nvGrpSpPr>
          <p:grpSpPr>
            <a:xfrm>
              <a:off x="1211844" y="2078944"/>
              <a:ext cx="279100" cy="261224"/>
              <a:chOff x="765175" y="1228726"/>
              <a:chExt cx="5205413" cy="4872038"/>
            </a:xfrm>
            <a:solidFill>
              <a:schemeClr val="bg1"/>
            </a:solidFill>
          </p:grpSpPr>
          <p:sp>
            <p:nvSpPr>
              <p:cNvPr id="42" name="Freeform 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7A8429E-C463-4700-BD2C-6B762B433C54}"/>
                  </a:ext>
                </a:extLst>
              </p:cNvPr>
              <p:cNvSpPr>
                <a:spLocks/>
              </p:cNvSpPr>
              <p:nvPr/>
            </p:nvSpPr>
            <p:spPr bwMode="auto">
              <a:xfrm>
                <a:off x="1477963" y="23304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2 h 383"/>
                  <a:gd name="T10" fmla="*/ 3007 w 3049"/>
                  <a:gd name="T11" fmla="*/ 71 h 383"/>
                  <a:gd name="T12" fmla="*/ 3029 w 3049"/>
                  <a:gd name="T13" fmla="*/ 107 h 383"/>
                  <a:gd name="T14" fmla="*/ 3045 w 3049"/>
                  <a:gd name="T15" fmla="*/ 147 h 383"/>
                  <a:gd name="T16" fmla="*/ 3049 w 3049"/>
                  <a:gd name="T17" fmla="*/ 191 h 383"/>
                  <a:gd name="T18" fmla="*/ 3045 w 3049"/>
                  <a:gd name="T19" fmla="*/ 236 h 383"/>
                  <a:gd name="T20" fmla="*/ 3029 w 3049"/>
                  <a:gd name="T21" fmla="*/ 276 h 383"/>
                  <a:gd name="T22" fmla="*/ 3007 w 3049"/>
                  <a:gd name="T23" fmla="*/ 312 h 383"/>
                  <a:gd name="T24" fmla="*/ 2977 w 3049"/>
                  <a:gd name="T25" fmla="*/ 340 h 383"/>
                  <a:gd name="T26" fmla="*/ 2941 w 3049"/>
                  <a:gd name="T27" fmla="*/ 364 h 383"/>
                  <a:gd name="T28" fmla="*/ 2901 w 3049"/>
                  <a:gd name="T29" fmla="*/ 378 h 383"/>
                  <a:gd name="T30" fmla="*/ 2858 w 3049"/>
                  <a:gd name="T31" fmla="*/ 383 h 383"/>
                  <a:gd name="T32" fmla="*/ 191 w 3049"/>
                  <a:gd name="T33" fmla="*/ 383 h 383"/>
                  <a:gd name="T34" fmla="*/ 148 w 3049"/>
                  <a:gd name="T35" fmla="*/ 378 h 383"/>
                  <a:gd name="T36" fmla="*/ 106 w 3049"/>
                  <a:gd name="T37" fmla="*/ 364 h 383"/>
                  <a:gd name="T38" fmla="*/ 70 w 3049"/>
                  <a:gd name="T39" fmla="*/ 340 h 383"/>
                  <a:gd name="T40" fmla="*/ 42 w 3049"/>
                  <a:gd name="T41" fmla="*/ 312 h 383"/>
                  <a:gd name="T42" fmla="*/ 18 w 3049"/>
                  <a:gd name="T43" fmla="*/ 276 h 383"/>
                  <a:gd name="T44" fmla="*/ 4 w 3049"/>
                  <a:gd name="T45" fmla="*/ 236 h 383"/>
                  <a:gd name="T46" fmla="*/ 0 w 3049"/>
                  <a:gd name="T47" fmla="*/ 191 h 383"/>
                  <a:gd name="T48" fmla="*/ 4 w 3049"/>
                  <a:gd name="T49" fmla="*/ 147 h 383"/>
                  <a:gd name="T50" fmla="*/ 18 w 3049"/>
                  <a:gd name="T51" fmla="*/ 107 h 383"/>
                  <a:gd name="T52" fmla="*/ 42 w 3049"/>
                  <a:gd name="T53" fmla="*/ 71 h 383"/>
                  <a:gd name="T54" fmla="*/ 70 w 3049"/>
                  <a:gd name="T55" fmla="*/ 42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2"/>
                    </a:lnTo>
                    <a:lnTo>
                      <a:pt x="3007" y="71"/>
                    </a:lnTo>
                    <a:lnTo>
                      <a:pt x="3029" y="107"/>
                    </a:lnTo>
                    <a:lnTo>
                      <a:pt x="3045" y="147"/>
                    </a:lnTo>
                    <a:lnTo>
                      <a:pt x="3049" y="191"/>
                    </a:lnTo>
                    <a:lnTo>
                      <a:pt x="3045" y="236"/>
                    </a:lnTo>
                    <a:lnTo>
                      <a:pt x="3029" y="276"/>
                    </a:lnTo>
                    <a:lnTo>
                      <a:pt x="3007" y="312"/>
                    </a:lnTo>
                    <a:lnTo>
                      <a:pt x="2977" y="340"/>
                    </a:lnTo>
                    <a:lnTo>
                      <a:pt x="2941" y="364"/>
                    </a:lnTo>
                    <a:lnTo>
                      <a:pt x="2901" y="378"/>
                    </a:lnTo>
                    <a:lnTo>
                      <a:pt x="2858" y="383"/>
                    </a:lnTo>
                    <a:lnTo>
                      <a:pt x="191" y="383"/>
                    </a:lnTo>
                    <a:lnTo>
                      <a:pt x="148" y="378"/>
                    </a:lnTo>
                    <a:lnTo>
                      <a:pt x="106" y="364"/>
                    </a:lnTo>
                    <a:lnTo>
                      <a:pt x="70" y="340"/>
                    </a:lnTo>
                    <a:lnTo>
                      <a:pt x="42" y="312"/>
                    </a:lnTo>
                    <a:lnTo>
                      <a:pt x="18" y="276"/>
                    </a:lnTo>
                    <a:lnTo>
                      <a:pt x="4" y="236"/>
                    </a:lnTo>
                    <a:lnTo>
                      <a:pt x="0" y="191"/>
                    </a:lnTo>
                    <a:lnTo>
                      <a:pt x="4" y="147"/>
                    </a:lnTo>
                    <a:lnTo>
                      <a:pt x="18" y="107"/>
                    </a:lnTo>
                    <a:lnTo>
                      <a:pt x="42" y="71"/>
                    </a:lnTo>
                    <a:lnTo>
                      <a:pt x="70" y="42"/>
                    </a:lnTo>
                    <a:lnTo>
                      <a:pt x="106" y="20"/>
                    </a:lnTo>
                    <a:lnTo>
                      <a:pt x="148" y="6"/>
                    </a:lnTo>
                    <a:lnTo>
                      <a:pt x="191"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sp>
            <p:nvSpPr>
              <p:cNvPr id="43" name="Freeform 7">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F08D555-BA48-4371-AD2D-EC2FE48318A5}"/>
                  </a:ext>
                </a:extLst>
              </p:cNvPr>
              <p:cNvSpPr>
                <a:spLocks/>
              </p:cNvSpPr>
              <p:nvPr/>
            </p:nvSpPr>
            <p:spPr bwMode="auto">
              <a:xfrm>
                <a:off x="1477963" y="28511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3 h 383"/>
                  <a:gd name="T10" fmla="*/ 3007 w 3049"/>
                  <a:gd name="T11" fmla="*/ 71 h 383"/>
                  <a:gd name="T12" fmla="*/ 3029 w 3049"/>
                  <a:gd name="T13" fmla="*/ 107 h 383"/>
                  <a:gd name="T14" fmla="*/ 3045 w 3049"/>
                  <a:gd name="T15" fmla="*/ 149 h 383"/>
                  <a:gd name="T16" fmla="*/ 3049 w 3049"/>
                  <a:gd name="T17" fmla="*/ 192 h 383"/>
                  <a:gd name="T18" fmla="*/ 3045 w 3049"/>
                  <a:gd name="T19" fmla="*/ 236 h 383"/>
                  <a:gd name="T20" fmla="*/ 3029 w 3049"/>
                  <a:gd name="T21" fmla="*/ 276 h 383"/>
                  <a:gd name="T22" fmla="*/ 3007 w 3049"/>
                  <a:gd name="T23" fmla="*/ 312 h 383"/>
                  <a:gd name="T24" fmla="*/ 2977 w 3049"/>
                  <a:gd name="T25" fmla="*/ 341 h 383"/>
                  <a:gd name="T26" fmla="*/ 2941 w 3049"/>
                  <a:gd name="T27" fmla="*/ 363 h 383"/>
                  <a:gd name="T28" fmla="*/ 2901 w 3049"/>
                  <a:gd name="T29" fmla="*/ 377 h 383"/>
                  <a:gd name="T30" fmla="*/ 2858 w 3049"/>
                  <a:gd name="T31" fmla="*/ 383 h 383"/>
                  <a:gd name="T32" fmla="*/ 191 w 3049"/>
                  <a:gd name="T33" fmla="*/ 383 h 383"/>
                  <a:gd name="T34" fmla="*/ 148 w 3049"/>
                  <a:gd name="T35" fmla="*/ 377 h 383"/>
                  <a:gd name="T36" fmla="*/ 106 w 3049"/>
                  <a:gd name="T37" fmla="*/ 363 h 383"/>
                  <a:gd name="T38" fmla="*/ 70 w 3049"/>
                  <a:gd name="T39" fmla="*/ 341 h 383"/>
                  <a:gd name="T40" fmla="*/ 42 w 3049"/>
                  <a:gd name="T41" fmla="*/ 312 h 383"/>
                  <a:gd name="T42" fmla="*/ 18 w 3049"/>
                  <a:gd name="T43" fmla="*/ 276 h 383"/>
                  <a:gd name="T44" fmla="*/ 4 w 3049"/>
                  <a:gd name="T45" fmla="*/ 236 h 383"/>
                  <a:gd name="T46" fmla="*/ 0 w 3049"/>
                  <a:gd name="T47" fmla="*/ 192 h 383"/>
                  <a:gd name="T48" fmla="*/ 4 w 3049"/>
                  <a:gd name="T49" fmla="*/ 149 h 383"/>
                  <a:gd name="T50" fmla="*/ 18 w 3049"/>
                  <a:gd name="T51" fmla="*/ 107 h 383"/>
                  <a:gd name="T52" fmla="*/ 42 w 3049"/>
                  <a:gd name="T53" fmla="*/ 71 h 383"/>
                  <a:gd name="T54" fmla="*/ 70 w 3049"/>
                  <a:gd name="T55" fmla="*/ 43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3"/>
                    </a:lnTo>
                    <a:lnTo>
                      <a:pt x="3007" y="71"/>
                    </a:lnTo>
                    <a:lnTo>
                      <a:pt x="3029" y="107"/>
                    </a:lnTo>
                    <a:lnTo>
                      <a:pt x="3045" y="149"/>
                    </a:lnTo>
                    <a:lnTo>
                      <a:pt x="3049" y="192"/>
                    </a:lnTo>
                    <a:lnTo>
                      <a:pt x="3045" y="236"/>
                    </a:lnTo>
                    <a:lnTo>
                      <a:pt x="3029" y="276"/>
                    </a:lnTo>
                    <a:lnTo>
                      <a:pt x="3007" y="312"/>
                    </a:lnTo>
                    <a:lnTo>
                      <a:pt x="2977" y="341"/>
                    </a:lnTo>
                    <a:lnTo>
                      <a:pt x="2941" y="363"/>
                    </a:lnTo>
                    <a:lnTo>
                      <a:pt x="2901" y="377"/>
                    </a:lnTo>
                    <a:lnTo>
                      <a:pt x="2858" y="383"/>
                    </a:lnTo>
                    <a:lnTo>
                      <a:pt x="191" y="383"/>
                    </a:lnTo>
                    <a:lnTo>
                      <a:pt x="148" y="377"/>
                    </a:lnTo>
                    <a:lnTo>
                      <a:pt x="106" y="363"/>
                    </a:lnTo>
                    <a:lnTo>
                      <a:pt x="70" y="341"/>
                    </a:lnTo>
                    <a:lnTo>
                      <a:pt x="42" y="312"/>
                    </a:lnTo>
                    <a:lnTo>
                      <a:pt x="18" y="276"/>
                    </a:lnTo>
                    <a:lnTo>
                      <a:pt x="4" y="236"/>
                    </a:lnTo>
                    <a:lnTo>
                      <a:pt x="0" y="192"/>
                    </a:lnTo>
                    <a:lnTo>
                      <a:pt x="4" y="149"/>
                    </a:lnTo>
                    <a:lnTo>
                      <a:pt x="18" y="107"/>
                    </a:lnTo>
                    <a:lnTo>
                      <a:pt x="42" y="71"/>
                    </a:lnTo>
                    <a:lnTo>
                      <a:pt x="70" y="43"/>
                    </a:lnTo>
                    <a:lnTo>
                      <a:pt x="106" y="20"/>
                    </a:lnTo>
                    <a:lnTo>
                      <a:pt x="148" y="6"/>
                    </a:lnTo>
                    <a:lnTo>
                      <a:pt x="191"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sp>
            <p:nvSpPr>
              <p:cNvPr id="44" name="Freeform 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3798E5D-FBC9-4345-8A27-22A7CB7CA5BC}"/>
                  </a:ext>
                </a:extLst>
              </p:cNvPr>
              <p:cNvSpPr>
                <a:spLocks/>
              </p:cNvSpPr>
              <p:nvPr/>
            </p:nvSpPr>
            <p:spPr bwMode="auto">
              <a:xfrm>
                <a:off x="1477963" y="4935538"/>
                <a:ext cx="1422400" cy="303213"/>
              </a:xfrm>
              <a:custGeom>
                <a:avLst/>
                <a:gdLst>
                  <a:gd name="T0" fmla="*/ 191 w 1793"/>
                  <a:gd name="T1" fmla="*/ 0 h 381"/>
                  <a:gd name="T2" fmla="*/ 1602 w 1793"/>
                  <a:gd name="T3" fmla="*/ 0 h 381"/>
                  <a:gd name="T4" fmla="*/ 1646 w 1793"/>
                  <a:gd name="T5" fmla="*/ 6 h 381"/>
                  <a:gd name="T6" fmla="*/ 1686 w 1793"/>
                  <a:gd name="T7" fmla="*/ 20 h 381"/>
                  <a:gd name="T8" fmla="*/ 1721 w 1793"/>
                  <a:gd name="T9" fmla="*/ 41 h 381"/>
                  <a:gd name="T10" fmla="*/ 1751 w 1793"/>
                  <a:gd name="T11" fmla="*/ 71 h 381"/>
                  <a:gd name="T12" fmla="*/ 1773 w 1793"/>
                  <a:gd name="T13" fmla="*/ 107 h 381"/>
                  <a:gd name="T14" fmla="*/ 1787 w 1793"/>
                  <a:gd name="T15" fmla="*/ 147 h 381"/>
                  <a:gd name="T16" fmla="*/ 1793 w 1793"/>
                  <a:gd name="T17" fmla="*/ 190 h 381"/>
                  <a:gd name="T18" fmla="*/ 1787 w 1793"/>
                  <a:gd name="T19" fmla="*/ 234 h 381"/>
                  <a:gd name="T20" fmla="*/ 1773 w 1793"/>
                  <a:gd name="T21" fmla="*/ 274 h 381"/>
                  <a:gd name="T22" fmla="*/ 1751 w 1793"/>
                  <a:gd name="T23" fmla="*/ 310 h 381"/>
                  <a:gd name="T24" fmla="*/ 1721 w 1793"/>
                  <a:gd name="T25" fmla="*/ 339 h 381"/>
                  <a:gd name="T26" fmla="*/ 1686 w 1793"/>
                  <a:gd name="T27" fmla="*/ 361 h 381"/>
                  <a:gd name="T28" fmla="*/ 1646 w 1793"/>
                  <a:gd name="T29" fmla="*/ 377 h 381"/>
                  <a:gd name="T30" fmla="*/ 1602 w 1793"/>
                  <a:gd name="T31" fmla="*/ 381 h 381"/>
                  <a:gd name="T32" fmla="*/ 191 w 1793"/>
                  <a:gd name="T33" fmla="*/ 381 h 381"/>
                  <a:gd name="T34" fmla="*/ 148 w 1793"/>
                  <a:gd name="T35" fmla="*/ 377 h 381"/>
                  <a:gd name="T36" fmla="*/ 106 w 1793"/>
                  <a:gd name="T37" fmla="*/ 361 h 381"/>
                  <a:gd name="T38" fmla="*/ 70 w 1793"/>
                  <a:gd name="T39" fmla="*/ 339 h 381"/>
                  <a:gd name="T40" fmla="*/ 42 w 1793"/>
                  <a:gd name="T41" fmla="*/ 310 h 381"/>
                  <a:gd name="T42" fmla="*/ 18 w 1793"/>
                  <a:gd name="T43" fmla="*/ 274 h 381"/>
                  <a:gd name="T44" fmla="*/ 4 w 1793"/>
                  <a:gd name="T45" fmla="*/ 234 h 381"/>
                  <a:gd name="T46" fmla="*/ 0 w 1793"/>
                  <a:gd name="T47" fmla="*/ 190 h 381"/>
                  <a:gd name="T48" fmla="*/ 4 w 1793"/>
                  <a:gd name="T49" fmla="*/ 147 h 381"/>
                  <a:gd name="T50" fmla="*/ 18 w 1793"/>
                  <a:gd name="T51" fmla="*/ 107 h 381"/>
                  <a:gd name="T52" fmla="*/ 42 w 1793"/>
                  <a:gd name="T53" fmla="*/ 71 h 381"/>
                  <a:gd name="T54" fmla="*/ 70 w 1793"/>
                  <a:gd name="T55" fmla="*/ 41 h 381"/>
                  <a:gd name="T56" fmla="*/ 106 w 1793"/>
                  <a:gd name="T57" fmla="*/ 20 h 381"/>
                  <a:gd name="T58" fmla="*/ 148 w 1793"/>
                  <a:gd name="T59" fmla="*/ 6 h 381"/>
                  <a:gd name="T60" fmla="*/ 191 w 1793"/>
                  <a:gd name="T61"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93" h="381">
                    <a:moveTo>
                      <a:pt x="191" y="0"/>
                    </a:moveTo>
                    <a:lnTo>
                      <a:pt x="1602" y="0"/>
                    </a:lnTo>
                    <a:lnTo>
                      <a:pt x="1646" y="6"/>
                    </a:lnTo>
                    <a:lnTo>
                      <a:pt x="1686" y="20"/>
                    </a:lnTo>
                    <a:lnTo>
                      <a:pt x="1721" y="41"/>
                    </a:lnTo>
                    <a:lnTo>
                      <a:pt x="1751" y="71"/>
                    </a:lnTo>
                    <a:lnTo>
                      <a:pt x="1773" y="107"/>
                    </a:lnTo>
                    <a:lnTo>
                      <a:pt x="1787" y="147"/>
                    </a:lnTo>
                    <a:lnTo>
                      <a:pt x="1793" y="190"/>
                    </a:lnTo>
                    <a:lnTo>
                      <a:pt x="1787" y="234"/>
                    </a:lnTo>
                    <a:lnTo>
                      <a:pt x="1773" y="274"/>
                    </a:lnTo>
                    <a:lnTo>
                      <a:pt x="1751" y="310"/>
                    </a:lnTo>
                    <a:lnTo>
                      <a:pt x="1721" y="339"/>
                    </a:lnTo>
                    <a:lnTo>
                      <a:pt x="1686" y="361"/>
                    </a:lnTo>
                    <a:lnTo>
                      <a:pt x="1646" y="377"/>
                    </a:lnTo>
                    <a:lnTo>
                      <a:pt x="1602" y="381"/>
                    </a:lnTo>
                    <a:lnTo>
                      <a:pt x="191" y="381"/>
                    </a:lnTo>
                    <a:lnTo>
                      <a:pt x="148" y="377"/>
                    </a:lnTo>
                    <a:lnTo>
                      <a:pt x="106" y="361"/>
                    </a:lnTo>
                    <a:lnTo>
                      <a:pt x="70" y="339"/>
                    </a:lnTo>
                    <a:lnTo>
                      <a:pt x="42" y="310"/>
                    </a:lnTo>
                    <a:lnTo>
                      <a:pt x="18" y="274"/>
                    </a:lnTo>
                    <a:lnTo>
                      <a:pt x="4" y="234"/>
                    </a:lnTo>
                    <a:lnTo>
                      <a:pt x="0" y="190"/>
                    </a:lnTo>
                    <a:lnTo>
                      <a:pt x="4" y="147"/>
                    </a:lnTo>
                    <a:lnTo>
                      <a:pt x="18" y="107"/>
                    </a:lnTo>
                    <a:lnTo>
                      <a:pt x="42" y="71"/>
                    </a:lnTo>
                    <a:lnTo>
                      <a:pt x="70" y="41"/>
                    </a:lnTo>
                    <a:lnTo>
                      <a:pt x="106" y="20"/>
                    </a:lnTo>
                    <a:lnTo>
                      <a:pt x="148" y="6"/>
                    </a:lnTo>
                    <a:lnTo>
                      <a:pt x="191"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sp>
            <p:nvSpPr>
              <p:cNvPr id="45" name="Freeform 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C25BC2A-B529-4B3D-AAB9-4152429FF560}"/>
                  </a:ext>
                </a:extLst>
              </p:cNvPr>
              <p:cNvSpPr>
                <a:spLocks noEditPoints="1"/>
              </p:cNvSpPr>
              <p:nvPr/>
            </p:nvSpPr>
            <p:spPr bwMode="auto">
              <a:xfrm>
                <a:off x="765175" y="1228726"/>
                <a:ext cx="5205413" cy="4872038"/>
              </a:xfrm>
              <a:custGeom>
                <a:avLst/>
                <a:gdLst>
                  <a:gd name="T0" fmla="*/ 3681 w 6558"/>
                  <a:gd name="T1" fmla="*/ 4366 h 6138"/>
                  <a:gd name="T2" fmla="*/ 5597 w 6558"/>
                  <a:gd name="T3" fmla="*/ 910 h 6138"/>
                  <a:gd name="T4" fmla="*/ 4282 w 6558"/>
                  <a:gd name="T5" fmla="*/ 5757 h 6138"/>
                  <a:gd name="T6" fmla="*/ 4268 w 6558"/>
                  <a:gd name="T7" fmla="*/ 4376 h 6138"/>
                  <a:gd name="T8" fmla="*/ 3426 w 6558"/>
                  <a:gd name="T9" fmla="*/ 5047 h 6138"/>
                  <a:gd name="T10" fmla="*/ 3317 w 6558"/>
                  <a:gd name="T11" fmla="*/ 5039 h 6138"/>
                  <a:gd name="T12" fmla="*/ 3227 w 6558"/>
                  <a:gd name="T13" fmla="*/ 4972 h 6138"/>
                  <a:gd name="T14" fmla="*/ 3191 w 6558"/>
                  <a:gd name="T15" fmla="*/ 4862 h 6138"/>
                  <a:gd name="T16" fmla="*/ 1088 w 6558"/>
                  <a:gd name="T17" fmla="*/ 4395 h 6138"/>
                  <a:gd name="T18" fmla="*/ 967 w 6558"/>
                  <a:gd name="T19" fmla="*/ 4354 h 6138"/>
                  <a:gd name="T20" fmla="*/ 901 w 6558"/>
                  <a:gd name="T21" fmla="*/ 4248 h 6138"/>
                  <a:gd name="T22" fmla="*/ 915 w 6558"/>
                  <a:gd name="T23" fmla="*/ 4121 h 6138"/>
                  <a:gd name="T24" fmla="*/ 1003 w 6558"/>
                  <a:gd name="T25" fmla="*/ 4034 h 6138"/>
                  <a:gd name="T26" fmla="*/ 3363 w 6558"/>
                  <a:gd name="T27" fmla="*/ 4014 h 6138"/>
                  <a:gd name="T28" fmla="*/ 3418 w 6558"/>
                  <a:gd name="T29" fmla="*/ 3793 h 6138"/>
                  <a:gd name="T30" fmla="*/ 1045 w 6558"/>
                  <a:gd name="T31" fmla="*/ 3734 h 6138"/>
                  <a:gd name="T32" fmla="*/ 939 w 6558"/>
                  <a:gd name="T33" fmla="*/ 3668 h 6138"/>
                  <a:gd name="T34" fmla="*/ 897 w 6558"/>
                  <a:gd name="T35" fmla="*/ 3549 h 6138"/>
                  <a:gd name="T36" fmla="*/ 939 w 6558"/>
                  <a:gd name="T37" fmla="*/ 3430 h 6138"/>
                  <a:gd name="T38" fmla="*/ 1045 w 6558"/>
                  <a:gd name="T39" fmla="*/ 3362 h 6138"/>
                  <a:gd name="T40" fmla="*/ 3868 w 6558"/>
                  <a:gd name="T41" fmla="*/ 3046 h 6138"/>
                  <a:gd name="T42" fmla="*/ 3755 w 6558"/>
                  <a:gd name="T43" fmla="*/ 3084 h 6138"/>
                  <a:gd name="T44" fmla="*/ 1003 w 6558"/>
                  <a:gd name="T45" fmla="*/ 3064 h 6138"/>
                  <a:gd name="T46" fmla="*/ 915 w 6558"/>
                  <a:gd name="T47" fmla="*/ 2977 h 6138"/>
                  <a:gd name="T48" fmla="*/ 901 w 6558"/>
                  <a:gd name="T49" fmla="*/ 2849 h 6138"/>
                  <a:gd name="T50" fmla="*/ 967 w 6558"/>
                  <a:gd name="T51" fmla="*/ 2744 h 6138"/>
                  <a:gd name="T52" fmla="*/ 1088 w 6558"/>
                  <a:gd name="T53" fmla="*/ 2702 h 6138"/>
                  <a:gd name="T54" fmla="*/ 3838 w 6558"/>
                  <a:gd name="T55" fmla="*/ 2720 h 6138"/>
                  <a:gd name="T56" fmla="*/ 3926 w 6558"/>
                  <a:gd name="T57" fmla="*/ 2808 h 6138"/>
                  <a:gd name="T58" fmla="*/ 3946 w 6558"/>
                  <a:gd name="T59" fmla="*/ 2907 h 6138"/>
                  <a:gd name="T60" fmla="*/ 4282 w 6558"/>
                  <a:gd name="T61" fmla="*/ 759 h 6138"/>
                  <a:gd name="T62" fmla="*/ 5794 w 6558"/>
                  <a:gd name="T63" fmla="*/ 582 h 6138"/>
                  <a:gd name="T64" fmla="*/ 5872 w 6558"/>
                  <a:gd name="T65" fmla="*/ 453 h 6138"/>
                  <a:gd name="T66" fmla="*/ 5872 w 6558"/>
                  <a:gd name="T67" fmla="*/ 12 h 6138"/>
                  <a:gd name="T68" fmla="*/ 6502 w 6558"/>
                  <a:gd name="T69" fmla="*/ 391 h 6138"/>
                  <a:gd name="T70" fmla="*/ 6558 w 6558"/>
                  <a:gd name="T71" fmla="*/ 503 h 6138"/>
                  <a:gd name="T72" fmla="*/ 6532 w 6558"/>
                  <a:gd name="T73" fmla="*/ 626 h 6138"/>
                  <a:gd name="T74" fmla="*/ 4658 w 6558"/>
                  <a:gd name="T75" fmla="*/ 5991 h 6138"/>
                  <a:gd name="T76" fmla="*/ 4592 w 6558"/>
                  <a:gd name="T77" fmla="*/ 6096 h 6138"/>
                  <a:gd name="T78" fmla="*/ 4473 w 6558"/>
                  <a:gd name="T79" fmla="*/ 6138 h 6138"/>
                  <a:gd name="T80" fmla="*/ 107 w 6558"/>
                  <a:gd name="T81" fmla="*/ 6120 h 6138"/>
                  <a:gd name="T82" fmla="*/ 20 w 6558"/>
                  <a:gd name="T83" fmla="*/ 6031 h 6138"/>
                  <a:gd name="T84" fmla="*/ 0 w 6558"/>
                  <a:gd name="T85" fmla="*/ 568 h 6138"/>
                  <a:gd name="T86" fmla="*/ 42 w 6558"/>
                  <a:gd name="T87" fmla="*/ 449 h 6138"/>
                  <a:gd name="T88" fmla="*/ 147 w 6558"/>
                  <a:gd name="T89" fmla="*/ 382 h 6138"/>
                  <a:gd name="T90" fmla="*/ 4517 w 6558"/>
                  <a:gd name="T91" fmla="*/ 382 h 6138"/>
                  <a:gd name="T92" fmla="*/ 4622 w 6558"/>
                  <a:gd name="T93" fmla="*/ 449 h 6138"/>
                  <a:gd name="T94" fmla="*/ 4664 w 6558"/>
                  <a:gd name="T95" fmla="*/ 568 h 6138"/>
                  <a:gd name="T96" fmla="*/ 5665 w 6558"/>
                  <a:gd name="T97" fmla="*/ 64 h 6138"/>
                  <a:gd name="T98" fmla="*/ 5760 w 6558"/>
                  <a:gd name="T99" fmla="*/ 6 h 6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558" h="6138">
                    <a:moveTo>
                      <a:pt x="5597" y="910"/>
                    </a:moveTo>
                    <a:lnTo>
                      <a:pt x="3763" y="3962"/>
                    </a:lnTo>
                    <a:lnTo>
                      <a:pt x="3681" y="4366"/>
                    </a:lnTo>
                    <a:lnTo>
                      <a:pt x="3997" y="4103"/>
                    </a:lnTo>
                    <a:lnTo>
                      <a:pt x="5832" y="1051"/>
                    </a:lnTo>
                    <a:lnTo>
                      <a:pt x="5597" y="910"/>
                    </a:lnTo>
                    <a:close/>
                    <a:moveTo>
                      <a:pt x="382" y="759"/>
                    </a:moveTo>
                    <a:lnTo>
                      <a:pt x="382" y="5757"/>
                    </a:lnTo>
                    <a:lnTo>
                      <a:pt x="4282" y="5757"/>
                    </a:lnTo>
                    <a:lnTo>
                      <a:pt x="4282" y="4362"/>
                    </a:lnTo>
                    <a:lnTo>
                      <a:pt x="4274" y="4370"/>
                    </a:lnTo>
                    <a:lnTo>
                      <a:pt x="4268" y="4376"/>
                    </a:lnTo>
                    <a:lnTo>
                      <a:pt x="3506" y="5007"/>
                    </a:lnTo>
                    <a:lnTo>
                      <a:pt x="3468" y="5031"/>
                    </a:lnTo>
                    <a:lnTo>
                      <a:pt x="3426" y="5047"/>
                    </a:lnTo>
                    <a:lnTo>
                      <a:pt x="3382" y="5051"/>
                    </a:lnTo>
                    <a:lnTo>
                      <a:pt x="3349" y="5049"/>
                    </a:lnTo>
                    <a:lnTo>
                      <a:pt x="3317" y="5039"/>
                    </a:lnTo>
                    <a:lnTo>
                      <a:pt x="3285" y="5025"/>
                    </a:lnTo>
                    <a:lnTo>
                      <a:pt x="3253" y="5000"/>
                    </a:lnTo>
                    <a:lnTo>
                      <a:pt x="3227" y="4972"/>
                    </a:lnTo>
                    <a:lnTo>
                      <a:pt x="3207" y="4938"/>
                    </a:lnTo>
                    <a:lnTo>
                      <a:pt x="3195" y="4900"/>
                    </a:lnTo>
                    <a:lnTo>
                      <a:pt x="3191" y="4862"/>
                    </a:lnTo>
                    <a:lnTo>
                      <a:pt x="3195" y="4823"/>
                    </a:lnTo>
                    <a:lnTo>
                      <a:pt x="3283" y="4395"/>
                    </a:lnTo>
                    <a:lnTo>
                      <a:pt x="1088" y="4395"/>
                    </a:lnTo>
                    <a:lnTo>
                      <a:pt x="1045" y="4391"/>
                    </a:lnTo>
                    <a:lnTo>
                      <a:pt x="1003" y="4376"/>
                    </a:lnTo>
                    <a:lnTo>
                      <a:pt x="967" y="4354"/>
                    </a:lnTo>
                    <a:lnTo>
                      <a:pt x="939" y="4324"/>
                    </a:lnTo>
                    <a:lnTo>
                      <a:pt x="915" y="4288"/>
                    </a:lnTo>
                    <a:lnTo>
                      <a:pt x="901" y="4248"/>
                    </a:lnTo>
                    <a:lnTo>
                      <a:pt x="897" y="4205"/>
                    </a:lnTo>
                    <a:lnTo>
                      <a:pt x="901" y="4161"/>
                    </a:lnTo>
                    <a:lnTo>
                      <a:pt x="915" y="4121"/>
                    </a:lnTo>
                    <a:lnTo>
                      <a:pt x="939" y="4085"/>
                    </a:lnTo>
                    <a:lnTo>
                      <a:pt x="967" y="4056"/>
                    </a:lnTo>
                    <a:lnTo>
                      <a:pt x="1003" y="4034"/>
                    </a:lnTo>
                    <a:lnTo>
                      <a:pt x="1045" y="4018"/>
                    </a:lnTo>
                    <a:lnTo>
                      <a:pt x="1088" y="4014"/>
                    </a:lnTo>
                    <a:lnTo>
                      <a:pt x="3363" y="4014"/>
                    </a:lnTo>
                    <a:lnTo>
                      <a:pt x="3394" y="3855"/>
                    </a:lnTo>
                    <a:lnTo>
                      <a:pt x="3404" y="3823"/>
                    </a:lnTo>
                    <a:lnTo>
                      <a:pt x="3418" y="3793"/>
                    </a:lnTo>
                    <a:lnTo>
                      <a:pt x="3452" y="3740"/>
                    </a:lnTo>
                    <a:lnTo>
                      <a:pt x="1088" y="3740"/>
                    </a:lnTo>
                    <a:lnTo>
                      <a:pt x="1045" y="3734"/>
                    </a:lnTo>
                    <a:lnTo>
                      <a:pt x="1003" y="3720"/>
                    </a:lnTo>
                    <a:lnTo>
                      <a:pt x="967" y="3698"/>
                    </a:lnTo>
                    <a:lnTo>
                      <a:pt x="939" y="3668"/>
                    </a:lnTo>
                    <a:lnTo>
                      <a:pt x="915" y="3632"/>
                    </a:lnTo>
                    <a:lnTo>
                      <a:pt x="901" y="3593"/>
                    </a:lnTo>
                    <a:lnTo>
                      <a:pt x="897" y="3549"/>
                    </a:lnTo>
                    <a:lnTo>
                      <a:pt x="901" y="3505"/>
                    </a:lnTo>
                    <a:lnTo>
                      <a:pt x="915" y="3465"/>
                    </a:lnTo>
                    <a:lnTo>
                      <a:pt x="939" y="3430"/>
                    </a:lnTo>
                    <a:lnTo>
                      <a:pt x="967" y="3400"/>
                    </a:lnTo>
                    <a:lnTo>
                      <a:pt x="1003" y="3378"/>
                    </a:lnTo>
                    <a:lnTo>
                      <a:pt x="1045" y="3362"/>
                    </a:lnTo>
                    <a:lnTo>
                      <a:pt x="1088" y="3358"/>
                    </a:lnTo>
                    <a:lnTo>
                      <a:pt x="3681" y="3358"/>
                    </a:lnTo>
                    <a:lnTo>
                      <a:pt x="3868" y="3046"/>
                    </a:lnTo>
                    <a:lnTo>
                      <a:pt x="3834" y="3066"/>
                    </a:lnTo>
                    <a:lnTo>
                      <a:pt x="3796" y="3080"/>
                    </a:lnTo>
                    <a:lnTo>
                      <a:pt x="3755" y="3084"/>
                    </a:lnTo>
                    <a:lnTo>
                      <a:pt x="1088" y="3084"/>
                    </a:lnTo>
                    <a:lnTo>
                      <a:pt x="1045" y="3078"/>
                    </a:lnTo>
                    <a:lnTo>
                      <a:pt x="1003" y="3064"/>
                    </a:lnTo>
                    <a:lnTo>
                      <a:pt x="967" y="3042"/>
                    </a:lnTo>
                    <a:lnTo>
                      <a:pt x="939" y="3012"/>
                    </a:lnTo>
                    <a:lnTo>
                      <a:pt x="915" y="2977"/>
                    </a:lnTo>
                    <a:lnTo>
                      <a:pt x="901" y="2937"/>
                    </a:lnTo>
                    <a:lnTo>
                      <a:pt x="897" y="2893"/>
                    </a:lnTo>
                    <a:lnTo>
                      <a:pt x="901" y="2849"/>
                    </a:lnTo>
                    <a:lnTo>
                      <a:pt x="915" y="2808"/>
                    </a:lnTo>
                    <a:lnTo>
                      <a:pt x="939" y="2774"/>
                    </a:lnTo>
                    <a:lnTo>
                      <a:pt x="967" y="2744"/>
                    </a:lnTo>
                    <a:lnTo>
                      <a:pt x="1003" y="2720"/>
                    </a:lnTo>
                    <a:lnTo>
                      <a:pt x="1045" y="2706"/>
                    </a:lnTo>
                    <a:lnTo>
                      <a:pt x="1088" y="2702"/>
                    </a:lnTo>
                    <a:lnTo>
                      <a:pt x="3755" y="2702"/>
                    </a:lnTo>
                    <a:lnTo>
                      <a:pt x="3798" y="2706"/>
                    </a:lnTo>
                    <a:lnTo>
                      <a:pt x="3838" y="2720"/>
                    </a:lnTo>
                    <a:lnTo>
                      <a:pt x="3874" y="2744"/>
                    </a:lnTo>
                    <a:lnTo>
                      <a:pt x="3904" y="2774"/>
                    </a:lnTo>
                    <a:lnTo>
                      <a:pt x="3926" y="2808"/>
                    </a:lnTo>
                    <a:lnTo>
                      <a:pt x="3942" y="2849"/>
                    </a:lnTo>
                    <a:lnTo>
                      <a:pt x="3946" y="2893"/>
                    </a:lnTo>
                    <a:lnTo>
                      <a:pt x="3946" y="2907"/>
                    </a:lnTo>
                    <a:lnTo>
                      <a:pt x="3944" y="2921"/>
                    </a:lnTo>
                    <a:lnTo>
                      <a:pt x="4282" y="2359"/>
                    </a:lnTo>
                    <a:lnTo>
                      <a:pt x="4282" y="759"/>
                    </a:lnTo>
                    <a:lnTo>
                      <a:pt x="382" y="759"/>
                    </a:lnTo>
                    <a:close/>
                    <a:moveTo>
                      <a:pt x="5872" y="453"/>
                    </a:moveTo>
                    <a:lnTo>
                      <a:pt x="5794" y="582"/>
                    </a:lnTo>
                    <a:lnTo>
                      <a:pt x="6029" y="723"/>
                    </a:lnTo>
                    <a:lnTo>
                      <a:pt x="6106" y="594"/>
                    </a:lnTo>
                    <a:lnTo>
                      <a:pt x="5872" y="453"/>
                    </a:lnTo>
                    <a:close/>
                    <a:moveTo>
                      <a:pt x="5798" y="0"/>
                    </a:moveTo>
                    <a:lnTo>
                      <a:pt x="5834" y="2"/>
                    </a:lnTo>
                    <a:lnTo>
                      <a:pt x="5872" y="12"/>
                    </a:lnTo>
                    <a:lnTo>
                      <a:pt x="5905" y="28"/>
                    </a:lnTo>
                    <a:lnTo>
                      <a:pt x="6467" y="364"/>
                    </a:lnTo>
                    <a:lnTo>
                      <a:pt x="6502" y="391"/>
                    </a:lnTo>
                    <a:lnTo>
                      <a:pt x="6528" y="425"/>
                    </a:lnTo>
                    <a:lnTo>
                      <a:pt x="6548" y="461"/>
                    </a:lnTo>
                    <a:lnTo>
                      <a:pt x="6558" y="503"/>
                    </a:lnTo>
                    <a:lnTo>
                      <a:pt x="6558" y="544"/>
                    </a:lnTo>
                    <a:lnTo>
                      <a:pt x="6550" y="586"/>
                    </a:lnTo>
                    <a:lnTo>
                      <a:pt x="6532" y="626"/>
                    </a:lnTo>
                    <a:lnTo>
                      <a:pt x="4664" y="3736"/>
                    </a:lnTo>
                    <a:lnTo>
                      <a:pt x="4664" y="5947"/>
                    </a:lnTo>
                    <a:lnTo>
                      <a:pt x="4658" y="5991"/>
                    </a:lnTo>
                    <a:lnTo>
                      <a:pt x="4644" y="6031"/>
                    </a:lnTo>
                    <a:lnTo>
                      <a:pt x="4622" y="6067"/>
                    </a:lnTo>
                    <a:lnTo>
                      <a:pt x="4592" y="6096"/>
                    </a:lnTo>
                    <a:lnTo>
                      <a:pt x="4556" y="6120"/>
                    </a:lnTo>
                    <a:lnTo>
                      <a:pt x="4517" y="6134"/>
                    </a:lnTo>
                    <a:lnTo>
                      <a:pt x="4473" y="6138"/>
                    </a:lnTo>
                    <a:lnTo>
                      <a:pt x="191" y="6138"/>
                    </a:lnTo>
                    <a:lnTo>
                      <a:pt x="147" y="6134"/>
                    </a:lnTo>
                    <a:lnTo>
                      <a:pt x="107" y="6120"/>
                    </a:lnTo>
                    <a:lnTo>
                      <a:pt x="72" y="6096"/>
                    </a:lnTo>
                    <a:lnTo>
                      <a:pt x="42" y="6067"/>
                    </a:lnTo>
                    <a:lnTo>
                      <a:pt x="20" y="6031"/>
                    </a:lnTo>
                    <a:lnTo>
                      <a:pt x="6" y="5991"/>
                    </a:lnTo>
                    <a:lnTo>
                      <a:pt x="0" y="5947"/>
                    </a:lnTo>
                    <a:lnTo>
                      <a:pt x="0" y="568"/>
                    </a:lnTo>
                    <a:lnTo>
                      <a:pt x="6" y="525"/>
                    </a:lnTo>
                    <a:lnTo>
                      <a:pt x="20" y="483"/>
                    </a:lnTo>
                    <a:lnTo>
                      <a:pt x="42" y="449"/>
                    </a:lnTo>
                    <a:lnTo>
                      <a:pt x="72" y="419"/>
                    </a:lnTo>
                    <a:lnTo>
                      <a:pt x="107" y="395"/>
                    </a:lnTo>
                    <a:lnTo>
                      <a:pt x="147" y="382"/>
                    </a:lnTo>
                    <a:lnTo>
                      <a:pt x="191" y="378"/>
                    </a:lnTo>
                    <a:lnTo>
                      <a:pt x="4473" y="378"/>
                    </a:lnTo>
                    <a:lnTo>
                      <a:pt x="4517" y="382"/>
                    </a:lnTo>
                    <a:lnTo>
                      <a:pt x="4556" y="395"/>
                    </a:lnTo>
                    <a:lnTo>
                      <a:pt x="4592" y="419"/>
                    </a:lnTo>
                    <a:lnTo>
                      <a:pt x="4622" y="449"/>
                    </a:lnTo>
                    <a:lnTo>
                      <a:pt x="4644" y="483"/>
                    </a:lnTo>
                    <a:lnTo>
                      <a:pt x="4658" y="525"/>
                    </a:lnTo>
                    <a:lnTo>
                      <a:pt x="4664" y="568"/>
                    </a:lnTo>
                    <a:lnTo>
                      <a:pt x="4664" y="1723"/>
                    </a:lnTo>
                    <a:lnTo>
                      <a:pt x="5643" y="93"/>
                    </a:lnTo>
                    <a:lnTo>
                      <a:pt x="5665" y="64"/>
                    </a:lnTo>
                    <a:lnTo>
                      <a:pt x="5693" y="38"/>
                    </a:lnTo>
                    <a:lnTo>
                      <a:pt x="5724" y="18"/>
                    </a:lnTo>
                    <a:lnTo>
                      <a:pt x="5760" y="6"/>
                    </a:lnTo>
                    <a:lnTo>
                      <a:pt x="5798"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grpSp>
      </p:grpSp>
      <p:grpSp>
        <p:nvGrpSpPr>
          <p:cNvPr id="46" name="Group 25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EB083BC-D53D-4755-9C94-A5D501425DB3}"/>
              </a:ext>
            </a:extLst>
          </p:cNvPr>
          <p:cNvGrpSpPr/>
          <p:nvPr/>
        </p:nvGrpSpPr>
        <p:grpSpPr>
          <a:xfrm>
            <a:off x="6541577" y="5073019"/>
            <a:ext cx="531537" cy="531729"/>
            <a:chOff x="4469581" y="499171"/>
            <a:chExt cx="531730" cy="531730"/>
          </a:xfrm>
        </p:grpSpPr>
        <p:sp>
          <p:nvSpPr>
            <p:cNvPr id="47" name="Oval 25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8BE3A48-0136-4F1C-B7F2-07BA9FEFB87E}"/>
                </a:ext>
              </a:extLst>
            </p:cNvPr>
            <p:cNvSpPr/>
            <p:nvPr/>
          </p:nvSpPr>
          <p:spPr>
            <a:xfrm>
              <a:off x="4469581" y="499171"/>
              <a:ext cx="531730" cy="53173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450548"/>
              <a:endParaRPr lang="en-IN" sz="2399">
                <a:solidFill>
                  <a:prstClr val="white"/>
                </a:solidFill>
                <a:latin typeface="Calibri"/>
              </a:endParaRPr>
            </a:p>
          </p:txBody>
        </p:sp>
        <p:grpSp>
          <p:nvGrpSpPr>
            <p:cNvPr id="48" name="Group 26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E44BC22-DE11-4E43-ABE2-1AD7D78B547F}"/>
                </a:ext>
              </a:extLst>
            </p:cNvPr>
            <p:cNvGrpSpPr/>
            <p:nvPr/>
          </p:nvGrpSpPr>
          <p:grpSpPr>
            <a:xfrm>
              <a:off x="4619666" y="648185"/>
              <a:ext cx="224070" cy="226840"/>
              <a:chOff x="1000126" y="663575"/>
              <a:chExt cx="5140325" cy="5203826"/>
            </a:xfrm>
            <a:solidFill>
              <a:schemeClr val="bg1"/>
            </a:solidFill>
          </p:grpSpPr>
          <p:sp>
            <p:nvSpPr>
              <p:cNvPr id="49" name="Freeform 22">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779BB10-DC81-4E93-AE1C-0F222916AACE}"/>
                  </a:ext>
                </a:extLst>
              </p:cNvPr>
              <p:cNvSpPr>
                <a:spLocks/>
              </p:cNvSpPr>
              <p:nvPr/>
            </p:nvSpPr>
            <p:spPr bwMode="auto">
              <a:xfrm>
                <a:off x="5360988" y="1565275"/>
                <a:ext cx="166688" cy="269875"/>
              </a:xfrm>
              <a:custGeom>
                <a:avLst/>
                <a:gdLst>
                  <a:gd name="T0" fmla="*/ 0 w 212"/>
                  <a:gd name="T1" fmla="*/ 0 h 339"/>
                  <a:gd name="T2" fmla="*/ 32 w 212"/>
                  <a:gd name="T3" fmla="*/ 8 h 339"/>
                  <a:gd name="T4" fmla="*/ 64 w 212"/>
                  <a:gd name="T5" fmla="*/ 16 h 339"/>
                  <a:gd name="T6" fmla="*/ 96 w 212"/>
                  <a:gd name="T7" fmla="*/ 28 h 339"/>
                  <a:gd name="T8" fmla="*/ 128 w 212"/>
                  <a:gd name="T9" fmla="*/ 42 h 339"/>
                  <a:gd name="T10" fmla="*/ 154 w 212"/>
                  <a:gd name="T11" fmla="*/ 58 h 339"/>
                  <a:gd name="T12" fmla="*/ 178 w 212"/>
                  <a:gd name="T13" fmla="*/ 80 h 339"/>
                  <a:gd name="T14" fmla="*/ 196 w 212"/>
                  <a:gd name="T15" fmla="*/ 106 h 339"/>
                  <a:gd name="T16" fmla="*/ 208 w 212"/>
                  <a:gd name="T17" fmla="*/ 136 h 339"/>
                  <a:gd name="T18" fmla="*/ 212 w 212"/>
                  <a:gd name="T19" fmla="*/ 172 h 339"/>
                  <a:gd name="T20" fmla="*/ 208 w 212"/>
                  <a:gd name="T21" fmla="*/ 207 h 339"/>
                  <a:gd name="T22" fmla="*/ 198 w 212"/>
                  <a:gd name="T23" fmla="*/ 237 h 339"/>
                  <a:gd name="T24" fmla="*/ 180 w 212"/>
                  <a:gd name="T25" fmla="*/ 263 h 339"/>
                  <a:gd name="T26" fmla="*/ 158 w 212"/>
                  <a:gd name="T27" fmla="*/ 285 h 339"/>
                  <a:gd name="T28" fmla="*/ 132 w 212"/>
                  <a:gd name="T29" fmla="*/ 303 h 339"/>
                  <a:gd name="T30" fmla="*/ 102 w 212"/>
                  <a:gd name="T31" fmla="*/ 317 h 339"/>
                  <a:gd name="T32" fmla="*/ 70 w 212"/>
                  <a:gd name="T33" fmla="*/ 329 h 339"/>
                  <a:gd name="T34" fmla="*/ 36 w 212"/>
                  <a:gd name="T35" fmla="*/ 335 h 339"/>
                  <a:gd name="T36" fmla="*/ 0 w 212"/>
                  <a:gd name="T37" fmla="*/ 339 h 339"/>
                  <a:gd name="T38" fmla="*/ 0 w 212"/>
                  <a:gd name="T39"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2" h="339">
                    <a:moveTo>
                      <a:pt x="0" y="0"/>
                    </a:moveTo>
                    <a:lnTo>
                      <a:pt x="32" y="8"/>
                    </a:lnTo>
                    <a:lnTo>
                      <a:pt x="64" y="16"/>
                    </a:lnTo>
                    <a:lnTo>
                      <a:pt x="96" y="28"/>
                    </a:lnTo>
                    <a:lnTo>
                      <a:pt x="128" y="42"/>
                    </a:lnTo>
                    <a:lnTo>
                      <a:pt x="154" y="58"/>
                    </a:lnTo>
                    <a:lnTo>
                      <a:pt x="178" y="80"/>
                    </a:lnTo>
                    <a:lnTo>
                      <a:pt x="196" y="106"/>
                    </a:lnTo>
                    <a:lnTo>
                      <a:pt x="208" y="136"/>
                    </a:lnTo>
                    <a:lnTo>
                      <a:pt x="212" y="172"/>
                    </a:lnTo>
                    <a:lnTo>
                      <a:pt x="208" y="207"/>
                    </a:lnTo>
                    <a:lnTo>
                      <a:pt x="198" y="237"/>
                    </a:lnTo>
                    <a:lnTo>
                      <a:pt x="180" y="263"/>
                    </a:lnTo>
                    <a:lnTo>
                      <a:pt x="158" y="285"/>
                    </a:lnTo>
                    <a:lnTo>
                      <a:pt x="132" y="303"/>
                    </a:lnTo>
                    <a:lnTo>
                      <a:pt x="102" y="317"/>
                    </a:lnTo>
                    <a:lnTo>
                      <a:pt x="70" y="329"/>
                    </a:lnTo>
                    <a:lnTo>
                      <a:pt x="36" y="335"/>
                    </a:lnTo>
                    <a:lnTo>
                      <a:pt x="0" y="339"/>
                    </a:lnTo>
                    <a:lnTo>
                      <a:pt x="0"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sp>
            <p:nvSpPr>
              <p:cNvPr id="50" name="Freeform 2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C28FC4A-5442-4EE8-9715-A015B8B6F8E7}"/>
                  </a:ext>
                </a:extLst>
              </p:cNvPr>
              <p:cNvSpPr>
                <a:spLocks/>
              </p:cNvSpPr>
              <p:nvPr/>
            </p:nvSpPr>
            <p:spPr bwMode="auto">
              <a:xfrm>
                <a:off x="5126038" y="1127125"/>
                <a:ext cx="153988" cy="244475"/>
              </a:xfrm>
              <a:custGeom>
                <a:avLst/>
                <a:gdLst>
                  <a:gd name="T0" fmla="*/ 194 w 194"/>
                  <a:gd name="T1" fmla="*/ 0 h 307"/>
                  <a:gd name="T2" fmla="*/ 194 w 194"/>
                  <a:gd name="T3" fmla="*/ 307 h 307"/>
                  <a:gd name="T4" fmla="*/ 142 w 194"/>
                  <a:gd name="T5" fmla="*/ 295 h 307"/>
                  <a:gd name="T6" fmla="*/ 100 w 194"/>
                  <a:gd name="T7" fmla="*/ 279 h 307"/>
                  <a:gd name="T8" fmla="*/ 64 w 194"/>
                  <a:gd name="T9" fmla="*/ 259 h 307"/>
                  <a:gd name="T10" fmla="*/ 36 w 194"/>
                  <a:gd name="T11" fmla="*/ 237 h 307"/>
                  <a:gd name="T12" fmla="*/ 16 w 194"/>
                  <a:gd name="T13" fmla="*/ 211 h 307"/>
                  <a:gd name="T14" fmla="*/ 4 w 194"/>
                  <a:gd name="T15" fmla="*/ 179 h 307"/>
                  <a:gd name="T16" fmla="*/ 0 w 194"/>
                  <a:gd name="T17" fmla="*/ 146 h 307"/>
                  <a:gd name="T18" fmla="*/ 6 w 194"/>
                  <a:gd name="T19" fmla="*/ 114 h 307"/>
                  <a:gd name="T20" fmla="*/ 18 w 194"/>
                  <a:gd name="T21" fmla="*/ 86 h 307"/>
                  <a:gd name="T22" fmla="*/ 40 w 194"/>
                  <a:gd name="T23" fmla="*/ 58 h 307"/>
                  <a:gd name="T24" fmla="*/ 68 w 194"/>
                  <a:gd name="T25" fmla="*/ 36 h 307"/>
                  <a:gd name="T26" fmla="*/ 104 w 194"/>
                  <a:gd name="T27" fmla="*/ 18 h 307"/>
                  <a:gd name="T28" fmla="*/ 146 w 194"/>
                  <a:gd name="T29" fmla="*/ 6 h 307"/>
                  <a:gd name="T30" fmla="*/ 194 w 194"/>
                  <a:gd name="T3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307">
                    <a:moveTo>
                      <a:pt x="194" y="0"/>
                    </a:moveTo>
                    <a:lnTo>
                      <a:pt x="194" y="307"/>
                    </a:lnTo>
                    <a:lnTo>
                      <a:pt x="142" y="295"/>
                    </a:lnTo>
                    <a:lnTo>
                      <a:pt x="100" y="279"/>
                    </a:lnTo>
                    <a:lnTo>
                      <a:pt x="64" y="259"/>
                    </a:lnTo>
                    <a:lnTo>
                      <a:pt x="36" y="237"/>
                    </a:lnTo>
                    <a:lnTo>
                      <a:pt x="16" y="211"/>
                    </a:lnTo>
                    <a:lnTo>
                      <a:pt x="4" y="179"/>
                    </a:lnTo>
                    <a:lnTo>
                      <a:pt x="0" y="146"/>
                    </a:lnTo>
                    <a:lnTo>
                      <a:pt x="6" y="114"/>
                    </a:lnTo>
                    <a:lnTo>
                      <a:pt x="18" y="86"/>
                    </a:lnTo>
                    <a:lnTo>
                      <a:pt x="40" y="58"/>
                    </a:lnTo>
                    <a:lnTo>
                      <a:pt x="68" y="36"/>
                    </a:lnTo>
                    <a:lnTo>
                      <a:pt x="104" y="18"/>
                    </a:lnTo>
                    <a:lnTo>
                      <a:pt x="146" y="6"/>
                    </a:lnTo>
                    <a:lnTo>
                      <a:pt x="194"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sp>
            <p:nvSpPr>
              <p:cNvPr id="51" name="Freeform 2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244F786-E40D-4DA0-BD20-E13CE6BCC53A}"/>
                  </a:ext>
                </a:extLst>
              </p:cNvPr>
              <p:cNvSpPr>
                <a:spLocks noEditPoints="1"/>
              </p:cNvSpPr>
              <p:nvPr/>
            </p:nvSpPr>
            <p:spPr bwMode="auto">
              <a:xfrm>
                <a:off x="4495801" y="663575"/>
                <a:ext cx="1644650" cy="1646238"/>
              </a:xfrm>
              <a:custGeom>
                <a:avLst/>
                <a:gdLst>
                  <a:gd name="T0" fmla="*/ 993 w 2073"/>
                  <a:gd name="T1" fmla="*/ 297 h 2073"/>
                  <a:gd name="T2" fmla="*/ 875 w 2073"/>
                  <a:gd name="T3" fmla="*/ 425 h 2073"/>
                  <a:gd name="T4" fmla="*/ 684 w 2073"/>
                  <a:gd name="T5" fmla="*/ 522 h 2073"/>
                  <a:gd name="T6" fmla="*/ 584 w 2073"/>
                  <a:gd name="T7" fmla="*/ 708 h 2073"/>
                  <a:gd name="T8" fmla="*/ 620 w 2073"/>
                  <a:gd name="T9" fmla="*/ 919 h 2073"/>
                  <a:gd name="T10" fmla="*/ 787 w 2073"/>
                  <a:gd name="T11" fmla="*/ 1058 h 2073"/>
                  <a:gd name="T12" fmla="*/ 989 w 2073"/>
                  <a:gd name="T13" fmla="*/ 1475 h 2073"/>
                  <a:gd name="T14" fmla="*/ 845 w 2073"/>
                  <a:gd name="T15" fmla="*/ 1431 h 2073"/>
                  <a:gd name="T16" fmla="*/ 789 w 2073"/>
                  <a:gd name="T17" fmla="*/ 1347 h 2073"/>
                  <a:gd name="T18" fmla="*/ 754 w 2073"/>
                  <a:gd name="T19" fmla="*/ 1264 h 2073"/>
                  <a:gd name="T20" fmla="*/ 662 w 2073"/>
                  <a:gd name="T21" fmla="*/ 1226 h 2073"/>
                  <a:gd name="T22" fmla="*/ 568 w 2073"/>
                  <a:gd name="T23" fmla="*/ 1276 h 2073"/>
                  <a:gd name="T24" fmla="*/ 570 w 2073"/>
                  <a:gd name="T25" fmla="*/ 1411 h 2073"/>
                  <a:gd name="T26" fmla="*/ 684 w 2073"/>
                  <a:gd name="T27" fmla="*/ 1557 h 2073"/>
                  <a:gd name="T28" fmla="*/ 913 w 2073"/>
                  <a:gd name="T29" fmla="*/ 1644 h 2073"/>
                  <a:gd name="T30" fmla="*/ 1003 w 2073"/>
                  <a:gd name="T31" fmla="*/ 1796 h 2073"/>
                  <a:gd name="T32" fmla="*/ 1076 w 2073"/>
                  <a:gd name="T33" fmla="*/ 1796 h 2073"/>
                  <a:gd name="T34" fmla="*/ 1158 w 2073"/>
                  <a:gd name="T35" fmla="*/ 1644 h 2073"/>
                  <a:gd name="T36" fmla="*/ 1379 w 2073"/>
                  <a:gd name="T37" fmla="*/ 1565 h 2073"/>
                  <a:gd name="T38" fmla="*/ 1501 w 2073"/>
                  <a:gd name="T39" fmla="*/ 1403 h 2073"/>
                  <a:gd name="T40" fmla="*/ 1505 w 2073"/>
                  <a:gd name="T41" fmla="*/ 1180 h 2073"/>
                  <a:gd name="T42" fmla="*/ 1407 w 2073"/>
                  <a:gd name="T43" fmla="*/ 1033 h 2073"/>
                  <a:gd name="T44" fmla="*/ 1242 w 2073"/>
                  <a:gd name="T45" fmla="*/ 949 h 2073"/>
                  <a:gd name="T46" fmla="*/ 1090 w 2073"/>
                  <a:gd name="T47" fmla="*/ 584 h 2073"/>
                  <a:gd name="T48" fmla="*/ 1228 w 2073"/>
                  <a:gd name="T49" fmla="*/ 634 h 2073"/>
                  <a:gd name="T50" fmla="*/ 1306 w 2073"/>
                  <a:gd name="T51" fmla="*/ 724 h 2073"/>
                  <a:gd name="T52" fmla="*/ 1391 w 2073"/>
                  <a:gd name="T53" fmla="*/ 771 h 2073"/>
                  <a:gd name="T54" fmla="*/ 1485 w 2073"/>
                  <a:gd name="T55" fmla="*/ 722 h 2073"/>
                  <a:gd name="T56" fmla="*/ 1479 w 2073"/>
                  <a:gd name="T57" fmla="*/ 588 h 2073"/>
                  <a:gd name="T58" fmla="*/ 1345 w 2073"/>
                  <a:gd name="T59" fmla="*/ 474 h 2073"/>
                  <a:gd name="T60" fmla="*/ 1168 w 2073"/>
                  <a:gd name="T61" fmla="*/ 417 h 2073"/>
                  <a:gd name="T62" fmla="*/ 1086 w 2073"/>
                  <a:gd name="T63" fmla="*/ 297 h 2073"/>
                  <a:gd name="T64" fmla="*/ 1037 w 2073"/>
                  <a:gd name="T65" fmla="*/ 0 h 2073"/>
                  <a:gd name="T66" fmla="*/ 1465 w 2073"/>
                  <a:gd name="T67" fmla="*/ 94 h 2073"/>
                  <a:gd name="T68" fmla="*/ 1806 w 2073"/>
                  <a:gd name="T69" fmla="*/ 343 h 2073"/>
                  <a:gd name="T70" fmla="*/ 2019 w 2073"/>
                  <a:gd name="T71" fmla="*/ 710 h 2073"/>
                  <a:gd name="T72" fmla="*/ 2067 w 2073"/>
                  <a:gd name="T73" fmla="*/ 1150 h 2073"/>
                  <a:gd name="T74" fmla="*/ 1932 w 2073"/>
                  <a:gd name="T75" fmla="*/ 1561 h 2073"/>
                  <a:gd name="T76" fmla="*/ 1648 w 2073"/>
                  <a:gd name="T77" fmla="*/ 1874 h 2073"/>
                  <a:gd name="T78" fmla="*/ 1258 w 2073"/>
                  <a:gd name="T79" fmla="*/ 2049 h 2073"/>
                  <a:gd name="T80" fmla="*/ 813 w 2073"/>
                  <a:gd name="T81" fmla="*/ 2049 h 2073"/>
                  <a:gd name="T82" fmla="*/ 425 w 2073"/>
                  <a:gd name="T83" fmla="*/ 1874 h 2073"/>
                  <a:gd name="T84" fmla="*/ 142 w 2073"/>
                  <a:gd name="T85" fmla="*/ 1561 h 2073"/>
                  <a:gd name="T86" fmla="*/ 6 w 2073"/>
                  <a:gd name="T87" fmla="*/ 1150 h 2073"/>
                  <a:gd name="T88" fmla="*/ 52 w 2073"/>
                  <a:gd name="T89" fmla="*/ 710 h 2073"/>
                  <a:gd name="T90" fmla="*/ 267 w 2073"/>
                  <a:gd name="T91" fmla="*/ 343 h 2073"/>
                  <a:gd name="T92" fmla="*/ 608 w 2073"/>
                  <a:gd name="T93" fmla="*/ 94 h 2073"/>
                  <a:gd name="T94" fmla="*/ 1037 w 2073"/>
                  <a:gd name="T95" fmla="*/ 0 h 2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73" h="2073">
                    <a:moveTo>
                      <a:pt x="1039" y="259"/>
                    </a:moveTo>
                    <a:lnTo>
                      <a:pt x="1019" y="265"/>
                    </a:lnTo>
                    <a:lnTo>
                      <a:pt x="1003" y="277"/>
                    </a:lnTo>
                    <a:lnTo>
                      <a:pt x="993" y="297"/>
                    </a:lnTo>
                    <a:lnTo>
                      <a:pt x="989" y="317"/>
                    </a:lnTo>
                    <a:lnTo>
                      <a:pt x="989" y="409"/>
                    </a:lnTo>
                    <a:lnTo>
                      <a:pt x="931" y="415"/>
                    </a:lnTo>
                    <a:lnTo>
                      <a:pt x="875" y="425"/>
                    </a:lnTo>
                    <a:lnTo>
                      <a:pt x="821" y="441"/>
                    </a:lnTo>
                    <a:lnTo>
                      <a:pt x="771" y="460"/>
                    </a:lnTo>
                    <a:lnTo>
                      <a:pt x="726" y="488"/>
                    </a:lnTo>
                    <a:lnTo>
                      <a:pt x="684" y="522"/>
                    </a:lnTo>
                    <a:lnTo>
                      <a:pt x="650" y="560"/>
                    </a:lnTo>
                    <a:lnTo>
                      <a:pt x="620" y="604"/>
                    </a:lnTo>
                    <a:lnTo>
                      <a:pt x="598" y="654"/>
                    </a:lnTo>
                    <a:lnTo>
                      <a:pt x="584" y="708"/>
                    </a:lnTo>
                    <a:lnTo>
                      <a:pt x="580" y="769"/>
                    </a:lnTo>
                    <a:lnTo>
                      <a:pt x="584" y="823"/>
                    </a:lnTo>
                    <a:lnTo>
                      <a:pt x="598" y="873"/>
                    </a:lnTo>
                    <a:lnTo>
                      <a:pt x="620" y="919"/>
                    </a:lnTo>
                    <a:lnTo>
                      <a:pt x="652" y="961"/>
                    </a:lnTo>
                    <a:lnTo>
                      <a:pt x="690" y="997"/>
                    </a:lnTo>
                    <a:lnTo>
                      <a:pt x="736" y="1029"/>
                    </a:lnTo>
                    <a:lnTo>
                      <a:pt x="787" y="1058"/>
                    </a:lnTo>
                    <a:lnTo>
                      <a:pt x="849" y="1080"/>
                    </a:lnTo>
                    <a:lnTo>
                      <a:pt x="915" y="1100"/>
                    </a:lnTo>
                    <a:lnTo>
                      <a:pt x="989" y="1116"/>
                    </a:lnTo>
                    <a:lnTo>
                      <a:pt x="989" y="1475"/>
                    </a:lnTo>
                    <a:lnTo>
                      <a:pt x="941" y="1471"/>
                    </a:lnTo>
                    <a:lnTo>
                      <a:pt x="901" y="1461"/>
                    </a:lnTo>
                    <a:lnTo>
                      <a:pt x="869" y="1447"/>
                    </a:lnTo>
                    <a:lnTo>
                      <a:pt x="845" y="1431"/>
                    </a:lnTo>
                    <a:lnTo>
                      <a:pt x="825" y="1413"/>
                    </a:lnTo>
                    <a:lnTo>
                      <a:pt x="811" y="1391"/>
                    </a:lnTo>
                    <a:lnTo>
                      <a:pt x="799" y="1369"/>
                    </a:lnTo>
                    <a:lnTo>
                      <a:pt x="789" y="1347"/>
                    </a:lnTo>
                    <a:lnTo>
                      <a:pt x="781" y="1324"/>
                    </a:lnTo>
                    <a:lnTo>
                      <a:pt x="773" y="1302"/>
                    </a:lnTo>
                    <a:lnTo>
                      <a:pt x="765" y="1282"/>
                    </a:lnTo>
                    <a:lnTo>
                      <a:pt x="754" y="1264"/>
                    </a:lnTo>
                    <a:lnTo>
                      <a:pt x="738" y="1248"/>
                    </a:lnTo>
                    <a:lnTo>
                      <a:pt x="718" y="1238"/>
                    </a:lnTo>
                    <a:lnTo>
                      <a:pt x="694" y="1230"/>
                    </a:lnTo>
                    <a:lnTo>
                      <a:pt x="662" y="1226"/>
                    </a:lnTo>
                    <a:lnTo>
                      <a:pt x="630" y="1230"/>
                    </a:lnTo>
                    <a:lnTo>
                      <a:pt x="604" y="1240"/>
                    </a:lnTo>
                    <a:lnTo>
                      <a:pt x="584" y="1256"/>
                    </a:lnTo>
                    <a:lnTo>
                      <a:pt x="568" y="1276"/>
                    </a:lnTo>
                    <a:lnTo>
                      <a:pt x="558" y="1304"/>
                    </a:lnTo>
                    <a:lnTo>
                      <a:pt x="554" y="1336"/>
                    </a:lnTo>
                    <a:lnTo>
                      <a:pt x="558" y="1373"/>
                    </a:lnTo>
                    <a:lnTo>
                      <a:pt x="570" y="1411"/>
                    </a:lnTo>
                    <a:lnTo>
                      <a:pt x="586" y="1449"/>
                    </a:lnTo>
                    <a:lnTo>
                      <a:pt x="612" y="1487"/>
                    </a:lnTo>
                    <a:lnTo>
                      <a:pt x="644" y="1523"/>
                    </a:lnTo>
                    <a:lnTo>
                      <a:pt x="684" y="1557"/>
                    </a:lnTo>
                    <a:lnTo>
                      <a:pt x="730" y="1587"/>
                    </a:lnTo>
                    <a:lnTo>
                      <a:pt x="783" y="1613"/>
                    </a:lnTo>
                    <a:lnTo>
                      <a:pt x="845" y="1631"/>
                    </a:lnTo>
                    <a:lnTo>
                      <a:pt x="913" y="1644"/>
                    </a:lnTo>
                    <a:lnTo>
                      <a:pt x="989" y="1650"/>
                    </a:lnTo>
                    <a:lnTo>
                      <a:pt x="989" y="1756"/>
                    </a:lnTo>
                    <a:lnTo>
                      <a:pt x="993" y="1778"/>
                    </a:lnTo>
                    <a:lnTo>
                      <a:pt x="1003" y="1796"/>
                    </a:lnTo>
                    <a:lnTo>
                      <a:pt x="1019" y="1810"/>
                    </a:lnTo>
                    <a:lnTo>
                      <a:pt x="1041" y="1816"/>
                    </a:lnTo>
                    <a:lnTo>
                      <a:pt x="1060" y="1810"/>
                    </a:lnTo>
                    <a:lnTo>
                      <a:pt x="1076" y="1796"/>
                    </a:lnTo>
                    <a:lnTo>
                      <a:pt x="1086" y="1778"/>
                    </a:lnTo>
                    <a:lnTo>
                      <a:pt x="1090" y="1756"/>
                    </a:lnTo>
                    <a:lnTo>
                      <a:pt x="1090" y="1650"/>
                    </a:lnTo>
                    <a:lnTo>
                      <a:pt x="1158" y="1644"/>
                    </a:lnTo>
                    <a:lnTo>
                      <a:pt x="1222" y="1633"/>
                    </a:lnTo>
                    <a:lnTo>
                      <a:pt x="1280" y="1615"/>
                    </a:lnTo>
                    <a:lnTo>
                      <a:pt x="1332" y="1593"/>
                    </a:lnTo>
                    <a:lnTo>
                      <a:pt x="1379" y="1565"/>
                    </a:lnTo>
                    <a:lnTo>
                      <a:pt x="1419" y="1533"/>
                    </a:lnTo>
                    <a:lnTo>
                      <a:pt x="1455" y="1495"/>
                    </a:lnTo>
                    <a:lnTo>
                      <a:pt x="1481" y="1451"/>
                    </a:lnTo>
                    <a:lnTo>
                      <a:pt x="1501" y="1403"/>
                    </a:lnTo>
                    <a:lnTo>
                      <a:pt x="1513" y="1349"/>
                    </a:lnTo>
                    <a:lnTo>
                      <a:pt x="1519" y="1290"/>
                    </a:lnTo>
                    <a:lnTo>
                      <a:pt x="1515" y="1232"/>
                    </a:lnTo>
                    <a:lnTo>
                      <a:pt x="1505" y="1180"/>
                    </a:lnTo>
                    <a:lnTo>
                      <a:pt x="1489" y="1136"/>
                    </a:lnTo>
                    <a:lnTo>
                      <a:pt x="1467" y="1096"/>
                    </a:lnTo>
                    <a:lnTo>
                      <a:pt x="1439" y="1062"/>
                    </a:lnTo>
                    <a:lnTo>
                      <a:pt x="1407" y="1033"/>
                    </a:lnTo>
                    <a:lnTo>
                      <a:pt x="1371" y="1007"/>
                    </a:lnTo>
                    <a:lnTo>
                      <a:pt x="1332" y="985"/>
                    </a:lnTo>
                    <a:lnTo>
                      <a:pt x="1288" y="965"/>
                    </a:lnTo>
                    <a:lnTo>
                      <a:pt x="1242" y="949"/>
                    </a:lnTo>
                    <a:lnTo>
                      <a:pt x="1194" y="935"/>
                    </a:lnTo>
                    <a:lnTo>
                      <a:pt x="1142" y="921"/>
                    </a:lnTo>
                    <a:lnTo>
                      <a:pt x="1090" y="909"/>
                    </a:lnTo>
                    <a:lnTo>
                      <a:pt x="1090" y="584"/>
                    </a:lnTo>
                    <a:lnTo>
                      <a:pt x="1134" y="588"/>
                    </a:lnTo>
                    <a:lnTo>
                      <a:pt x="1172" y="600"/>
                    </a:lnTo>
                    <a:lnTo>
                      <a:pt x="1202" y="614"/>
                    </a:lnTo>
                    <a:lnTo>
                      <a:pt x="1228" y="634"/>
                    </a:lnTo>
                    <a:lnTo>
                      <a:pt x="1252" y="656"/>
                    </a:lnTo>
                    <a:lnTo>
                      <a:pt x="1270" y="680"/>
                    </a:lnTo>
                    <a:lnTo>
                      <a:pt x="1288" y="702"/>
                    </a:lnTo>
                    <a:lnTo>
                      <a:pt x="1306" y="724"/>
                    </a:lnTo>
                    <a:lnTo>
                      <a:pt x="1324" y="742"/>
                    </a:lnTo>
                    <a:lnTo>
                      <a:pt x="1343" y="757"/>
                    </a:lnTo>
                    <a:lnTo>
                      <a:pt x="1365" y="767"/>
                    </a:lnTo>
                    <a:lnTo>
                      <a:pt x="1391" y="771"/>
                    </a:lnTo>
                    <a:lnTo>
                      <a:pt x="1419" y="767"/>
                    </a:lnTo>
                    <a:lnTo>
                      <a:pt x="1445" y="757"/>
                    </a:lnTo>
                    <a:lnTo>
                      <a:pt x="1467" y="743"/>
                    </a:lnTo>
                    <a:lnTo>
                      <a:pt x="1485" y="722"/>
                    </a:lnTo>
                    <a:lnTo>
                      <a:pt x="1495" y="696"/>
                    </a:lnTo>
                    <a:lnTo>
                      <a:pt x="1499" y="664"/>
                    </a:lnTo>
                    <a:lnTo>
                      <a:pt x="1493" y="624"/>
                    </a:lnTo>
                    <a:lnTo>
                      <a:pt x="1479" y="588"/>
                    </a:lnTo>
                    <a:lnTo>
                      <a:pt x="1455" y="554"/>
                    </a:lnTo>
                    <a:lnTo>
                      <a:pt x="1423" y="524"/>
                    </a:lnTo>
                    <a:lnTo>
                      <a:pt x="1385" y="498"/>
                    </a:lnTo>
                    <a:lnTo>
                      <a:pt x="1345" y="474"/>
                    </a:lnTo>
                    <a:lnTo>
                      <a:pt x="1302" y="456"/>
                    </a:lnTo>
                    <a:lnTo>
                      <a:pt x="1256" y="439"/>
                    </a:lnTo>
                    <a:lnTo>
                      <a:pt x="1212" y="427"/>
                    </a:lnTo>
                    <a:lnTo>
                      <a:pt x="1168" y="417"/>
                    </a:lnTo>
                    <a:lnTo>
                      <a:pt x="1126" y="413"/>
                    </a:lnTo>
                    <a:lnTo>
                      <a:pt x="1090" y="409"/>
                    </a:lnTo>
                    <a:lnTo>
                      <a:pt x="1090" y="317"/>
                    </a:lnTo>
                    <a:lnTo>
                      <a:pt x="1086" y="297"/>
                    </a:lnTo>
                    <a:lnTo>
                      <a:pt x="1076" y="277"/>
                    </a:lnTo>
                    <a:lnTo>
                      <a:pt x="1060" y="265"/>
                    </a:lnTo>
                    <a:lnTo>
                      <a:pt x="1039" y="259"/>
                    </a:lnTo>
                    <a:close/>
                    <a:moveTo>
                      <a:pt x="1037" y="0"/>
                    </a:moveTo>
                    <a:lnTo>
                      <a:pt x="1148" y="6"/>
                    </a:lnTo>
                    <a:lnTo>
                      <a:pt x="1258" y="24"/>
                    </a:lnTo>
                    <a:lnTo>
                      <a:pt x="1363" y="54"/>
                    </a:lnTo>
                    <a:lnTo>
                      <a:pt x="1465" y="94"/>
                    </a:lnTo>
                    <a:lnTo>
                      <a:pt x="1559" y="142"/>
                    </a:lnTo>
                    <a:lnTo>
                      <a:pt x="1648" y="201"/>
                    </a:lnTo>
                    <a:lnTo>
                      <a:pt x="1730" y="267"/>
                    </a:lnTo>
                    <a:lnTo>
                      <a:pt x="1806" y="343"/>
                    </a:lnTo>
                    <a:lnTo>
                      <a:pt x="1874" y="425"/>
                    </a:lnTo>
                    <a:lnTo>
                      <a:pt x="1932" y="514"/>
                    </a:lnTo>
                    <a:lnTo>
                      <a:pt x="1981" y="610"/>
                    </a:lnTo>
                    <a:lnTo>
                      <a:pt x="2019" y="710"/>
                    </a:lnTo>
                    <a:lnTo>
                      <a:pt x="2049" y="815"/>
                    </a:lnTo>
                    <a:lnTo>
                      <a:pt x="2067" y="925"/>
                    </a:lnTo>
                    <a:lnTo>
                      <a:pt x="2073" y="1037"/>
                    </a:lnTo>
                    <a:lnTo>
                      <a:pt x="2067" y="1150"/>
                    </a:lnTo>
                    <a:lnTo>
                      <a:pt x="2049" y="1260"/>
                    </a:lnTo>
                    <a:lnTo>
                      <a:pt x="2021" y="1365"/>
                    </a:lnTo>
                    <a:lnTo>
                      <a:pt x="1981" y="1465"/>
                    </a:lnTo>
                    <a:lnTo>
                      <a:pt x="1932" y="1561"/>
                    </a:lnTo>
                    <a:lnTo>
                      <a:pt x="1874" y="1648"/>
                    </a:lnTo>
                    <a:lnTo>
                      <a:pt x="1806" y="1732"/>
                    </a:lnTo>
                    <a:lnTo>
                      <a:pt x="1730" y="1806"/>
                    </a:lnTo>
                    <a:lnTo>
                      <a:pt x="1648" y="1874"/>
                    </a:lnTo>
                    <a:lnTo>
                      <a:pt x="1559" y="1932"/>
                    </a:lnTo>
                    <a:lnTo>
                      <a:pt x="1465" y="1981"/>
                    </a:lnTo>
                    <a:lnTo>
                      <a:pt x="1363" y="2021"/>
                    </a:lnTo>
                    <a:lnTo>
                      <a:pt x="1258" y="2049"/>
                    </a:lnTo>
                    <a:lnTo>
                      <a:pt x="1148" y="2067"/>
                    </a:lnTo>
                    <a:lnTo>
                      <a:pt x="1037" y="2073"/>
                    </a:lnTo>
                    <a:lnTo>
                      <a:pt x="923" y="2067"/>
                    </a:lnTo>
                    <a:lnTo>
                      <a:pt x="813" y="2049"/>
                    </a:lnTo>
                    <a:lnTo>
                      <a:pt x="710" y="2021"/>
                    </a:lnTo>
                    <a:lnTo>
                      <a:pt x="608" y="1981"/>
                    </a:lnTo>
                    <a:lnTo>
                      <a:pt x="512" y="1932"/>
                    </a:lnTo>
                    <a:lnTo>
                      <a:pt x="425" y="1874"/>
                    </a:lnTo>
                    <a:lnTo>
                      <a:pt x="341" y="1806"/>
                    </a:lnTo>
                    <a:lnTo>
                      <a:pt x="267" y="1732"/>
                    </a:lnTo>
                    <a:lnTo>
                      <a:pt x="199" y="1648"/>
                    </a:lnTo>
                    <a:lnTo>
                      <a:pt x="142" y="1561"/>
                    </a:lnTo>
                    <a:lnTo>
                      <a:pt x="92" y="1465"/>
                    </a:lnTo>
                    <a:lnTo>
                      <a:pt x="52" y="1365"/>
                    </a:lnTo>
                    <a:lnTo>
                      <a:pt x="24" y="1260"/>
                    </a:lnTo>
                    <a:lnTo>
                      <a:pt x="6" y="1150"/>
                    </a:lnTo>
                    <a:lnTo>
                      <a:pt x="0" y="1037"/>
                    </a:lnTo>
                    <a:lnTo>
                      <a:pt x="6" y="925"/>
                    </a:lnTo>
                    <a:lnTo>
                      <a:pt x="24" y="815"/>
                    </a:lnTo>
                    <a:lnTo>
                      <a:pt x="52" y="710"/>
                    </a:lnTo>
                    <a:lnTo>
                      <a:pt x="92" y="610"/>
                    </a:lnTo>
                    <a:lnTo>
                      <a:pt x="142" y="514"/>
                    </a:lnTo>
                    <a:lnTo>
                      <a:pt x="199" y="425"/>
                    </a:lnTo>
                    <a:lnTo>
                      <a:pt x="267" y="343"/>
                    </a:lnTo>
                    <a:lnTo>
                      <a:pt x="341" y="267"/>
                    </a:lnTo>
                    <a:lnTo>
                      <a:pt x="425" y="201"/>
                    </a:lnTo>
                    <a:lnTo>
                      <a:pt x="512" y="142"/>
                    </a:lnTo>
                    <a:lnTo>
                      <a:pt x="608" y="94"/>
                    </a:lnTo>
                    <a:lnTo>
                      <a:pt x="710" y="54"/>
                    </a:lnTo>
                    <a:lnTo>
                      <a:pt x="813" y="24"/>
                    </a:lnTo>
                    <a:lnTo>
                      <a:pt x="923" y="6"/>
                    </a:lnTo>
                    <a:lnTo>
                      <a:pt x="1037"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sp>
            <p:nvSpPr>
              <p:cNvPr id="52" name="Freeform 2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EC9D093-7AFD-4ADB-A653-D190E91046ED}"/>
                  </a:ext>
                </a:extLst>
              </p:cNvPr>
              <p:cNvSpPr>
                <a:spLocks/>
              </p:cNvSpPr>
              <p:nvPr/>
            </p:nvSpPr>
            <p:spPr bwMode="auto">
              <a:xfrm>
                <a:off x="1058863" y="4329113"/>
                <a:ext cx="1181100" cy="1538288"/>
              </a:xfrm>
              <a:custGeom>
                <a:avLst/>
                <a:gdLst>
                  <a:gd name="T0" fmla="*/ 297 w 1489"/>
                  <a:gd name="T1" fmla="*/ 0 h 1937"/>
                  <a:gd name="T2" fmla="*/ 1192 w 1489"/>
                  <a:gd name="T3" fmla="*/ 0 h 1937"/>
                  <a:gd name="T4" fmla="*/ 1252 w 1489"/>
                  <a:gd name="T5" fmla="*/ 6 h 1937"/>
                  <a:gd name="T6" fmla="*/ 1307 w 1489"/>
                  <a:gd name="T7" fmla="*/ 23 h 1937"/>
                  <a:gd name="T8" fmla="*/ 1357 w 1489"/>
                  <a:gd name="T9" fmla="*/ 51 h 1937"/>
                  <a:gd name="T10" fmla="*/ 1403 w 1489"/>
                  <a:gd name="T11" fmla="*/ 87 h 1937"/>
                  <a:gd name="T12" fmla="*/ 1439 w 1489"/>
                  <a:gd name="T13" fmla="*/ 131 h 1937"/>
                  <a:gd name="T14" fmla="*/ 1467 w 1489"/>
                  <a:gd name="T15" fmla="*/ 181 h 1937"/>
                  <a:gd name="T16" fmla="*/ 1483 w 1489"/>
                  <a:gd name="T17" fmla="*/ 239 h 1937"/>
                  <a:gd name="T18" fmla="*/ 1489 w 1489"/>
                  <a:gd name="T19" fmla="*/ 299 h 1937"/>
                  <a:gd name="T20" fmla="*/ 1489 w 1489"/>
                  <a:gd name="T21" fmla="*/ 1638 h 1937"/>
                  <a:gd name="T22" fmla="*/ 1483 w 1489"/>
                  <a:gd name="T23" fmla="*/ 1698 h 1937"/>
                  <a:gd name="T24" fmla="*/ 1465 w 1489"/>
                  <a:gd name="T25" fmla="*/ 1756 h 1937"/>
                  <a:gd name="T26" fmla="*/ 1439 w 1489"/>
                  <a:gd name="T27" fmla="*/ 1805 h 1937"/>
                  <a:gd name="T28" fmla="*/ 1401 w 1489"/>
                  <a:gd name="T29" fmla="*/ 1849 h 1937"/>
                  <a:gd name="T30" fmla="*/ 1357 w 1489"/>
                  <a:gd name="T31" fmla="*/ 1885 h 1937"/>
                  <a:gd name="T32" fmla="*/ 1307 w 1489"/>
                  <a:gd name="T33" fmla="*/ 1913 h 1937"/>
                  <a:gd name="T34" fmla="*/ 1252 w 1489"/>
                  <a:gd name="T35" fmla="*/ 1931 h 1937"/>
                  <a:gd name="T36" fmla="*/ 1192 w 1489"/>
                  <a:gd name="T37" fmla="*/ 1937 h 1937"/>
                  <a:gd name="T38" fmla="*/ 297 w 1489"/>
                  <a:gd name="T39" fmla="*/ 1937 h 1937"/>
                  <a:gd name="T40" fmla="*/ 237 w 1489"/>
                  <a:gd name="T41" fmla="*/ 1931 h 1937"/>
                  <a:gd name="T42" fmla="*/ 181 w 1489"/>
                  <a:gd name="T43" fmla="*/ 1913 h 1937"/>
                  <a:gd name="T44" fmla="*/ 131 w 1489"/>
                  <a:gd name="T45" fmla="*/ 1885 h 1937"/>
                  <a:gd name="T46" fmla="*/ 87 w 1489"/>
                  <a:gd name="T47" fmla="*/ 1849 h 1937"/>
                  <a:gd name="T48" fmla="*/ 50 w 1489"/>
                  <a:gd name="T49" fmla="*/ 1805 h 1937"/>
                  <a:gd name="T50" fmla="*/ 24 w 1489"/>
                  <a:gd name="T51" fmla="*/ 1756 h 1937"/>
                  <a:gd name="T52" fmla="*/ 6 w 1489"/>
                  <a:gd name="T53" fmla="*/ 1698 h 1937"/>
                  <a:gd name="T54" fmla="*/ 0 w 1489"/>
                  <a:gd name="T55" fmla="*/ 1638 h 1937"/>
                  <a:gd name="T56" fmla="*/ 0 w 1489"/>
                  <a:gd name="T57" fmla="*/ 299 h 1937"/>
                  <a:gd name="T58" fmla="*/ 6 w 1489"/>
                  <a:gd name="T59" fmla="*/ 239 h 1937"/>
                  <a:gd name="T60" fmla="*/ 24 w 1489"/>
                  <a:gd name="T61" fmla="*/ 181 h 1937"/>
                  <a:gd name="T62" fmla="*/ 50 w 1489"/>
                  <a:gd name="T63" fmla="*/ 131 h 1937"/>
                  <a:gd name="T64" fmla="*/ 87 w 1489"/>
                  <a:gd name="T65" fmla="*/ 87 h 1937"/>
                  <a:gd name="T66" fmla="*/ 131 w 1489"/>
                  <a:gd name="T67" fmla="*/ 51 h 1937"/>
                  <a:gd name="T68" fmla="*/ 181 w 1489"/>
                  <a:gd name="T69" fmla="*/ 23 h 1937"/>
                  <a:gd name="T70" fmla="*/ 237 w 1489"/>
                  <a:gd name="T71" fmla="*/ 6 h 1937"/>
                  <a:gd name="T72" fmla="*/ 297 w 1489"/>
                  <a:gd name="T73" fmla="*/ 0 h 1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9" h="1937">
                    <a:moveTo>
                      <a:pt x="297" y="0"/>
                    </a:moveTo>
                    <a:lnTo>
                      <a:pt x="1192" y="0"/>
                    </a:lnTo>
                    <a:lnTo>
                      <a:pt x="1252" y="6"/>
                    </a:lnTo>
                    <a:lnTo>
                      <a:pt x="1307" y="23"/>
                    </a:lnTo>
                    <a:lnTo>
                      <a:pt x="1357" y="51"/>
                    </a:lnTo>
                    <a:lnTo>
                      <a:pt x="1403" y="87"/>
                    </a:lnTo>
                    <a:lnTo>
                      <a:pt x="1439" y="131"/>
                    </a:lnTo>
                    <a:lnTo>
                      <a:pt x="1467" y="181"/>
                    </a:lnTo>
                    <a:lnTo>
                      <a:pt x="1483" y="239"/>
                    </a:lnTo>
                    <a:lnTo>
                      <a:pt x="1489" y="299"/>
                    </a:lnTo>
                    <a:lnTo>
                      <a:pt x="1489" y="1638"/>
                    </a:lnTo>
                    <a:lnTo>
                      <a:pt x="1483" y="1698"/>
                    </a:lnTo>
                    <a:lnTo>
                      <a:pt x="1465" y="1756"/>
                    </a:lnTo>
                    <a:lnTo>
                      <a:pt x="1439" y="1805"/>
                    </a:lnTo>
                    <a:lnTo>
                      <a:pt x="1401" y="1849"/>
                    </a:lnTo>
                    <a:lnTo>
                      <a:pt x="1357" y="1885"/>
                    </a:lnTo>
                    <a:lnTo>
                      <a:pt x="1307" y="1913"/>
                    </a:lnTo>
                    <a:lnTo>
                      <a:pt x="1252" y="1931"/>
                    </a:lnTo>
                    <a:lnTo>
                      <a:pt x="1192" y="1937"/>
                    </a:lnTo>
                    <a:lnTo>
                      <a:pt x="297" y="1937"/>
                    </a:lnTo>
                    <a:lnTo>
                      <a:pt x="237" y="1931"/>
                    </a:lnTo>
                    <a:lnTo>
                      <a:pt x="181" y="1913"/>
                    </a:lnTo>
                    <a:lnTo>
                      <a:pt x="131" y="1885"/>
                    </a:lnTo>
                    <a:lnTo>
                      <a:pt x="87" y="1849"/>
                    </a:lnTo>
                    <a:lnTo>
                      <a:pt x="50" y="1805"/>
                    </a:lnTo>
                    <a:lnTo>
                      <a:pt x="24" y="1756"/>
                    </a:lnTo>
                    <a:lnTo>
                      <a:pt x="6" y="1698"/>
                    </a:lnTo>
                    <a:lnTo>
                      <a:pt x="0" y="1638"/>
                    </a:lnTo>
                    <a:lnTo>
                      <a:pt x="0" y="299"/>
                    </a:lnTo>
                    <a:lnTo>
                      <a:pt x="6" y="239"/>
                    </a:lnTo>
                    <a:lnTo>
                      <a:pt x="24" y="181"/>
                    </a:lnTo>
                    <a:lnTo>
                      <a:pt x="50" y="131"/>
                    </a:lnTo>
                    <a:lnTo>
                      <a:pt x="87" y="87"/>
                    </a:lnTo>
                    <a:lnTo>
                      <a:pt x="131" y="51"/>
                    </a:lnTo>
                    <a:lnTo>
                      <a:pt x="181" y="23"/>
                    </a:lnTo>
                    <a:lnTo>
                      <a:pt x="237" y="6"/>
                    </a:lnTo>
                    <a:lnTo>
                      <a:pt x="297"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sp>
            <p:nvSpPr>
              <p:cNvPr id="53" name="Freeform 2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AF2F983-34C3-4804-96A6-B40B712F8E78}"/>
                  </a:ext>
                </a:extLst>
              </p:cNvPr>
              <p:cNvSpPr>
                <a:spLocks/>
              </p:cNvSpPr>
              <p:nvPr/>
            </p:nvSpPr>
            <p:spPr bwMode="auto">
              <a:xfrm>
                <a:off x="2892426" y="3502025"/>
                <a:ext cx="1181100" cy="2365375"/>
              </a:xfrm>
              <a:custGeom>
                <a:avLst/>
                <a:gdLst>
                  <a:gd name="T0" fmla="*/ 297 w 1489"/>
                  <a:gd name="T1" fmla="*/ 0 h 2980"/>
                  <a:gd name="T2" fmla="*/ 1192 w 1489"/>
                  <a:gd name="T3" fmla="*/ 0 h 2980"/>
                  <a:gd name="T4" fmla="*/ 1252 w 1489"/>
                  <a:gd name="T5" fmla="*/ 6 h 2980"/>
                  <a:gd name="T6" fmla="*/ 1307 w 1489"/>
                  <a:gd name="T7" fmla="*/ 24 h 2980"/>
                  <a:gd name="T8" fmla="*/ 1357 w 1489"/>
                  <a:gd name="T9" fmla="*/ 52 h 2980"/>
                  <a:gd name="T10" fmla="*/ 1403 w 1489"/>
                  <a:gd name="T11" fmla="*/ 88 h 2980"/>
                  <a:gd name="T12" fmla="*/ 1439 w 1489"/>
                  <a:gd name="T13" fmla="*/ 132 h 2980"/>
                  <a:gd name="T14" fmla="*/ 1467 w 1489"/>
                  <a:gd name="T15" fmla="*/ 181 h 2980"/>
                  <a:gd name="T16" fmla="*/ 1483 w 1489"/>
                  <a:gd name="T17" fmla="*/ 237 h 2980"/>
                  <a:gd name="T18" fmla="*/ 1489 w 1489"/>
                  <a:gd name="T19" fmla="*/ 297 h 2980"/>
                  <a:gd name="T20" fmla="*/ 1489 w 1489"/>
                  <a:gd name="T21" fmla="*/ 2681 h 2980"/>
                  <a:gd name="T22" fmla="*/ 1483 w 1489"/>
                  <a:gd name="T23" fmla="*/ 2743 h 2980"/>
                  <a:gd name="T24" fmla="*/ 1467 w 1489"/>
                  <a:gd name="T25" fmla="*/ 2799 h 2980"/>
                  <a:gd name="T26" fmla="*/ 1439 w 1489"/>
                  <a:gd name="T27" fmla="*/ 2848 h 2980"/>
                  <a:gd name="T28" fmla="*/ 1403 w 1489"/>
                  <a:gd name="T29" fmla="*/ 2892 h 2980"/>
                  <a:gd name="T30" fmla="*/ 1357 w 1489"/>
                  <a:gd name="T31" fmla="*/ 2928 h 2980"/>
                  <a:gd name="T32" fmla="*/ 1307 w 1489"/>
                  <a:gd name="T33" fmla="*/ 2956 h 2980"/>
                  <a:gd name="T34" fmla="*/ 1252 w 1489"/>
                  <a:gd name="T35" fmla="*/ 2974 h 2980"/>
                  <a:gd name="T36" fmla="*/ 1192 w 1489"/>
                  <a:gd name="T37" fmla="*/ 2980 h 2980"/>
                  <a:gd name="T38" fmla="*/ 297 w 1489"/>
                  <a:gd name="T39" fmla="*/ 2980 h 2980"/>
                  <a:gd name="T40" fmla="*/ 237 w 1489"/>
                  <a:gd name="T41" fmla="*/ 2974 h 2980"/>
                  <a:gd name="T42" fmla="*/ 181 w 1489"/>
                  <a:gd name="T43" fmla="*/ 2956 h 2980"/>
                  <a:gd name="T44" fmla="*/ 131 w 1489"/>
                  <a:gd name="T45" fmla="*/ 2928 h 2980"/>
                  <a:gd name="T46" fmla="*/ 88 w 1489"/>
                  <a:gd name="T47" fmla="*/ 2892 h 2980"/>
                  <a:gd name="T48" fmla="*/ 50 w 1489"/>
                  <a:gd name="T49" fmla="*/ 2848 h 2980"/>
                  <a:gd name="T50" fmla="*/ 24 w 1489"/>
                  <a:gd name="T51" fmla="*/ 2799 h 2980"/>
                  <a:gd name="T52" fmla="*/ 6 w 1489"/>
                  <a:gd name="T53" fmla="*/ 2743 h 2980"/>
                  <a:gd name="T54" fmla="*/ 0 w 1489"/>
                  <a:gd name="T55" fmla="*/ 2681 h 2980"/>
                  <a:gd name="T56" fmla="*/ 0 w 1489"/>
                  <a:gd name="T57" fmla="*/ 299 h 2980"/>
                  <a:gd name="T58" fmla="*/ 6 w 1489"/>
                  <a:gd name="T59" fmla="*/ 237 h 2980"/>
                  <a:gd name="T60" fmla="*/ 24 w 1489"/>
                  <a:gd name="T61" fmla="*/ 181 h 2980"/>
                  <a:gd name="T62" fmla="*/ 50 w 1489"/>
                  <a:gd name="T63" fmla="*/ 132 h 2980"/>
                  <a:gd name="T64" fmla="*/ 88 w 1489"/>
                  <a:gd name="T65" fmla="*/ 88 h 2980"/>
                  <a:gd name="T66" fmla="*/ 131 w 1489"/>
                  <a:gd name="T67" fmla="*/ 52 h 2980"/>
                  <a:gd name="T68" fmla="*/ 181 w 1489"/>
                  <a:gd name="T69" fmla="*/ 24 h 2980"/>
                  <a:gd name="T70" fmla="*/ 237 w 1489"/>
                  <a:gd name="T71" fmla="*/ 6 h 2980"/>
                  <a:gd name="T72" fmla="*/ 297 w 1489"/>
                  <a:gd name="T73" fmla="*/ 0 h 2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9" h="2980">
                    <a:moveTo>
                      <a:pt x="297" y="0"/>
                    </a:moveTo>
                    <a:lnTo>
                      <a:pt x="1192" y="0"/>
                    </a:lnTo>
                    <a:lnTo>
                      <a:pt x="1252" y="6"/>
                    </a:lnTo>
                    <a:lnTo>
                      <a:pt x="1307" y="24"/>
                    </a:lnTo>
                    <a:lnTo>
                      <a:pt x="1357" y="52"/>
                    </a:lnTo>
                    <a:lnTo>
                      <a:pt x="1403" y="88"/>
                    </a:lnTo>
                    <a:lnTo>
                      <a:pt x="1439" y="132"/>
                    </a:lnTo>
                    <a:lnTo>
                      <a:pt x="1467" y="181"/>
                    </a:lnTo>
                    <a:lnTo>
                      <a:pt x="1483" y="237"/>
                    </a:lnTo>
                    <a:lnTo>
                      <a:pt x="1489" y="297"/>
                    </a:lnTo>
                    <a:lnTo>
                      <a:pt x="1489" y="2681"/>
                    </a:lnTo>
                    <a:lnTo>
                      <a:pt x="1483" y="2743"/>
                    </a:lnTo>
                    <a:lnTo>
                      <a:pt x="1467" y="2799"/>
                    </a:lnTo>
                    <a:lnTo>
                      <a:pt x="1439" y="2848"/>
                    </a:lnTo>
                    <a:lnTo>
                      <a:pt x="1403" y="2892"/>
                    </a:lnTo>
                    <a:lnTo>
                      <a:pt x="1357" y="2928"/>
                    </a:lnTo>
                    <a:lnTo>
                      <a:pt x="1307" y="2956"/>
                    </a:lnTo>
                    <a:lnTo>
                      <a:pt x="1252" y="2974"/>
                    </a:lnTo>
                    <a:lnTo>
                      <a:pt x="1192" y="2980"/>
                    </a:lnTo>
                    <a:lnTo>
                      <a:pt x="297" y="2980"/>
                    </a:lnTo>
                    <a:lnTo>
                      <a:pt x="237" y="2974"/>
                    </a:lnTo>
                    <a:lnTo>
                      <a:pt x="181" y="2956"/>
                    </a:lnTo>
                    <a:lnTo>
                      <a:pt x="131" y="2928"/>
                    </a:lnTo>
                    <a:lnTo>
                      <a:pt x="88" y="2892"/>
                    </a:lnTo>
                    <a:lnTo>
                      <a:pt x="50" y="2848"/>
                    </a:lnTo>
                    <a:lnTo>
                      <a:pt x="24" y="2799"/>
                    </a:lnTo>
                    <a:lnTo>
                      <a:pt x="6" y="2743"/>
                    </a:lnTo>
                    <a:lnTo>
                      <a:pt x="0" y="2681"/>
                    </a:lnTo>
                    <a:lnTo>
                      <a:pt x="0" y="299"/>
                    </a:lnTo>
                    <a:lnTo>
                      <a:pt x="6" y="237"/>
                    </a:lnTo>
                    <a:lnTo>
                      <a:pt x="24" y="181"/>
                    </a:lnTo>
                    <a:lnTo>
                      <a:pt x="50" y="132"/>
                    </a:lnTo>
                    <a:lnTo>
                      <a:pt x="88" y="88"/>
                    </a:lnTo>
                    <a:lnTo>
                      <a:pt x="131" y="52"/>
                    </a:lnTo>
                    <a:lnTo>
                      <a:pt x="181" y="24"/>
                    </a:lnTo>
                    <a:lnTo>
                      <a:pt x="237" y="6"/>
                    </a:lnTo>
                    <a:lnTo>
                      <a:pt x="297"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sp>
            <p:nvSpPr>
              <p:cNvPr id="54" name="Freeform 27">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905CDE8-8F5C-4A81-B682-7FBED70759D6}"/>
                  </a:ext>
                </a:extLst>
              </p:cNvPr>
              <p:cNvSpPr>
                <a:spLocks/>
              </p:cNvSpPr>
              <p:nvPr/>
            </p:nvSpPr>
            <p:spPr bwMode="auto">
              <a:xfrm>
                <a:off x="4725988" y="2555875"/>
                <a:ext cx="1184275" cy="3311525"/>
              </a:xfrm>
              <a:custGeom>
                <a:avLst/>
                <a:gdLst>
                  <a:gd name="T0" fmla="*/ 299 w 1491"/>
                  <a:gd name="T1" fmla="*/ 0 h 4172"/>
                  <a:gd name="T2" fmla="*/ 1192 w 1491"/>
                  <a:gd name="T3" fmla="*/ 0 h 4172"/>
                  <a:gd name="T4" fmla="*/ 1252 w 1491"/>
                  <a:gd name="T5" fmla="*/ 6 h 4172"/>
                  <a:gd name="T6" fmla="*/ 1308 w 1491"/>
                  <a:gd name="T7" fmla="*/ 24 h 4172"/>
                  <a:gd name="T8" fmla="*/ 1359 w 1491"/>
                  <a:gd name="T9" fmla="*/ 52 h 4172"/>
                  <a:gd name="T10" fmla="*/ 1403 w 1491"/>
                  <a:gd name="T11" fmla="*/ 88 h 4172"/>
                  <a:gd name="T12" fmla="*/ 1439 w 1491"/>
                  <a:gd name="T13" fmla="*/ 132 h 4172"/>
                  <a:gd name="T14" fmla="*/ 1467 w 1491"/>
                  <a:gd name="T15" fmla="*/ 181 h 4172"/>
                  <a:gd name="T16" fmla="*/ 1485 w 1491"/>
                  <a:gd name="T17" fmla="*/ 237 h 4172"/>
                  <a:gd name="T18" fmla="*/ 1491 w 1491"/>
                  <a:gd name="T19" fmla="*/ 299 h 4172"/>
                  <a:gd name="T20" fmla="*/ 1491 w 1491"/>
                  <a:gd name="T21" fmla="*/ 3873 h 4172"/>
                  <a:gd name="T22" fmla="*/ 1483 w 1491"/>
                  <a:gd name="T23" fmla="*/ 3933 h 4172"/>
                  <a:gd name="T24" fmla="*/ 1467 w 1491"/>
                  <a:gd name="T25" fmla="*/ 3991 h 4172"/>
                  <a:gd name="T26" fmla="*/ 1439 w 1491"/>
                  <a:gd name="T27" fmla="*/ 4040 h 4172"/>
                  <a:gd name="T28" fmla="*/ 1403 w 1491"/>
                  <a:gd name="T29" fmla="*/ 4084 h 4172"/>
                  <a:gd name="T30" fmla="*/ 1359 w 1491"/>
                  <a:gd name="T31" fmla="*/ 4120 h 4172"/>
                  <a:gd name="T32" fmla="*/ 1308 w 1491"/>
                  <a:gd name="T33" fmla="*/ 4148 h 4172"/>
                  <a:gd name="T34" fmla="*/ 1252 w 1491"/>
                  <a:gd name="T35" fmla="*/ 4166 h 4172"/>
                  <a:gd name="T36" fmla="*/ 1192 w 1491"/>
                  <a:gd name="T37" fmla="*/ 4172 h 4172"/>
                  <a:gd name="T38" fmla="*/ 299 w 1491"/>
                  <a:gd name="T39" fmla="*/ 4172 h 4172"/>
                  <a:gd name="T40" fmla="*/ 237 w 1491"/>
                  <a:gd name="T41" fmla="*/ 4166 h 4172"/>
                  <a:gd name="T42" fmla="*/ 181 w 1491"/>
                  <a:gd name="T43" fmla="*/ 4148 h 4172"/>
                  <a:gd name="T44" fmla="*/ 132 w 1491"/>
                  <a:gd name="T45" fmla="*/ 4120 h 4172"/>
                  <a:gd name="T46" fmla="*/ 88 w 1491"/>
                  <a:gd name="T47" fmla="*/ 4084 h 4172"/>
                  <a:gd name="T48" fmla="*/ 52 w 1491"/>
                  <a:gd name="T49" fmla="*/ 4040 h 4172"/>
                  <a:gd name="T50" fmla="*/ 24 w 1491"/>
                  <a:gd name="T51" fmla="*/ 3991 h 4172"/>
                  <a:gd name="T52" fmla="*/ 6 w 1491"/>
                  <a:gd name="T53" fmla="*/ 3933 h 4172"/>
                  <a:gd name="T54" fmla="*/ 0 w 1491"/>
                  <a:gd name="T55" fmla="*/ 3873 h 4172"/>
                  <a:gd name="T56" fmla="*/ 0 w 1491"/>
                  <a:gd name="T57" fmla="*/ 299 h 4172"/>
                  <a:gd name="T58" fmla="*/ 6 w 1491"/>
                  <a:gd name="T59" fmla="*/ 237 h 4172"/>
                  <a:gd name="T60" fmla="*/ 24 w 1491"/>
                  <a:gd name="T61" fmla="*/ 181 h 4172"/>
                  <a:gd name="T62" fmla="*/ 52 w 1491"/>
                  <a:gd name="T63" fmla="*/ 132 h 4172"/>
                  <a:gd name="T64" fmla="*/ 88 w 1491"/>
                  <a:gd name="T65" fmla="*/ 88 h 4172"/>
                  <a:gd name="T66" fmla="*/ 132 w 1491"/>
                  <a:gd name="T67" fmla="*/ 52 h 4172"/>
                  <a:gd name="T68" fmla="*/ 181 w 1491"/>
                  <a:gd name="T69" fmla="*/ 24 h 4172"/>
                  <a:gd name="T70" fmla="*/ 237 w 1491"/>
                  <a:gd name="T71" fmla="*/ 6 h 4172"/>
                  <a:gd name="T72" fmla="*/ 299 w 1491"/>
                  <a:gd name="T73" fmla="*/ 0 h 4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1" h="4172">
                    <a:moveTo>
                      <a:pt x="299" y="0"/>
                    </a:moveTo>
                    <a:lnTo>
                      <a:pt x="1192" y="0"/>
                    </a:lnTo>
                    <a:lnTo>
                      <a:pt x="1252" y="6"/>
                    </a:lnTo>
                    <a:lnTo>
                      <a:pt x="1308" y="24"/>
                    </a:lnTo>
                    <a:lnTo>
                      <a:pt x="1359" y="52"/>
                    </a:lnTo>
                    <a:lnTo>
                      <a:pt x="1403" y="88"/>
                    </a:lnTo>
                    <a:lnTo>
                      <a:pt x="1439" y="132"/>
                    </a:lnTo>
                    <a:lnTo>
                      <a:pt x="1467" y="181"/>
                    </a:lnTo>
                    <a:lnTo>
                      <a:pt x="1485" y="237"/>
                    </a:lnTo>
                    <a:lnTo>
                      <a:pt x="1491" y="299"/>
                    </a:lnTo>
                    <a:lnTo>
                      <a:pt x="1491" y="3873"/>
                    </a:lnTo>
                    <a:lnTo>
                      <a:pt x="1483" y="3933"/>
                    </a:lnTo>
                    <a:lnTo>
                      <a:pt x="1467" y="3991"/>
                    </a:lnTo>
                    <a:lnTo>
                      <a:pt x="1439" y="4040"/>
                    </a:lnTo>
                    <a:lnTo>
                      <a:pt x="1403" y="4084"/>
                    </a:lnTo>
                    <a:lnTo>
                      <a:pt x="1359" y="4120"/>
                    </a:lnTo>
                    <a:lnTo>
                      <a:pt x="1308" y="4148"/>
                    </a:lnTo>
                    <a:lnTo>
                      <a:pt x="1252" y="4166"/>
                    </a:lnTo>
                    <a:lnTo>
                      <a:pt x="1192" y="4172"/>
                    </a:lnTo>
                    <a:lnTo>
                      <a:pt x="299" y="4172"/>
                    </a:lnTo>
                    <a:lnTo>
                      <a:pt x="237" y="4166"/>
                    </a:lnTo>
                    <a:lnTo>
                      <a:pt x="181" y="4148"/>
                    </a:lnTo>
                    <a:lnTo>
                      <a:pt x="132" y="4120"/>
                    </a:lnTo>
                    <a:lnTo>
                      <a:pt x="88" y="4084"/>
                    </a:lnTo>
                    <a:lnTo>
                      <a:pt x="52" y="4040"/>
                    </a:lnTo>
                    <a:lnTo>
                      <a:pt x="24" y="3991"/>
                    </a:lnTo>
                    <a:lnTo>
                      <a:pt x="6" y="3933"/>
                    </a:lnTo>
                    <a:lnTo>
                      <a:pt x="0" y="3873"/>
                    </a:lnTo>
                    <a:lnTo>
                      <a:pt x="0" y="299"/>
                    </a:lnTo>
                    <a:lnTo>
                      <a:pt x="6" y="237"/>
                    </a:lnTo>
                    <a:lnTo>
                      <a:pt x="24" y="181"/>
                    </a:lnTo>
                    <a:lnTo>
                      <a:pt x="52" y="132"/>
                    </a:lnTo>
                    <a:lnTo>
                      <a:pt x="88" y="88"/>
                    </a:lnTo>
                    <a:lnTo>
                      <a:pt x="132" y="52"/>
                    </a:lnTo>
                    <a:lnTo>
                      <a:pt x="181" y="24"/>
                    </a:lnTo>
                    <a:lnTo>
                      <a:pt x="237" y="6"/>
                    </a:lnTo>
                    <a:lnTo>
                      <a:pt x="299"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sp>
            <p:nvSpPr>
              <p:cNvPr id="55" name="Freeform 2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416216E-C289-45D3-8CEC-D4A3D9CCFAF2}"/>
                  </a:ext>
                </a:extLst>
              </p:cNvPr>
              <p:cNvSpPr>
                <a:spLocks/>
              </p:cNvSpPr>
              <p:nvPr/>
            </p:nvSpPr>
            <p:spPr bwMode="auto">
              <a:xfrm>
                <a:off x="1000126" y="1754188"/>
                <a:ext cx="3348038" cy="1984375"/>
              </a:xfrm>
              <a:custGeom>
                <a:avLst/>
                <a:gdLst>
                  <a:gd name="T0" fmla="*/ 3325 w 4218"/>
                  <a:gd name="T1" fmla="*/ 0 h 2500"/>
                  <a:gd name="T2" fmla="*/ 3359 w 4218"/>
                  <a:gd name="T3" fmla="*/ 2 h 2500"/>
                  <a:gd name="T4" fmla="*/ 4100 w 4218"/>
                  <a:gd name="T5" fmla="*/ 158 h 2500"/>
                  <a:gd name="T6" fmla="*/ 4130 w 4218"/>
                  <a:gd name="T7" fmla="*/ 168 h 2500"/>
                  <a:gd name="T8" fmla="*/ 4158 w 4218"/>
                  <a:gd name="T9" fmla="*/ 184 h 2500"/>
                  <a:gd name="T10" fmla="*/ 4182 w 4218"/>
                  <a:gd name="T11" fmla="*/ 206 h 2500"/>
                  <a:gd name="T12" fmla="*/ 4200 w 4218"/>
                  <a:gd name="T13" fmla="*/ 234 h 2500"/>
                  <a:gd name="T14" fmla="*/ 4214 w 4218"/>
                  <a:gd name="T15" fmla="*/ 264 h 2500"/>
                  <a:gd name="T16" fmla="*/ 4218 w 4218"/>
                  <a:gd name="T17" fmla="*/ 295 h 2500"/>
                  <a:gd name="T18" fmla="*/ 4216 w 4218"/>
                  <a:gd name="T19" fmla="*/ 327 h 2500"/>
                  <a:gd name="T20" fmla="*/ 4208 w 4218"/>
                  <a:gd name="T21" fmla="*/ 359 h 2500"/>
                  <a:gd name="T22" fmla="*/ 3921 w 4218"/>
                  <a:gd name="T23" fmla="*/ 1059 h 2500"/>
                  <a:gd name="T24" fmla="*/ 3905 w 4218"/>
                  <a:gd name="T25" fmla="*/ 1089 h 2500"/>
                  <a:gd name="T26" fmla="*/ 3883 w 4218"/>
                  <a:gd name="T27" fmla="*/ 1115 h 2500"/>
                  <a:gd name="T28" fmla="*/ 3855 w 4218"/>
                  <a:gd name="T29" fmla="*/ 1133 h 2500"/>
                  <a:gd name="T30" fmla="*/ 3825 w 4218"/>
                  <a:gd name="T31" fmla="*/ 1147 h 2500"/>
                  <a:gd name="T32" fmla="*/ 3791 w 4218"/>
                  <a:gd name="T33" fmla="*/ 1153 h 2500"/>
                  <a:gd name="T34" fmla="*/ 3783 w 4218"/>
                  <a:gd name="T35" fmla="*/ 1153 h 2500"/>
                  <a:gd name="T36" fmla="*/ 3751 w 4218"/>
                  <a:gd name="T37" fmla="*/ 1149 h 2500"/>
                  <a:gd name="T38" fmla="*/ 3721 w 4218"/>
                  <a:gd name="T39" fmla="*/ 1139 h 2500"/>
                  <a:gd name="T40" fmla="*/ 3693 w 4218"/>
                  <a:gd name="T41" fmla="*/ 1123 h 2500"/>
                  <a:gd name="T42" fmla="*/ 3670 w 4218"/>
                  <a:gd name="T43" fmla="*/ 1101 h 2500"/>
                  <a:gd name="T44" fmla="*/ 3652 w 4218"/>
                  <a:gd name="T45" fmla="*/ 1073 h 2500"/>
                  <a:gd name="T46" fmla="*/ 3502 w 4218"/>
                  <a:gd name="T47" fmla="*/ 790 h 2500"/>
                  <a:gd name="T48" fmla="*/ 217 w 4218"/>
                  <a:gd name="T49" fmla="*/ 2484 h 2500"/>
                  <a:gd name="T50" fmla="*/ 183 w 4218"/>
                  <a:gd name="T51" fmla="*/ 2496 h 2500"/>
                  <a:gd name="T52" fmla="*/ 149 w 4218"/>
                  <a:gd name="T53" fmla="*/ 2500 h 2500"/>
                  <a:gd name="T54" fmla="*/ 118 w 4218"/>
                  <a:gd name="T55" fmla="*/ 2498 h 2500"/>
                  <a:gd name="T56" fmla="*/ 88 w 4218"/>
                  <a:gd name="T57" fmla="*/ 2486 h 2500"/>
                  <a:gd name="T58" fmla="*/ 60 w 4218"/>
                  <a:gd name="T59" fmla="*/ 2470 h 2500"/>
                  <a:gd name="T60" fmla="*/ 36 w 4218"/>
                  <a:gd name="T61" fmla="*/ 2448 h 2500"/>
                  <a:gd name="T62" fmla="*/ 16 w 4218"/>
                  <a:gd name="T63" fmla="*/ 2420 h 2500"/>
                  <a:gd name="T64" fmla="*/ 4 w 4218"/>
                  <a:gd name="T65" fmla="*/ 2388 h 2500"/>
                  <a:gd name="T66" fmla="*/ 0 w 4218"/>
                  <a:gd name="T67" fmla="*/ 2355 h 2500"/>
                  <a:gd name="T68" fmla="*/ 4 w 4218"/>
                  <a:gd name="T69" fmla="*/ 2323 h 2500"/>
                  <a:gd name="T70" fmla="*/ 14 w 4218"/>
                  <a:gd name="T71" fmla="*/ 2291 h 2500"/>
                  <a:gd name="T72" fmla="*/ 30 w 4218"/>
                  <a:gd name="T73" fmla="*/ 2263 h 2500"/>
                  <a:gd name="T74" fmla="*/ 52 w 4218"/>
                  <a:gd name="T75" fmla="*/ 2239 h 2500"/>
                  <a:gd name="T76" fmla="*/ 82 w 4218"/>
                  <a:gd name="T77" fmla="*/ 2219 h 2500"/>
                  <a:gd name="T78" fmla="*/ 3361 w 4218"/>
                  <a:gd name="T79" fmla="*/ 527 h 2500"/>
                  <a:gd name="T80" fmla="*/ 3197 w 4218"/>
                  <a:gd name="T81" fmla="*/ 220 h 2500"/>
                  <a:gd name="T82" fmla="*/ 3185 w 4218"/>
                  <a:gd name="T83" fmla="*/ 188 h 2500"/>
                  <a:gd name="T84" fmla="*/ 3179 w 4218"/>
                  <a:gd name="T85" fmla="*/ 154 h 2500"/>
                  <a:gd name="T86" fmla="*/ 3183 w 4218"/>
                  <a:gd name="T87" fmla="*/ 120 h 2500"/>
                  <a:gd name="T88" fmla="*/ 3193 w 4218"/>
                  <a:gd name="T89" fmla="*/ 88 h 2500"/>
                  <a:gd name="T90" fmla="*/ 3209 w 4218"/>
                  <a:gd name="T91" fmla="*/ 60 h 2500"/>
                  <a:gd name="T92" fmla="*/ 3233 w 4218"/>
                  <a:gd name="T93" fmla="*/ 34 h 2500"/>
                  <a:gd name="T94" fmla="*/ 3261 w 4218"/>
                  <a:gd name="T95" fmla="*/ 16 h 2500"/>
                  <a:gd name="T96" fmla="*/ 3293 w 4218"/>
                  <a:gd name="T97" fmla="*/ 4 h 2500"/>
                  <a:gd name="T98" fmla="*/ 3325 w 4218"/>
                  <a:gd name="T99" fmla="*/ 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18" h="2500">
                    <a:moveTo>
                      <a:pt x="3325" y="0"/>
                    </a:moveTo>
                    <a:lnTo>
                      <a:pt x="3359" y="2"/>
                    </a:lnTo>
                    <a:lnTo>
                      <a:pt x="4100" y="158"/>
                    </a:lnTo>
                    <a:lnTo>
                      <a:pt x="4130" y="168"/>
                    </a:lnTo>
                    <a:lnTo>
                      <a:pt x="4158" y="184"/>
                    </a:lnTo>
                    <a:lnTo>
                      <a:pt x="4182" y="206"/>
                    </a:lnTo>
                    <a:lnTo>
                      <a:pt x="4200" y="234"/>
                    </a:lnTo>
                    <a:lnTo>
                      <a:pt x="4214" y="264"/>
                    </a:lnTo>
                    <a:lnTo>
                      <a:pt x="4218" y="295"/>
                    </a:lnTo>
                    <a:lnTo>
                      <a:pt x="4216" y="327"/>
                    </a:lnTo>
                    <a:lnTo>
                      <a:pt x="4208" y="359"/>
                    </a:lnTo>
                    <a:lnTo>
                      <a:pt x="3921" y="1059"/>
                    </a:lnTo>
                    <a:lnTo>
                      <a:pt x="3905" y="1089"/>
                    </a:lnTo>
                    <a:lnTo>
                      <a:pt x="3883" y="1115"/>
                    </a:lnTo>
                    <a:lnTo>
                      <a:pt x="3855" y="1133"/>
                    </a:lnTo>
                    <a:lnTo>
                      <a:pt x="3825" y="1147"/>
                    </a:lnTo>
                    <a:lnTo>
                      <a:pt x="3791" y="1153"/>
                    </a:lnTo>
                    <a:lnTo>
                      <a:pt x="3783" y="1153"/>
                    </a:lnTo>
                    <a:lnTo>
                      <a:pt x="3751" y="1149"/>
                    </a:lnTo>
                    <a:lnTo>
                      <a:pt x="3721" y="1139"/>
                    </a:lnTo>
                    <a:lnTo>
                      <a:pt x="3693" y="1123"/>
                    </a:lnTo>
                    <a:lnTo>
                      <a:pt x="3670" y="1101"/>
                    </a:lnTo>
                    <a:lnTo>
                      <a:pt x="3652" y="1073"/>
                    </a:lnTo>
                    <a:lnTo>
                      <a:pt x="3502" y="790"/>
                    </a:lnTo>
                    <a:lnTo>
                      <a:pt x="217" y="2484"/>
                    </a:lnTo>
                    <a:lnTo>
                      <a:pt x="183" y="2496"/>
                    </a:lnTo>
                    <a:lnTo>
                      <a:pt x="149" y="2500"/>
                    </a:lnTo>
                    <a:lnTo>
                      <a:pt x="118" y="2498"/>
                    </a:lnTo>
                    <a:lnTo>
                      <a:pt x="88" y="2486"/>
                    </a:lnTo>
                    <a:lnTo>
                      <a:pt x="60" y="2470"/>
                    </a:lnTo>
                    <a:lnTo>
                      <a:pt x="36" y="2448"/>
                    </a:lnTo>
                    <a:lnTo>
                      <a:pt x="16" y="2420"/>
                    </a:lnTo>
                    <a:lnTo>
                      <a:pt x="4" y="2388"/>
                    </a:lnTo>
                    <a:lnTo>
                      <a:pt x="0" y="2355"/>
                    </a:lnTo>
                    <a:lnTo>
                      <a:pt x="4" y="2323"/>
                    </a:lnTo>
                    <a:lnTo>
                      <a:pt x="14" y="2291"/>
                    </a:lnTo>
                    <a:lnTo>
                      <a:pt x="30" y="2263"/>
                    </a:lnTo>
                    <a:lnTo>
                      <a:pt x="52" y="2239"/>
                    </a:lnTo>
                    <a:lnTo>
                      <a:pt x="82" y="2219"/>
                    </a:lnTo>
                    <a:lnTo>
                      <a:pt x="3361" y="527"/>
                    </a:lnTo>
                    <a:lnTo>
                      <a:pt x="3197" y="220"/>
                    </a:lnTo>
                    <a:lnTo>
                      <a:pt x="3185" y="188"/>
                    </a:lnTo>
                    <a:lnTo>
                      <a:pt x="3179" y="154"/>
                    </a:lnTo>
                    <a:lnTo>
                      <a:pt x="3183" y="120"/>
                    </a:lnTo>
                    <a:lnTo>
                      <a:pt x="3193" y="88"/>
                    </a:lnTo>
                    <a:lnTo>
                      <a:pt x="3209" y="60"/>
                    </a:lnTo>
                    <a:lnTo>
                      <a:pt x="3233" y="34"/>
                    </a:lnTo>
                    <a:lnTo>
                      <a:pt x="3261" y="16"/>
                    </a:lnTo>
                    <a:lnTo>
                      <a:pt x="3293" y="4"/>
                    </a:lnTo>
                    <a:lnTo>
                      <a:pt x="3325"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grpSp>
      </p:grpSp>
      <p:grpSp>
        <p:nvGrpSpPr>
          <p:cNvPr id="56" name="4 Grup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AA04DD3-83B6-45F1-AC83-75A8CB8181A0}"/>
              </a:ext>
            </a:extLst>
          </p:cNvPr>
          <p:cNvGrpSpPr/>
          <p:nvPr/>
        </p:nvGrpSpPr>
        <p:grpSpPr>
          <a:xfrm>
            <a:off x="9597472" y="1056301"/>
            <a:ext cx="2318774" cy="1870500"/>
            <a:chOff x="9674425" y="5044187"/>
            <a:chExt cx="2319613" cy="1870499"/>
          </a:xfrm>
        </p:grpSpPr>
        <p:grpSp>
          <p:nvGrpSpPr>
            <p:cNvPr id="57" name="Group 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5AE6D28-AC41-42DB-84EE-686F449B82A6}"/>
                </a:ext>
              </a:extLst>
            </p:cNvPr>
            <p:cNvGrpSpPr/>
            <p:nvPr/>
          </p:nvGrpSpPr>
          <p:grpSpPr>
            <a:xfrm>
              <a:off x="9957480" y="5044187"/>
              <a:ext cx="531730" cy="531730"/>
              <a:chOff x="1060566" y="1943691"/>
              <a:chExt cx="531730" cy="531730"/>
            </a:xfrm>
          </p:grpSpPr>
          <p:sp>
            <p:nvSpPr>
              <p:cNvPr id="60" name="Oval 19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D708F27-DDBC-42D5-8399-DA3D87D68055}"/>
                  </a:ext>
                </a:extLst>
              </p:cNvPr>
              <p:cNvSpPr/>
              <p:nvPr/>
            </p:nvSpPr>
            <p:spPr>
              <a:xfrm>
                <a:off x="1060566" y="1943691"/>
                <a:ext cx="531730" cy="531730"/>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450548"/>
                <a:endParaRPr lang="en-IN" sz="2399">
                  <a:solidFill>
                    <a:prstClr val="white"/>
                  </a:solidFill>
                  <a:latin typeface="Calibri"/>
                </a:endParaRPr>
              </a:p>
            </p:txBody>
          </p:sp>
          <p:grpSp>
            <p:nvGrpSpPr>
              <p:cNvPr id="61" name="Group 19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DE34212-8CC2-4DDE-A00D-D4D6CCA37583}"/>
                  </a:ext>
                </a:extLst>
              </p:cNvPr>
              <p:cNvGrpSpPr/>
              <p:nvPr/>
            </p:nvGrpSpPr>
            <p:grpSpPr>
              <a:xfrm>
                <a:off x="1211844" y="2078944"/>
                <a:ext cx="279100" cy="261224"/>
                <a:chOff x="765175" y="1228726"/>
                <a:chExt cx="5205413" cy="4872038"/>
              </a:xfrm>
              <a:solidFill>
                <a:schemeClr val="bg1"/>
              </a:solidFill>
            </p:grpSpPr>
            <p:sp>
              <p:nvSpPr>
                <p:cNvPr id="62" name="Freeform 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6C3551C-F733-4F87-94E3-C4AE23D021E7}"/>
                    </a:ext>
                  </a:extLst>
                </p:cNvPr>
                <p:cNvSpPr>
                  <a:spLocks/>
                </p:cNvSpPr>
                <p:nvPr/>
              </p:nvSpPr>
              <p:spPr bwMode="auto">
                <a:xfrm>
                  <a:off x="1477963" y="23304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2 h 383"/>
                    <a:gd name="T10" fmla="*/ 3007 w 3049"/>
                    <a:gd name="T11" fmla="*/ 71 h 383"/>
                    <a:gd name="T12" fmla="*/ 3029 w 3049"/>
                    <a:gd name="T13" fmla="*/ 107 h 383"/>
                    <a:gd name="T14" fmla="*/ 3045 w 3049"/>
                    <a:gd name="T15" fmla="*/ 147 h 383"/>
                    <a:gd name="T16" fmla="*/ 3049 w 3049"/>
                    <a:gd name="T17" fmla="*/ 191 h 383"/>
                    <a:gd name="T18" fmla="*/ 3045 w 3049"/>
                    <a:gd name="T19" fmla="*/ 236 h 383"/>
                    <a:gd name="T20" fmla="*/ 3029 w 3049"/>
                    <a:gd name="T21" fmla="*/ 276 h 383"/>
                    <a:gd name="T22" fmla="*/ 3007 w 3049"/>
                    <a:gd name="T23" fmla="*/ 312 h 383"/>
                    <a:gd name="T24" fmla="*/ 2977 w 3049"/>
                    <a:gd name="T25" fmla="*/ 340 h 383"/>
                    <a:gd name="T26" fmla="*/ 2941 w 3049"/>
                    <a:gd name="T27" fmla="*/ 364 h 383"/>
                    <a:gd name="T28" fmla="*/ 2901 w 3049"/>
                    <a:gd name="T29" fmla="*/ 378 h 383"/>
                    <a:gd name="T30" fmla="*/ 2858 w 3049"/>
                    <a:gd name="T31" fmla="*/ 383 h 383"/>
                    <a:gd name="T32" fmla="*/ 191 w 3049"/>
                    <a:gd name="T33" fmla="*/ 383 h 383"/>
                    <a:gd name="T34" fmla="*/ 148 w 3049"/>
                    <a:gd name="T35" fmla="*/ 378 h 383"/>
                    <a:gd name="T36" fmla="*/ 106 w 3049"/>
                    <a:gd name="T37" fmla="*/ 364 h 383"/>
                    <a:gd name="T38" fmla="*/ 70 w 3049"/>
                    <a:gd name="T39" fmla="*/ 340 h 383"/>
                    <a:gd name="T40" fmla="*/ 42 w 3049"/>
                    <a:gd name="T41" fmla="*/ 312 h 383"/>
                    <a:gd name="T42" fmla="*/ 18 w 3049"/>
                    <a:gd name="T43" fmla="*/ 276 h 383"/>
                    <a:gd name="T44" fmla="*/ 4 w 3049"/>
                    <a:gd name="T45" fmla="*/ 236 h 383"/>
                    <a:gd name="T46" fmla="*/ 0 w 3049"/>
                    <a:gd name="T47" fmla="*/ 191 h 383"/>
                    <a:gd name="T48" fmla="*/ 4 w 3049"/>
                    <a:gd name="T49" fmla="*/ 147 h 383"/>
                    <a:gd name="T50" fmla="*/ 18 w 3049"/>
                    <a:gd name="T51" fmla="*/ 107 h 383"/>
                    <a:gd name="T52" fmla="*/ 42 w 3049"/>
                    <a:gd name="T53" fmla="*/ 71 h 383"/>
                    <a:gd name="T54" fmla="*/ 70 w 3049"/>
                    <a:gd name="T55" fmla="*/ 42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2"/>
                      </a:lnTo>
                      <a:lnTo>
                        <a:pt x="3007" y="71"/>
                      </a:lnTo>
                      <a:lnTo>
                        <a:pt x="3029" y="107"/>
                      </a:lnTo>
                      <a:lnTo>
                        <a:pt x="3045" y="147"/>
                      </a:lnTo>
                      <a:lnTo>
                        <a:pt x="3049" y="191"/>
                      </a:lnTo>
                      <a:lnTo>
                        <a:pt x="3045" y="236"/>
                      </a:lnTo>
                      <a:lnTo>
                        <a:pt x="3029" y="276"/>
                      </a:lnTo>
                      <a:lnTo>
                        <a:pt x="3007" y="312"/>
                      </a:lnTo>
                      <a:lnTo>
                        <a:pt x="2977" y="340"/>
                      </a:lnTo>
                      <a:lnTo>
                        <a:pt x="2941" y="364"/>
                      </a:lnTo>
                      <a:lnTo>
                        <a:pt x="2901" y="378"/>
                      </a:lnTo>
                      <a:lnTo>
                        <a:pt x="2858" y="383"/>
                      </a:lnTo>
                      <a:lnTo>
                        <a:pt x="191" y="383"/>
                      </a:lnTo>
                      <a:lnTo>
                        <a:pt x="148" y="378"/>
                      </a:lnTo>
                      <a:lnTo>
                        <a:pt x="106" y="364"/>
                      </a:lnTo>
                      <a:lnTo>
                        <a:pt x="70" y="340"/>
                      </a:lnTo>
                      <a:lnTo>
                        <a:pt x="42" y="312"/>
                      </a:lnTo>
                      <a:lnTo>
                        <a:pt x="18" y="276"/>
                      </a:lnTo>
                      <a:lnTo>
                        <a:pt x="4" y="236"/>
                      </a:lnTo>
                      <a:lnTo>
                        <a:pt x="0" y="191"/>
                      </a:lnTo>
                      <a:lnTo>
                        <a:pt x="4" y="147"/>
                      </a:lnTo>
                      <a:lnTo>
                        <a:pt x="18" y="107"/>
                      </a:lnTo>
                      <a:lnTo>
                        <a:pt x="42" y="71"/>
                      </a:lnTo>
                      <a:lnTo>
                        <a:pt x="70" y="42"/>
                      </a:lnTo>
                      <a:lnTo>
                        <a:pt x="106" y="20"/>
                      </a:lnTo>
                      <a:lnTo>
                        <a:pt x="148" y="6"/>
                      </a:lnTo>
                      <a:lnTo>
                        <a:pt x="191"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sp>
              <p:nvSpPr>
                <p:cNvPr id="63" name="Freeform 7">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F54DF59-E1EB-4CC0-BAB2-7A1E5F1705E3}"/>
                    </a:ext>
                  </a:extLst>
                </p:cNvPr>
                <p:cNvSpPr>
                  <a:spLocks/>
                </p:cNvSpPr>
                <p:nvPr/>
              </p:nvSpPr>
              <p:spPr bwMode="auto">
                <a:xfrm>
                  <a:off x="1477963" y="28511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3 h 383"/>
                    <a:gd name="T10" fmla="*/ 3007 w 3049"/>
                    <a:gd name="T11" fmla="*/ 71 h 383"/>
                    <a:gd name="T12" fmla="*/ 3029 w 3049"/>
                    <a:gd name="T13" fmla="*/ 107 h 383"/>
                    <a:gd name="T14" fmla="*/ 3045 w 3049"/>
                    <a:gd name="T15" fmla="*/ 149 h 383"/>
                    <a:gd name="T16" fmla="*/ 3049 w 3049"/>
                    <a:gd name="T17" fmla="*/ 192 h 383"/>
                    <a:gd name="T18" fmla="*/ 3045 w 3049"/>
                    <a:gd name="T19" fmla="*/ 236 h 383"/>
                    <a:gd name="T20" fmla="*/ 3029 w 3049"/>
                    <a:gd name="T21" fmla="*/ 276 h 383"/>
                    <a:gd name="T22" fmla="*/ 3007 w 3049"/>
                    <a:gd name="T23" fmla="*/ 312 h 383"/>
                    <a:gd name="T24" fmla="*/ 2977 w 3049"/>
                    <a:gd name="T25" fmla="*/ 341 h 383"/>
                    <a:gd name="T26" fmla="*/ 2941 w 3049"/>
                    <a:gd name="T27" fmla="*/ 363 h 383"/>
                    <a:gd name="T28" fmla="*/ 2901 w 3049"/>
                    <a:gd name="T29" fmla="*/ 377 h 383"/>
                    <a:gd name="T30" fmla="*/ 2858 w 3049"/>
                    <a:gd name="T31" fmla="*/ 383 h 383"/>
                    <a:gd name="T32" fmla="*/ 191 w 3049"/>
                    <a:gd name="T33" fmla="*/ 383 h 383"/>
                    <a:gd name="T34" fmla="*/ 148 w 3049"/>
                    <a:gd name="T35" fmla="*/ 377 h 383"/>
                    <a:gd name="T36" fmla="*/ 106 w 3049"/>
                    <a:gd name="T37" fmla="*/ 363 h 383"/>
                    <a:gd name="T38" fmla="*/ 70 w 3049"/>
                    <a:gd name="T39" fmla="*/ 341 h 383"/>
                    <a:gd name="T40" fmla="*/ 42 w 3049"/>
                    <a:gd name="T41" fmla="*/ 312 h 383"/>
                    <a:gd name="T42" fmla="*/ 18 w 3049"/>
                    <a:gd name="T43" fmla="*/ 276 h 383"/>
                    <a:gd name="T44" fmla="*/ 4 w 3049"/>
                    <a:gd name="T45" fmla="*/ 236 h 383"/>
                    <a:gd name="T46" fmla="*/ 0 w 3049"/>
                    <a:gd name="T47" fmla="*/ 192 h 383"/>
                    <a:gd name="T48" fmla="*/ 4 w 3049"/>
                    <a:gd name="T49" fmla="*/ 149 h 383"/>
                    <a:gd name="T50" fmla="*/ 18 w 3049"/>
                    <a:gd name="T51" fmla="*/ 107 h 383"/>
                    <a:gd name="T52" fmla="*/ 42 w 3049"/>
                    <a:gd name="T53" fmla="*/ 71 h 383"/>
                    <a:gd name="T54" fmla="*/ 70 w 3049"/>
                    <a:gd name="T55" fmla="*/ 43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3"/>
                      </a:lnTo>
                      <a:lnTo>
                        <a:pt x="3007" y="71"/>
                      </a:lnTo>
                      <a:lnTo>
                        <a:pt x="3029" y="107"/>
                      </a:lnTo>
                      <a:lnTo>
                        <a:pt x="3045" y="149"/>
                      </a:lnTo>
                      <a:lnTo>
                        <a:pt x="3049" y="192"/>
                      </a:lnTo>
                      <a:lnTo>
                        <a:pt x="3045" y="236"/>
                      </a:lnTo>
                      <a:lnTo>
                        <a:pt x="3029" y="276"/>
                      </a:lnTo>
                      <a:lnTo>
                        <a:pt x="3007" y="312"/>
                      </a:lnTo>
                      <a:lnTo>
                        <a:pt x="2977" y="341"/>
                      </a:lnTo>
                      <a:lnTo>
                        <a:pt x="2941" y="363"/>
                      </a:lnTo>
                      <a:lnTo>
                        <a:pt x="2901" y="377"/>
                      </a:lnTo>
                      <a:lnTo>
                        <a:pt x="2858" y="383"/>
                      </a:lnTo>
                      <a:lnTo>
                        <a:pt x="191" y="383"/>
                      </a:lnTo>
                      <a:lnTo>
                        <a:pt x="148" y="377"/>
                      </a:lnTo>
                      <a:lnTo>
                        <a:pt x="106" y="363"/>
                      </a:lnTo>
                      <a:lnTo>
                        <a:pt x="70" y="341"/>
                      </a:lnTo>
                      <a:lnTo>
                        <a:pt x="42" y="312"/>
                      </a:lnTo>
                      <a:lnTo>
                        <a:pt x="18" y="276"/>
                      </a:lnTo>
                      <a:lnTo>
                        <a:pt x="4" y="236"/>
                      </a:lnTo>
                      <a:lnTo>
                        <a:pt x="0" y="192"/>
                      </a:lnTo>
                      <a:lnTo>
                        <a:pt x="4" y="149"/>
                      </a:lnTo>
                      <a:lnTo>
                        <a:pt x="18" y="107"/>
                      </a:lnTo>
                      <a:lnTo>
                        <a:pt x="42" y="71"/>
                      </a:lnTo>
                      <a:lnTo>
                        <a:pt x="70" y="43"/>
                      </a:lnTo>
                      <a:lnTo>
                        <a:pt x="106" y="20"/>
                      </a:lnTo>
                      <a:lnTo>
                        <a:pt x="148" y="6"/>
                      </a:lnTo>
                      <a:lnTo>
                        <a:pt x="191"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sp>
              <p:nvSpPr>
                <p:cNvPr id="64" name="Freeform 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B92E822-8F8E-41AA-91B0-592CF2DDA75B}"/>
                    </a:ext>
                  </a:extLst>
                </p:cNvPr>
                <p:cNvSpPr>
                  <a:spLocks/>
                </p:cNvSpPr>
                <p:nvPr/>
              </p:nvSpPr>
              <p:spPr bwMode="auto">
                <a:xfrm>
                  <a:off x="1477963" y="4935538"/>
                  <a:ext cx="1422400" cy="303213"/>
                </a:xfrm>
                <a:custGeom>
                  <a:avLst/>
                  <a:gdLst>
                    <a:gd name="T0" fmla="*/ 191 w 1793"/>
                    <a:gd name="T1" fmla="*/ 0 h 381"/>
                    <a:gd name="T2" fmla="*/ 1602 w 1793"/>
                    <a:gd name="T3" fmla="*/ 0 h 381"/>
                    <a:gd name="T4" fmla="*/ 1646 w 1793"/>
                    <a:gd name="T5" fmla="*/ 6 h 381"/>
                    <a:gd name="T6" fmla="*/ 1686 w 1793"/>
                    <a:gd name="T7" fmla="*/ 20 h 381"/>
                    <a:gd name="T8" fmla="*/ 1721 w 1793"/>
                    <a:gd name="T9" fmla="*/ 41 h 381"/>
                    <a:gd name="T10" fmla="*/ 1751 w 1793"/>
                    <a:gd name="T11" fmla="*/ 71 h 381"/>
                    <a:gd name="T12" fmla="*/ 1773 w 1793"/>
                    <a:gd name="T13" fmla="*/ 107 h 381"/>
                    <a:gd name="T14" fmla="*/ 1787 w 1793"/>
                    <a:gd name="T15" fmla="*/ 147 h 381"/>
                    <a:gd name="T16" fmla="*/ 1793 w 1793"/>
                    <a:gd name="T17" fmla="*/ 190 h 381"/>
                    <a:gd name="T18" fmla="*/ 1787 w 1793"/>
                    <a:gd name="T19" fmla="*/ 234 h 381"/>
                    <a:gd name="T20" fmla="*/ 1773 w 1793"/>
                    <a:gd name="T21" fmla="*/ 274 h 381"/>
                    <a:gd name="T22" fmla="*/ 1751 w 1793"/>
                    <a:gd name="T23" fmla="*/ 310 h 381"/>
                    <a:gd name="T24" fmla="*/ 1721 w 1793"/>
                    <a:gd name="T25" fmla="*/ 339 h 381"/>
                    <a:gd name="T26" fmla="*/ 1686 w 1793"/>
                    <a:gd name="T27" fmla="*/ 361 h 381"/>
                    <a:gd name="T28" fmla="*/ 1646 w 1793"/>
                    <a:gd name="T29" fmla="*/ 377 h 381"/>
                    <a:gd name="T30" fmla="*/ 1602 w 1793"/>
                    <a:gd name="T31" fmla="*/ 381 h 381"/>
                    <a:gd name="T32" fmla="*/ 191 w 1793"/>
                    <a:gd name="T33" fmla="*/ 381 h 381"/>
                    <a:gd name="T34" fmla="*/ 148 w 1793"/>
                    <a:gd name="T35" fmla="*/ 377 h 381"/>
                    <a:gd name="T36" fmla="*/ 106 w 1793"/>
                    <a:gd name="T37" fmla="*/ 361 h 381"/>
                    <a:gd name="T38" fmla="*/ 70 w 1793"/>
                    <a:gd name="T39" fmla="*/ 339 h 381"/>
                    <a:gd name="T40" fmla="*/ 42 w 1793"/>
                    <a:gd name="T41" fmla="*/ 310 h 381"/>
                    <a:gd name="T42" fmla="*/ 18 w 1793"/>
                    <a:gd name="T43" fmla="*/ 274 h 381"/>
                    <a:gd name="T44" fmla="*/ 4 w 1793"/>
                    <a:gd name="T45" fmla="*/ 234 h 381"/>
                    <a:gd name="T46" fmla="*/ 0 w 1793"/>
                    <a:gd name="T47" fmla="*/ 190 h 381"/>
                    <a:gd name="T48" fmla="*/ 4 w 1793"/>
                    <a:gd name="T49" fmla="*/ 147 h 381"/>
                    <a:gd name="T50" fmla="*/ 18 w 1793"/>
                    <a:gd name="T51" fmla="*/ 107 h 381"/>
                    <a:gd name="T52" fmla="*/ 42 w 1793"/>
                    <a:gd name="T53" fmla="*/ 71 h 381"/>
                    <a:gd name="T54" fmla="*/ 70 w 1793"/>
                    <a:gd name="T55" fmla="*/ 41 h 381"/>
                    <a:gd name="T56" fmla="*/ 106 w 1793"/>
                    <a:gd name="T57" fmla="*/ 20 h 381"/>
                    <a:gd name="T58" fmla="*/ 148 w 1793"/>
                    <a:gd name="T59" fmla="*/ 6 h 381"/>
                    <a:gd name="T60" fmla="*/ 191 w 1793"/>
                    <a:gd name="T61"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93" h="381">
                      <a:moveTo>
                        <a:pt x="191" y="0"/>
                      </a:moveTo>
                      <a:lnTo>
                        <a:pt x="1602" y="0"/>
                      </a:lnTo>
                      <a:lnTo>
                        <a:pt x="1646" y="6"/>
                      </a:lnTo>
                      <a:lnTo>
                        <a:pt x="1686" y="20"/>
                      </a:lnTo>
                      <a:lnTo>
                        <a:pt x="1721" y="41"/>
                      </a:lnTo>
                      <a:lnTo>
                        <a:pt x="1751" y="71"/>
                      </a:lnTo>
                      <a:lnTo>
                        <a:pt x="1773" y="107"/>
                      </a:lnTo>
                      <a:lnTo>
                        <a:pt x="1787" y="147"/>
                      </a:lnTo>
                      <a:lnTo>
                        <a:pt x="1793" y="190"/>
                      </a:lnTo>
                      <a:lnTo>
                        <a:pt x="1787" y="234"/>
                      </a:lnTo>
                      <a:lnTo>
                        <a:pt x="1773" y="274"/>
                      </a:lnTo>
                      <a:lnTo>
                        <a:pt x="1751" y="310"/>
                      </a:lnTo>
                      <a:lnTo>
                        <a:pt x="1721" y="339"/>
                      </a:lnTo>
                      <a:lnTo>
                        <a:pt x="1686" y="361"/>
                      </a:lnTo>
                      <a:lnTo>
                        <a:pt x="1646" y="377"/>
                      </a:lnTo>
                      <a:lnTo>
                        <a:pt x="1602" y="381"/>
                      </a:lnTo>
                      <a:lnTo>
                        <a:pt x="191" y="381"/>
                      </a:lnTo>
                      <a:lnTo>
                        <a:pt x="148" y="377"/>
                      </a:lnTo>
                      <a:lnTo>
                        <a:pt x="106" y="361"/>
                      </a:lnTo>
                      <a:lnTo>
                        <a:pt x="70" y="339"/>
                      </a:lnTo>
                      <a:lnTo>
                        <a:pt x="42" y="310"/>
                      </a:lnTo>
                      <a:lnTo>
                        <a:pt x="18" y="274"/>
                      </a:lnTo>
                      <a:lnTo>
                        <a:pt x="4" y="234"/>
                      </a:lnTo>
                      <a:lnTo>
                        <a:pt x="0" y="190"/>
                      </a:lnTo>
                      <a:lnTo>
                        <a:pt x="4" y="147"/>
                      </a:lnTo>
                      <a:lnTo>
                        <a:pt x="18" y="107"/>
                      </a:lnTo>
                      <a:lnTo>
                        <a:pt x="42" y="71"/>
                      </a:lnTo>
                      <a:lnTo>
                        <a:pt x="70" y="41"/>
                      </a:lnTo>
                      <a:lnTo>
                        <a:pt x="106" y="20"/>
                      </a:lnTo>
                      <a:lnTo>
                        <a:pt x="148" y="6"/>
                      </a:lnTo>
                      <a:lnTo>
                        <a:pt x="191"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sp>
              <p:nvSpPr>
                <p:cNvPr id="65" name="Freeform 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1970211-B2D7-447E-A933-209DDB626B7E}"/>
                    </a:ext>
                  </a:extLst>
                </p:cNvPr>
                <p:cNvSpPr>
                  <a:spLocks noEditPoints="1"/>
                </p:cNvSpPr>
                <p:nvPr/>
              </p:nvSpPr>
              <p:spPr bwMode="auto">
                <a:xfrm>
                  <a:off x="765175" y="1228726"/>
                  <a:ext cx="5205413" cy="4872038"/>
                </a:xfrm>
                <a:custGeom>
                  <a:avLst/>
                  <a:gdLst>
                    <a:gd name="T0" fmla="*/ 3681 w 6558"/>
                    <a:gd name="T1" fmla="*/ 4366 h 6138"/>
                    <a:gd name="T2" fmla="*/ 5597 w 6558"/>
                    <a:gd name="T3" fmla="*/ 910 h 6138"/>
                    <a:gd name="T4" fmla="*/ 4282 w 6558"/>
                    <a:gd name="T5" fmla="*/ 5757 h 6138"/>
                    <a:gd name="T6" fmla="*/ 4268 w 6558"/>
                    <a:gd name="T7" fmla="*/ 4376 h 6138"/>
                    <a:gd name="T8" fmla="*/ 3426 w 6558"/>
                    <a:gd name="T9" fmla="*/ 5047 h 6138"/>
                    <a:gd name="T10" fmla="*/ 3317 w 6558"/>
                    <a:gd name="T11" fmla="*/ 5039 h 6138"/>
                    <a:gd name="T12" fmla="*/ 3227 w 6558"/>
                    <a:gd name="T13" fmla="*/ 4972 h 6138"/>
                    <a:gd name="T14" fmla="*/ 3191 w 6558"/>
                    <a:gd name="T15" fmla="*/ 4862 h 6138"/>
                    <a:gd name="T16" fmla="*/ 1088 w 6558"/>
                    <a:gd name="T17" fmla="*/ 4395 h 6138"/>
                    <a:gd name="T18" fmla="*/ 967 w 6558"/>
                    <a:gd name="T19" fmla="*/ 4354 h 6138"/>
                    <a:gd name="T20" fmla="*/ 901 w 6558"/>
                    <a:gd name="T21" fmla="*/ 4248 h 6138"/>
                    <a:gd name="T22" fmla="*/ 915 w 6558"/>
                    <a:gd name="T23" fmla="*/ 4121 h 6138"/>
                    <a:gd name="T24" fmla="*/ 1003 w 6558"/>
                    <a:gd name="T25" fmla="*/ 4034 h 6138"/>
                    <a:gd name="T26" fmla="*/ 3363 w 6558"/>
                    <a:gd name="T27" fmla="*/ 4014 h 6138"/>
                    <a:gd name="T28" fmla="*/ 3418 w 6558"/>
                    <a:gd name="T29" fmla="*/ 3793 h 6138"/>
                    <a:gd name="T30" fmla="*/ 1045 w 6558"/>
                    <a:gd name="T31" fmla="*/ 3734 h 6138"/>
                    <a:gd name="T32" fmla="*/ 939 w 6558"/>
                    <a:gd name="T33" fmla="*/ 3668 h 6138"/>
                    <a:gd name="T34" fmla="*/ 897 w 6558"/>
                    <a:gd name="T35" fmla="*/ 3549 h 6138"/>
                    <a:gd name="T36" fmla="*/ 939 w 6558"/>
                    <a:gd name="T37" fmla="*/ 3430 h 6138"/>
                    <a:gd name="T38" fmla="*/ 1045 w 6558"/>
                    <a:gd name="T39" fmla="*/ 3362 h 6138"/>
                    <a:gd name="T40" fmla="*/ 3868 w 6558"/>
                    <a:gd name="T41" fmla="*/ 3046 h 6138"/>
                    <a:gd name="T42" fmla="*/ 3755 w 6558"/>
                    <a:gd name="T43" fmla="*/ 3084 h 6138"/>
                    <a:gd name="T44" fmla="*/ 1003 w 6558"/>
                    <a:gd name="T45" fmla="*/ 3064 h 6138"/>
                    <a:gd name="T46" fmla="*/ 915 w 6558"/>
                    <a:gd name="T47" fmla="*/ 2977 h 6138"/>
                    <a:gd name="T48" fmla="*/ 901 w 6558"/>
                    <a:gd name="T49" fmla="*/ 2849 h 6138"/>
                    <a:gd name="T50" fmla="*/ 967 w 6558"/>
                    <a:gd name="T51" fmla="*/ 2744 h 6138"/>
                    <a:gd name="T52" fmla="*/ 1088 w 6558"/>
                    <a:gd name="T53" fmla="*/ 2702 h 6138"/>
                    <a:gd name="T54" fmla="*/ 3838 w 6558"/>
                    <a:gd name="T55" fmla="*/ 2720 h 6138"/>
                    <a:gd name="T56" fmla="*/ 3926 w 6558"/>
                    <a:gd name="T57" fmla="*/ 2808 h 6138"/>
                    <a:gd name="T58" fmla="*/ 3946 w 6558"/>
                    <a:gd name="T59" fmla="*/ 2907 h 6138"/>
                    <a:gd name="T60" fmla="*/ 4282 w 6558"/>
                    <a:gd name="T61" fmla="*/ 759 h 6138"/>
                    <a:gd name="T62" fmla="*/ 5794 w 6558"/>
                    <a:gd name="T63" fmla="*/ 582 h 6138"/>
                    <a:gd name="T64" fmla="*/ 5872 w 6558"/>
                    <a:gd name="T65" fmla="*/ 453 h 6138"/>
                    <a:gd name="T66" fmla="*/ 5872 w 6558"/>
                    <a:gd name="T67" fmla="*/ 12 h 6138"/>
                    <a:gd name="T68" fmla="*/ 6502 w 6558"/>
                    <a:gd name="T69" fmla="*/ 391 h 6138"/>
                    <a:gd name="T70" fmla="*/ 6558 w 6558"/>
                    <a:gd name="T71" fmla="*/ 503 h 6138"/>
                    <a:gd name="T72" fmla="*/ 6532 w 6558"/>
                    <a:gd name="T73" fmla="*/ 626 h 6138"/>
                    <a:gd name="T74" fmla="*/ 4658 w 6558"/>
                    <a:gd name="T75" fmla="*/ 5991 h 6138"/>
                    <a:gd name="T76" fmla="*/ 4592 w 6558"/>
                    <a:gd name="T77" fmla="*/ 6096 h 6138"/>
                    <a:gd name="T78" fmla="*/ 4473 w 6558"/>
                    <a:gd name="T79" fmla="*/ 6138 h 6138"/>
                    <a:gd name="T80" fmla="*/ 107 w 6558"/>
                    <a:gd name="T81" fmla="*/ 6120 h 6138"/>
                    <a:gd name="T82" fmla="*/ 20 w 6558"/>
                    <a:gd name="T83" fmla="*/ 6031 h 6138"/>
                    <a:gd name="T84" fmla="*/ 0 w 6558"/>
                    <a:gd name="T85" fmla="*/ 568 h 6138"/>
                    <a:gd name="T86" fmla="*/ 42 w 6558"/>
                    <a:gd name="T87" fmla="*/ 449 h 6138"/>
                    <a:gd name="T88" fmla="*/ 147 w 6558"/>
                    <a:gd name="T89" fmla="*/ 382 h 6138"/>
                    <a:gd name="T90" fmla="*/ 4517 w 6558"/>
                    <a:gd name="T91" fmla="*/ 382 h 6138"/>
                    <a:gd name="T92" fmla="*/ 4622 w 6558"/>
                    <a:gd name="T93" fmla="*/ 449 h 6138"/>
                    <a:gd name="T94" fmla="*/ 4664 w 6558"/>
                    <a:gd name="T95" fmla="*/ 568 h 6138"/>
                    <a:gd name="T96" fmla="*/ 5665 w 6558"/>
                    <a:gd name="T97" fmla="*/ 64 h 6138"/>
                    <a:gd name="T98" fmla="*/ 5760 w 6558"/>
                    <a:gd name="T99" fmla="*/ 6 h 6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558" h="6138">
                      <a:moveTo>
                        <a:pt x="5597" y="910"/>
                      </a:moveTo>
                      <a:lnTo>
                        <a:pt x="3763" y="3962"/>
                      </a:lnTo>
                      <a:lnTo>
                        <a:pt x="3681" y="4366"/>
                      </a:lnTo>
                      <a:lnTo>
                        <a:pt x="3997" y="4103"/>
                      </a:lnTo>
                      <a:lnTo>
                        <a:pt x="5832" y="1051"/>
                      </a:lnTo>
                      <a:lnTo>
                        <a:pt x="5597" y="910"/>
                      </a:lnTo>
                      <a:close/>
                      <a:moveTo>
                        <a:pt x="382" y="759"/>
                      </a:moveTo>
                      <a:lnTo>
                        <a:pt x="382" y="5757"/>
                      </a:lnTo>
                      <a:lnTo>
                        <a:pt x="4282" y="5757"/>
                      </a:lnTo>
                      <a:lnTo>
                        <a:pt x="4282" y="4362"/>
                      </a:lnTo>
                      <a:lnTo>
                        <a:pt x="4274" y="4370"/>
                      </a:lnTo>
                      <a:lnTo>
                        <a:pt x="4268" y="4376"/>
                      </a:lnTo>
                      <a:lnTo>
                        <a:pt x="3506" y="5007"/>
                      </a:lnTo>
                      <a:lnTo>
                        <a:pt x="3468" y="5031"/>
                      </a:lnTo>
                      <a:lnTo>
                        <a:pt x="3426" y="5047"/>
                      </a:lnTo>
                      <a:lnTo>
                        <a:pt x="3382" y="5051"/>
                      </a:lnTo>
                      <a:lnTo>
                        <a:pt x="3349" y="5049"/>
                      </a:lnTo>
                      <a:lnTo>
                        <a:pt x="3317" y="5039"/>
                      </a:lnTo>
                      <a:lnTo>
                        <a:pt x="3285" y="5025"/>
                      </a:lnTo>
                      <a:lnTo>
                        <a:pt x="3253" y="5000"/>
                      </a:lnTo>
                      <a:lnTo>
                        <a:pt x="3227" y="4972"/>
                      </a:lnTo>
                      <a:lnTo>
                        <a:pt x="3207" y="4938"/>
                      </a:lnTo>
                      <a:lnTo>
                        <a:pt x="3195" y="4900"/>
                      </a:lnTo>
                      <a:lnTo>
                        <a:pt x="3191" y="4862"/>
                      </a:lnTo>
                      <a:lnTo>
                        <a:pt x="3195" y="4823"/>
                      </a:lnTo>
                      <a:lnTo>
                        <a:pt x="3283" y="4395"/>
                      </a:lnTo>
                      <a:lnTo>
                        <a:pt x="1088" y="4395"/>
                      </a:lnTo>
                      <a:lnTo>
                        <a:pt x="1045" y="4391"/>
                      </a:lnTo>
                      <a:lnTo>
                        <a:pt x="1003" y="4376"/>
                      </a:lnTo>
                      <a:lnTo>
                        <a:pt x="967" y="4354"/>
                      </a:lnTo>
                      <a:lnTo>
                        <a:pt x="939" y="4324"/>
                      </a:lnTo>
                      <a:lnTo>
                        <a:pt x="915" y="4288"/>
                      </a:lnTo>
                      <a:lnTo>
                        <a:pt x="901" y="4248"/>
                      </a:lnTo>
                      <a:lnTo>
                        <a:pt x="897" y="4205"/>
                      </a:lnTo>
                      <a:lnTo>
                        <a:pt x="901" y="4161"/>
                      </a:lnTo>
                      <a:lnTo>
                        <a:pt x="915" y="4121"/>
                      </a:lnTo>
                      <a:lnTo>
                        <a:pt x="939" y="4085"/>
                      </a:lnTo>
                      <a:lnTo>
                        <a:pt x="967" y="4056"/>
                      </a:lnTo>
                      <a:lnTo>
                        <a:pt x="1003" y="4034"/>
                      </a:lnTo>
                      <a:lnTo>
                        <a:pt x="1045" y="4018"/>
                      </a:lnTo>
                      <a:lnTo>
                        <a:pt x="1088" y="4014"/>
                      </a:lnTo>
                      <a:lnTo>
                        <a:pt x="3363" y="4014"/>
                      </a:lnTo>
                      <a:lnTo>
                        <a:pt x="3394" y="3855"/>
                      </a:lnTo>
                      <a:lnTo>
                        <a:pt x="3404" y="3823"/>
                      </a:lnTo>
                      <a:lnTo>
                        <a:pt x="3418" y="3793"/>
                      </a:lnTo>
                      <a:lnTo>
                        <a:pt x="3452" y="3740"/>
                      </a:lnTo>
                      <a:lnTo>
                        <a:pt x="1088" y="3740"/>
                      </a:lnTo>
                      <a:lnTo>
                        <a:pt x="1045" y="3734"/>
                      </a:lnTo>
                      <a:lnTo>
                        <a:pt x="1003" y="3720"/>
                      </a:lnTo>
                      <a:lnTo>
                        <a:pt x="967" y="3698"/>
                      </a:lnTo>
                      <a:lnTo>
                        <a:pt x="939" y="3668"/>
                      </a:lnTo>
                      <a:lnTo>
                        <a:pt x="915" y="3632"/>
                      </a:lnTo>
                      <a:lnTo>
                        <a:pt x="901" y="3593"/>
                      </a:lnTo>
                      <a:lnTo>
                        <a:pt x="897" y="3549"/>
                      </a:lnTo>
                      <a:lnTo>
                        <a:pt x="901" y="3505"/>
                      </a:lnTo>
                      <a:lnTo>
                        <a:pt x="915" y="3465"/>
                      </a:lnTo>
                      <a:lnTo>
                        <a:pt x="939" y="3430"/>
                      </a:lnTo>
                      <a:lnTo>
                        <a:pt x="967" y="3400"/>
                      </a:lnTo>
                      <a:lnTo>
                        <a:pt x="1003" y="3378"/>
                      </a:lnTo>
                      <a:lnTo>
                        <a:pt x="1045" y="3362"/>
                      </a:lnTo>
                      <a:lnTo>
                        <a:pt x="1088" y="3358"/>
                      </a:lnTo>
                      <a:lnTo>
                        <a:pt x="3681" y="3358"/>
                      </a:lnTo>
                      <a:lnTo>
                        <a:pt x="3868" y="3046"/>
                      </a:lnTo>
                      <a:lnTo>
                        <a:pt x="3834" y="3066"/>
                      </a:lnTo>
                      <a:lnTo>
                        <a:pt x="3796" y="3080"/>
                      </a:lnTo>
                      <a:lnTo>
                        <a:pt x="3755" y="3084"/>
                      </a:lnTo>
                      <a:lnTo>
                        <a:pt x="1088" y="3084"/>
                      </a:lnTo>
                      <a:lnTo>
                        <a:pt x="1045" y="3078"/>
                      </a:lnTo>
                      <a:lnTo>
                        <a:pt x="1003" y="3064"/>
                      </a:lnTo>
                      <a:lnTo>
                        <a:pt x="967" y="3042"/>
                      </a:lnTo>
                      <a:lnTo>
                        <a:pt x="939" y="3012"/>
                      </a:lnTo>
                      <a:lnTo>
                        <a:pt x="915" y="2977"/>
                      </a:lnTo>
                      <a:lnTo>
                        <a:pt x="901" y="2937"/>
                      </a:lnTo>
                      <a:lnTo>
                        <a:pt x="897" y="2893"/>
                      </a:lnTo>
                      <a:lnTo>
                        <a:pt x="901" y="2849"/>
                      </a:lnTo>
                      <a:lnTo>
                        <a:pt x="915" y="2808"/>
                      </a:lnTo>
                      <a:lnTo>
                        <a:pt x="939" y="2774"/>
                      </a:lnTo>
                      <a:lnTo>
                        <a:pt x="967" y="2744"/>
                      </a:lnTo>
                      <a:lnTo>
                        <a:pt x="1003" y="2720"/>
                      </a:lnTo>
                      <a:lnTo>
                        <a:pt x="1045" y="2706"/>
                      </a:lnTo>
                      <a:lnTo>
                        <a:pt x="1088" y="2702"/>
                      </a:lnTo>
                      <a:lnTo>
                        <a:pt x="3755" y="2702"/>
                      </a:lnTo>
                      <a:lnTo>
                        <a:pt x="3798" y="2706"/>
                      </a:lnTo>
                      <a:lnTo>
                        <a:pt x="3838" y="2720"/>
                      </a:lnTo>
                      <a:lnTo>
                        <a:pt x="3874" y="2744"/>
                      </a:lnTo>
                      <a:lnTo>
                        <a:pt x="3904" y="2774"/>
                      </a:lnTo>
                      <a:lnTo>
                        <a:pt x="3926" y="2808"/>
                      </a:lnTo>
                      <a:lnTo>
                        <a:pt x="3942" y="2849"/>
                      </a:lnTo>
                      <a:lnTo>
                        <a:pt x="3946" y="2893"/>
                      </a:lnTo>
                      <a:lnTo>
                        <a:pt x="3946" y="2907"/>
                      </a:lnTo>
                      <a:lnTo>
                        <a:pt x="3944" y="2921"/>
                      </a:lnTo>
                      <a:lnTo>
                        <a:pt x="4282" y="2359"/>
                      </a:lnTo>
                      <a:lnTo>
                        <a:pt x="4282" y="759"/>
                      </a:lnTo>
                      <a:lnTo>
                        <a:pt x="382" y="759"/>
                      </a:lnTo>
                      <a:close/>
                      <a:moveTo>
                        <a:pt x="5872" y="453"/>
                      </a:moveTo>
                      <a:lnTo>
                        <a:pt x="5794" y="582"/>
                      </a:lnTo>
                      <a:lnTo>
                        <a:pt x="6029" y="723"/>
                      </a:lnTo>
                      <a:lnTo>
                        <a:pt x="6106" y="594"/>
                      </a:lnTo>
                      <a:lnTo>
                        <a:pt x="5872" y="453"/>
                      </a:lnTo>
                      <a:close/>
                      <a:moveTo>
                        <a:pt x="5798" y="0"/>
                      </a:moveTo>
                      <a:lnTo>
                        <a:pt x="5834" y="2"/>
                      </a:lnTo>
                      <a:lnTo>
                        <a:pt x="5872" y="12"/>
                      </a:lnTo>
                      <a:lnTo>
                        <a:pt x="5905" y="28"/>
                      </a:lnTo>
                      <a:lnTo>
                        <a:pt x="6467" y="364"/>
                      </a:lnTo>
                      <a:lnTo>
                        <a:pt x="6502" y="391"/>
                      </a:lnTo>
                      <a:lnTo>
                        <a:pt x="6528" y="425"/>
                      </a:lnTo>
                      <a:lnTo>
                        <a:pt x="6548" y="461"/>
                      </a:lnTo>
                      <a:lnTo>
                        <a:pt x="6558" y="503"/>
                      </a:lnTo>
                      <a:lnTo>
                        <a:pt x="6558" y="544"/>
                      </a:lnTo>
                      <a:lnTo>
                        <a:pt x="6550" y="586"/>
                      </a:lnTo>
                      <a:lnTo>
                        <a:pt x="6532" y="626"/>
                      </a:lnTo>
                      <a:lnTo>
                        <a:pt x="4664" y="3736"/>
                      </a:lnTo>
                      <a:lnTo>
                        <a:pt x="4664" y="5947"/>
                      </a:lnTo>
                      <a:lnTo>
                        <a:pt x="4658" y="5991"/>
                      </a:lnTo>
                      <a:lnTo>
                        <a:pt x="4644" y="6031"/>
                      </a:lnTo>
                      <a:lnTo>
                        <a:pt x="4622" y="6067"/>
                      </a:lnTo>
                      <a:lnTo>
                        <a:pt x="4592" y="6096"/>
                      </a:lnTo>
                      <a:lnTo>
                        <a:pt x="4556" y="6120"/>
                      </a:lnTo>
                      <a:lnTo>
                        <a:pt x="4517" y="6134"/>
                      </a:lnTo>
                      <a:lnTo>
                        <a:pt x="4473" y="6138"/>
                      </a:lnTo>
                      <a:lnTo>
                        <a:pt x="191" y="6138"/>
                      </a:lnTo>
                      <a:lnTo>
                        <a:pt x="147" y="6134"/>
                      </a:lnTo>
                      <a:lnTo>
                        <a:pt x="107" y="6120"/>
                      </a:lnTo>
                      <a:lnTo>
                        <a:pt x="72" y="6096"/>
                      </a:lnTo>
                      <a:lnTo>
                        <a:pt x="42" y="6067"/>
                      </a:lnTo>
                      <a:lnTo>
                        <a:pt x="20" y="6031"/>
                      </a:lnTo>
                      <a:lnTo>
                        <a:pt x="6" y="5991"/>
                      </a:lnTo>
                      <a:lnTo>
                        <a:pt x="0" y="5947"/>
                      </a:lnTo>
                      <a:lnTo>
                        <a:pt x="0" y="568"/>
                      </a:lnTo>
                      <a:lnTo>
                        <a:pt x="6" y="525"/>
                      </a:lnTo>
                      <a:lnTo>
                        <a:pt x="20" y="483"/>
                      </a:lnTo>
                      <a:lnTo>
                        <a:pt x="42" y="449"/>
                      </a:lnTo>
                      <a:lnTo>
                        <a:pt x="72" y="419"/>
                      </a:lnTo>
                      <a:lnTo>
                        <a:pt x="107" y="395"/>
                      </a:lnTo>
                      <a:lnTo>
                        <a:pt x="147" y="382"/>
                      </a:lnTo>
                      <a:lnTo>
                        <a:pt x="191" y="378"/>
                      </a:lnTo>
                      <a:lnTo>
                        <a:pt x="4473" y="378"/>
                      </a:lnTo>
                      <a:lnTo>
                        <a:pt x="4517" y="382"/>
                      </a:lnTo>
                      <a:lnTo>
                        <a:pt x="4556" y="395"/>
                      </a:lnTo>
                      <a:lnTo>
                        <a:pt x="4592" y="419"/>
                      </a:lnTo>
                      <a:lnTo>
                        <a:pt x="4622" y="449"/>
                      </a:lnTo>
                      <a:lnTo>
                        <a:pt x="4644" y="483"/>
                      </a:lnTo>
                      <a:lnTo>
                        <a:pt x="4658" y="525"/>
                      </a:lnTo>
                      <a:lnTo>
                        <a:pt x="4664" y="568"/>
                      </a:lnTo>
                      <a:lnTo>
                        <a:pt x="4664" y="1723"/>
                      </a:lnTo>
                      <a:lnTo>
                        <a:pt x="5643" y="93"/>
                      </a:lnTo>
                      <a:lnTo>
                        <a:pt x="5665" y="64"/>
                      </a:lnTo>
                      <a:lnTo>
                        <a:pt x="5693" y="38"/>
                      </a:lnTo>
                      <a:lnTo>
                        <a:pt x="5724" y="18"/>
                      </a:lnTo>
                      <a:lnTo>
                        <a:pt x="5760" y="6"/>
                      </a:lnTo>
                      <a:lnTo>
                        <a:pt x="5798"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grpSp>
        </p:grpSp>
        <p:sp>
          <p:nvSpPr>
            <p:cNvPr id="58" name="TextBox 21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C24CD5C-1CA3-4C38-A1BC-12423E232846}"/>
                </a:ext>
              </a:extLst>
            </p:cNvPr>
            <p:cNvSpPr txBox="1"/>
            <p:nvPr/>
          </p:nvSpPr>
          <p:spPr>
            <a:xfrm>
              <a:off x="9674425" y="6176022"/>
              <a:ext cx="2319613" cy="738664"/>
            </a:xfrm>
            <a:prstGeom prst="rect">
              <a:avLst/>
            </a:prstGeom>
            <a:noFill/>
          </p:spPr>
          <p:txBody>
            <a:bodyPr wrap="square" lIns="0" tIns="0" rIns="0" bIns="0" rtlCol="0">
              <a:spAutoFit/>
            </a:bodyPr>
            <a:lstStyle>
              <a:defPPr>
                <a:defRPr lang="en-US"/>
              </a:defPPr>
              <a:lvl1pPr>
                <a:defRPr sz="1200" b="1">
                  <a:solidFill>
                    <a:schemeClr val="tx1">
                      <a:lumMod val="75000"/>
                      <a:lumOff val="25000"/>
                    </a:schemeClr>
                  </a:solidFill>
                  <a:cs typeface="Arial" pitchFamily="34" charset="0"/>
                </a:defRPr>
              </a:lvl1pPr>
            </a:lstStyle>
            <a:p>
              <a:pPr algn="ctr" defTabSz="1450548"/>
              <a:r>
                <a:rPr lang="en-GB" sz="2400" dirty="0">
                  <a:solidFill>
                    <a:srgbClr val="A5A5A5"/>
                  </a:solidFill>
                  <a:latin typeface="Arial" panose="020B0604020202020204" pitchFamily="34" charset="0"/>
                </a:rPr>
                <a:t>90,000 personas</a:t>
              </a:r>
            </a:p>
          </p:txBody>
        </p:sp>
      </p:grpSp>
      <p:cxnSp>
        <p:nvCxnSpPr>
          <p:cNvPr id="66" name="Straight Connector 30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B1AD289-CCBB-4224-BC05-BE5116011366}"/>
              </a:ext>
            </a:extLst>
          </p:cNvPr>
          <p:cNvCxnSpPr>
            <a:cxnSpLocks/>
          </p:cNvCxnSpPr>
          <p:nvPr/>
        </p:nvCxnSpPr>
        <p:spPr>
          <a:xfrm flipV="1">
            <a:off x="9448534" y="1390303"/>
            <a:ext cx="0" cy="4758512"/>
          </a:xfrm>
          <a:prstGeom prst="line">
            <a:avLst/>
          </a:prstGeom>
          <a:ln w="28575"/>
        </p:spPr>
        <p:style>
          <a:lnRef idx="1">
            <a:schemeClr val="dk1"/>
          </a:lnRef>
          <a:fillRef idx="0">
            <a:schemeClr val="dk1"/>
          </a:fillRef>
          <a:effectRef idx="0">
            <a:schemeClr val="dk1"/>
          </a:effectRef>
          <a:fontRef idx="minor">
            <a:schemeClr val="tx1"/>
          </a:fontRef>
        </p:style>
      </p:cxnSp>
      <p:sp>
        <p:nvSpPr>
          <p:cNvPr id="67" name="Title 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9F529CF-D8FE-4886-A1C0-8B62B51308E6}"/>
              </a:ext>
            </a:extLst>
          </p:cNvPr>
          <p:cNvSpPr txBox="1">
            <a:spLocks/>
          </p:cNvSpPr>
          <p:nvPr/>
        </p:nvSpPr>
        <p:spPr>
          <a:xfrm>
            <a:off x="3511184" y="2186900"/>
            <a:ext cx="5464094" cy="2616101"/>
          </a:xfrm>
          <a:prstGeom prst="rect">
            <a:avLst/>
          </a:prstGeom>
          <a:ln w="38100"/>
        </p:spPr>
        <p:style>
          <a:lnRef idx="2">
            <a:schemeClr val="accent2"/>
          </a:lnRef>
          <a:fillRef idx="1">
            <a:schemeClr val="lt1"/>
          </a:fillRef>
          <a:effectRef idx="0">
            <a:schemeClr val="accent2"/>
          </a:effectRef>
          <a:fontRef idx="minor">
            <a:schemeClr val="dk1"/>
          </a:fontRef>
        </p:style>
        <p:txBody>
          <a:bodyPr wrap="square" rtlCol="0">
            <a:spAutoFit/>
          </a:bodyPr>
          <a:lstStyle>
            <a:defPPr>
              <a:defRPr lang="en-US"/>
            </a:defPPr>
            <a:lvl1pPr algn="ctr" defTabSz="1218743">
              <a:defRPr sz="2400" b="1">
                <a:solidFill>
                  <a:schemeClr val="dk1"/>
                </a:solidFill>
                <a:latin typeface="Arial" panose="020B0604020202020204" pitchFamily="34" charset="0"/>
                <a:ea typeface="Ebrima" panose="02000000000000000000" pitchFamily="2" charset="0"/>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DESCRIPCIÓN</a:t>
            </a:r>
            <a:endParaRPr lang="en-US" dirty="0" smtClean="0"/>
          </a:p>
          <a:p>
            <a:r>
              <a:rPr lang="es-ES_tradnl" sz="2000" b="0" dirty="0" smtClean="0"/>
              <a:t>Equipamiento y construcción del Apostadero Naval de Tilapa y Las Lisas, con el propósito de tener control de las bocabarras cercanas a la frontera Guatemala-México y Guatemala-El Salvador respectivamente para impedir el tráfico de ilícitos transnacionales marítimos y de litoral.</a:t>
            </a:r>
            <a:endParaRPr lang="es-ES_tradnl" sz="2000" b="0" dirty="0"/>
          </a:p>
        </p:txBody>
      </p:sp>
      <p:sp>
        <p:nvSpPr>
          <p:cNvPr id="68" name="TextBox 9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87DDBA2-2E52-48DE-8D1D-A0EC3FB8ABFE}"/>
              </a:ext>
            </a:extLst>
          </p:cNvPr>
          <p:cNvSpPr txBox="1"/>
          <p:nvPr/>
        </p:nvSpPr>
        <p:spPr>
          <a:xfrm>
            <a:off x="320583" y="6227422"/>
            <a:ext cx="2702210" cy="430887"/>
          </a:xfrm>
          <a:prstGeom prst="rect">
            <a:avLst/>
          </a:prstGeom>
          <a:noFill/>
        </p:spPr>
        <p:txBody>
          <a:bodyPr wrap="square" lIns="0" tIns="0" rIns="0" bIns="0" rtlCol="0">
            <a:spAutoFit/>
          </a:bodyPr>
          <a:lstStyle>
            <a:defPPr>
              <a:defRPr lang="en-US"/>
            </a:defPPr>
            <a:lvl1pPr algn="just" defTabSz="1450548">
              <a:defRPr sz="1400" b="1">
                <a:latin typeface="Arial" panose="020B0604020202020204" pitchFamily="34" charset="0"/>
                <a:ea typeface="Ebrima" panose="02000000000000000000" pitchFamily="2" charset="0"/>
                <a:cs typeface="Arial" panose="020B0604020202020204" pitchFamily="34" charset="0"/>
              </a:defRPr>
            </a:lvl1pPr>
          </a:lstStyle>
          <a:p>
            <a:r>
              <a:rPr lang="es-ES_tradnl" dirty="0" smtClean="0"/>
              <a:t>Defensa de Aguas Jurisdiccionales</a:t>
            </a:r>
            <a:endParaRPr lang="es-ES_tradnl" dirty="0"/>
          </a:p>
        </p:txBody>
      </p:sp>
      <p:sp>
        <p:nvSpPr>
          <p:cNvPr id="69" name="Freeform: Shape 4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717B5EF-039A-42EA-91CA-6AA4E47C1BEE}"/>
              </a:ext>
            </a:extLst>
          </p:cNvPr>
          <p:cNvSpPr/>
          <p:nvPr/>
        </p:nvSpPr>
        <p:spPr>
          <a:xfrm>
            <a:off x="219151" y="5709537"/>
            <a:ext cx="2741064" cy="452831"/>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rgbClr val="002060"/>
          </a:solidFill>
          <a:ln>
            <a:noFill/>
          </a:ln>
          <a:effectLst>
            <a:innerShdw blurRad="63500" dist="50800" dir="13500000">
              <a:prstClr val="black">
                <a:alpha val="20000"/>
              </a:prstClr>
            </a:innerShdw>
          </a:effectLst>
          <a:extLst/>
        </p:spPr>
        <p:txBody>
          <a:bodyPr vert="horz" wrap="square" lIns="251942" tIns="45709" rIns="91419" bIns="179958" numCol="1" anchor="ctr" anchorCtr="0" compatLnSpc="1">
            <a:prstTxWarp prst="textNoShape">
              <a:avLst/>
            </a:prstTxWarp>
          </a:bodyPr>
          <a:lstStyle/>
          <a:p>
            <a:pPr algn="ctr" defTabSz="1450548"/>
            <a:r>
              <a:rPr lang="es-ES_tradnl" sz="1200" b="1" dirty="0" smtClean="0">
                <a:solidFill>
                  <a:srgbClr val="FFFF00"/>
                </a:solidFill>
                <a:latin typeface="Arial" panose="020B0604020202020204" pitchFamily="34" charset="0"/>
                <a:ea typeface="Ebrima" panose="02000000000000000000" pitchFamily="2" charset="0"/>
                <a:cs typeface="Arial" panose="020B0604020202020204" pitchFamily="34" charset="0"/>
              </a:rPr>
              <a:t>Producto/subproducto</a:t>
            </a:r>
            <a:endParaRPr lang="es-ES_tradnl" sz="1200" b="1" dirty="0">
              <a:solidFill>
                <a:srgbClr val="FFFF00"/>
              </a:solidFill>
              <a:latin typeface="Arial" panose="020B0604020202020204" pitchFamily="34" charset="0"/>
              <a:ea typeface="Ebrima" panose="02000000000000000000" pitchFamily="2" charset="0"/>
              <a:cs typeface="Arial" panose="020B0604020202020204" pitchFamily="34" charset="0"/>
            </a:endParaRPr>
          </a:p>
        </p:txBody>
      </p:sp>
      <p:grpSp>
        <p:nvGrpSpPr>
          <p:cNvPr id="70" name="136 Grup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329EEC2-4AD9-4BF8-9FB5-980CFC2E06BE}"/>
              </a:ext>
            </a:extLst>
          </p:cNvPr>
          <p:cNvGrpSpPr/>
          <p:nvPr/>
        </p:nvGrpSpPr>
        <p:grpSpPr>
          <a:xfrm>
            <a:off x="9723202" y="3219959"/>
            <a:ext cx="2443735" cy="1658253"/>
            <a:chOff x="9768803" y="5135372"/>
            <a:chExt cx="2444620" cy="1658253"/>
          </a:xfrm>
        </p:grpSpPr>
        <p:grpSp>
          <p:nvGrpSpPr>
            <p:cNvPr id="71" name="Group 19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0B352DA-B7AA-44A3-A5CE-7ADAE222B56B}"/>
                </a:ext>
              </a:extLst>
            </p:cNvPr>
            <p:cNvGrpSpPr/>
            <p:nvPr/>
          </p:nvGrpSpPr>
          <p:grpSpPr>
            <a:xfrm>
              <a:off x="10108758" y="5179440"/>
              <a:ext cx="279100" cy="261224"/>
              <a:chOff x="765175" y="1228726"/>
              <a:chExt cx="5205413" cy="4872038"/>
            </a:xfrm>
            <a:solidFill>
              <a:schemeClr val="bg1"/>
            </a:solidFill>
          </p:grpSpPr>
          <p:sp>
            <p:nvSpPr>
              <p:cNvPr id="74" name="Freeform 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D25B482-1F7A-43B3-9446-007F4BD34800}"/>
                  </a:ext>
                </a:extLst>
              </p:cNvPr>
              <p:cNvSpPr>
                <a:spLocks/>
              </p:cNvSpPr>
              <p:nvPr/>
            </p:nvSpPr>
            <p:spPr bwMode="auto">
              <a:xfrm>
                <a:off x="1477963" y="23304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2 h 383"/>
                  <a:gd name="T10" fmla="*/ 3007 w 3049"/>
                  <a:gd name="T11" fmla="*/ 71 h 383"/>
                  <a:gd name="T12" fmla="*/ 3029 w 3049"/>
                  <a:gd name="T13" fmla="*/ 107 h 383"/>
                  <a:gd name="T14" fmla="*/ 3045 w 3049"/>
                  <a:gd name="T15" fmla="*/ 147 h 383"/>
                  <a:gd name="T16" fmla="*/ 3049 w 3049"/>
                  <a:gd name="T17" fmla="*/ 191 h 383"/>
                  <a:gd name="T18" fmla="*/ 3045 w 3049"/>
                  <a:gd name="T19" fmla="*/ 236 h 383"/>
                  <a:gd name="T20" fmla="*/ 3029 w 3049"/>
                  <a:gd name="T21" fmla="*/ 276 h 383"/>
                  <a:gd name="T22" fmla="*/ 3007 w 3049"/>
                  <a:gd name="T23" fmla="*/ 312 h 383"/>
                  <a:gd name="T24" fmla="*/ 2977 w 3049"/>
                  <a:gd name="T25" fmla="*/ 340 h 383"/>
                  <a:gd name="T26" fmla="*/ 2941 w 3049"/>
                  <a:gd name="T27" fmla="*/ 364 h 383"/>
                  <a:gd name="T28" fmla="*/ 2901 w 3049"/>
                  <a:gd name="T29" fmla="*/ 378 h 383"/>
                  <a:gd name="T30" fmla="*/ 2858 w 3049"/>
                  <a:gd name="T31" fmla="*/ 383 h 383"/>
                  <a:gd name="T32" fmla="*/ 191 w 3049"/>
                  <a:gd name="T33" fmla="*/ 383 h 383"/>
                  <a:gd name="T34" fmla="*/ 148 w 3049"/>
                  <a:gd name="T35" fmla="*/ 378 h 383"/>
                  <a:gd name="T36" fmla="*/ 106 w 3049"/>
                  <a:gd name="T37" fmla="*/ 364 h 383"/>
                  <a:gd name="T38" fmla="*/ 70 w 3049"/>
                  <a:gd name="T39" fmla="*/ 340 h 383"/>
                  <a:gd name="T40" fmla="*/ 42 w 3049"/>
                  <a:gd name="T41" fmla="*/ 312 h 383"/>
                  <a:gd name="T42" fmla="*/ 18 w 3049"/>
                  <a:gd name="T43" fmla="*/ 276 h 383"/>
                  <a:gd name="T44" fmla="*/ 4 w 3049"/>
                  <a:gd name="T45" fmla="*/ 236 h 383"/>
                  <a:gd name="T46" fmla="*/ 0 w 3049"/>
                  <a:gd name="T47" fmla="*/ 191 h 383"/>
                  <a:gd name="T48" fmla="*/ 4 w 3049"/>
                  <a:gd name="T49" fmla="*/ 147 h 383"/>
                  <a:gd name="T50" fmla="*/ 18 w 3049"/>
                  <a:gd name="T51" fmla="*/ 107 h 383"/>
                  <a:gd name="T52" fmla="*/ 42 w 3049"/>
                  <a:gd name="T53" fmla="*/ 71 h 383"/>
                  <a:gd name="T54" fmla="*/ 70 w 3049"/>
                  <a:gd name="T55" fmla="*/ 42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2"/>
                    </a:lnTo>
                    <a:lnTo>
                      <a:pt x="3007" y="71"/>
                    </a:lnTo>
                    <a:lnTo>
                      <a:pt x="3029" y="107"/>
                    </a:lnTo>
                    <a:lnTo>
                      <a:pt x="3045" y="147"/>
                    </a:lnTo>
                    <a:lnTo>
                      <a:pt x="3049" y="191"/>
                    </a:lnTo>
                    <a:lnTo>
                      <a:pt x="3045" y="236"/>
                    </a:lnTo>
                    <a:lnTo>
                      <a:pt x="3029" y="276"/>
                    </a:lnTo>
                    <a:lnTo>
                      <a:pt x="3007" y="312"/>
                    </a:lnTo>
                    <a:lnTo>
                      <a:pt x="2977" y="340"/>
                    </a:lnTo>
                    <a:lnTo>
                      <a:pt x="2941" y="364"/>
                    </a:lnTo>
                    <a:lnTo>
                      <a:pt x="2901" y="378"/>
                    </a:lnTo>
                    <a:lnTo>
                      <a:pt x="2858" y="383"/>
                    </a:lnTo>
                    <a:lnTo>
                      <a:pt x="191" y="383"/>
                    </a:lnTo>
                    <a:lnTo>
                      <a:pt x="148" y="378"/>
                    </a:lnTo>
                    <a:lnTo>
                      <a:pt x="106" y="364"/>
                    </a:lnTo>
                    <a:lnTo>
                      <a:pt x="70" y="340"/>
                    </a:lnTo>
                    <a:lnTo>
                      <a:pt x="42" y="312"/>
                    </a:lnTo>
                    <a:lnTo>
                      <a:pt x="18" y="276"/>
                    </a:lnTo>
                    <a:lnTo>
                      <a:pt x="4" y="236"/>
                    </a:lnTo>
                    <a:lnTo>
                      <a:pt x="0" y="191"/>
                    </a:lnTo>
                    <a:lnTo>
                      <a:pt x="4" y="147"/>
                    </a:lnTo>
                    <a:lnTo>
                      <a:pt x="18" y="107"/>
                    </a:lnTo>
                    <a:lnTo>
                      <a:pt x="42" y="71"/>
                    </a:lnTo>
                    <a:lnTo>
                      <a:pt x="70" y="42"/>
                    </a:lnTo>
                    <a:lnTo>
                      <a:pt x="106" y="20"/>
                    </a:lnTo>
                    <a:lnTo>
                      <a:pt x="148" y="6"/>
                    </a:lnTo>
                    <a:lnTo>
                      <a:pt x="191"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sp>
            <p:nvSpPr>
              <p:cNvPr id="75" name="Freeform 7">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6A03EF5-DD24-41EC-9DC7-AA6DD2A75182}"/>
                  </a:ext>
                </a:extLst>
              </p:cNvPr>
              <p:cNvSpPr>
                <a:spLocks/>
              </p:cNvSpPr>
              <p:nvPr/>
            </p:nvSpPr>
            <p:spPr bwMode="auto">
              <a:xfrm>
                <a:off x="1477963" y="28511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3 h 383"/>
                  <a:gd name="T10" fmla="*/ 3007 w 3049"/>
                  <a:gd name="T11" fmla="*/ 71 h 383"/>
                  <a:gd name="T12" fmla="*/ 3029 w 3049"/>
                  <a:gd name="T13" fmla="*/ 107 h 383"/>
                  <a:gd name="T14" fmla="*/ 3045 w 3049"/>
                  <a:gd name="T15" fmla="*/ 149 h 383"/>
                  <a:gd name="T16" fmla="*/ 3049 w 3049"/>
                  <a:gd name="T17" fmla="*/ 192 h 383"/>
                  <a:gd name="T18" fmla="*/ 3045 w 3049"/>
                  <a:gd name="T19" fmla="*/ 236 h 383"/>
                  <a:gd name="T20" fmla="*/ 3029 w 3049"/>
                  <a:gd name="T21" fmla="*/ 276 h 383"/>
                  <a:gd name="T22" fmla="*/ 3007 w 3049"/>
                  <a:gd name="T23" fmla="*/ 312 h 383"/>
                  <a:gd name="T24" fmla="*/ 2977 w 3049"/>
                  <a:gd name="T25" fmla="*/ 341 h 383"/>
                  <a:gd name="T26" fmla="*/ 2941 w 3049"/>
                  <a:gd name="T27" fmla="*/ 363 h 383"/>
                  <a:gd name="T28" fmla="*/ 2901 w 3049"/>
                  <a:gd name="T29" fmla="*/ 377 h 383"/>
                  <a:gd name="T30" fmla="*/ 2858 w 3049"/>
                  <a:gd name="T31" fmla="*/ 383 h 383"/>
                  <a:gd name="T32" fmla="*/ 191 w 3049"/>
                  <a:gd name="T33" fmla="*/ 383 h 383"/>
                  <a:gd name="T34" fmla="*/ 148 w 3049"/>
                  <a:gd name="T35" fmla="*/ 377 h 383"/>
                  <a:gd name="T36" fmla="*/ 106 w 3049"/>
                  <a:gd name="T37" fmla="*/ 363 h 383"/>
                  <a:gd name="T38" fmla="*/ 70 w 3049"/>
                  <a:gd name="T39" fmla="*/ 341 h 383"/>
                  <a:gd name="T40" fmla="*/ 42 w 3049"/>
                  <a:gd name="T41" fmla="*/ 312 h 383"/>
                  <a:gd name="T42" fmla="*/ 18 w 3049"/>
                  <a:gd name="T43" fmla="*/ 276 h 383"/>
                  <a:gd name="T44" fmla="*/ 4 w 3049"/>
                  <a:gd name="T45" fmla="*/ 236 h 383"/>
                  <a:gd name="T46" fmla="*/ 0 w 3049"/>
                  <a:gd name="T47" fmla="*/ 192 h 383"/>
                  <a:gd name="T48" fmla="*/ 4 w 3049"/>
                  <a:gd name="T49" fmla="*/ 149 h 383"/>
                  <a:gd name="T50" fmla="*/ 18 w 3049"/>
                  <a:gd name="T51" fmla="*/ 107 h 383"/>
                  <a:gd name="T52" fmla="*/ 42 w 3049"/>
                  <a:gd name="T53" fmla="*/ 71 h 383"/>
                  <a:gd name="T54" fmla="*/ 70 w 3049"/>
                  <a:gd name="T55" fmla="*/ 43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3"/>
                    </a:lnTo>
                    <a:lnTo>
                      <a:pt x="3007" y="71"/>
                    </a:lnTo>
                    <a:lnTo>
                      <a:pt x="3029" y="107"/>
                    </a:lnTo>
                    <a:lnTo>
                      <a:pt x="3045" y="149"/>
                    </a:lnTo>
                    <a:lnTo>
                      <a:pt x="3049" y="192"/>
                    </a:lnTo>
                    <a:lnTo>
                      <a:pt x="3045" y="236"/>
                    </a:lnTo>
                    <a:lnTo>
                      <a:pt x="3029" y="276"/>
                    </a:lnTo>
                    <a:lnTo>
                      <a:pt x="3007" y="312"/>
                    </a:lnTo>
                    <a:lnTo>
                      <a:pt x="2977" y="341"/>
                    </a:lnTo>
                    <a:lnTo>
                      <a:pt x="2941" y="363"/>
                    </a:lnTo>
                    <a:lnTo>
                      <a:pt x="2901" y="377"/>
                    </a:lnTo>
                    <a:lnTo>
                      <a:pt x="2858" y="383"/>
                    </a:lnTo>
                    <a:lnTo>
                      <a:pt x="191" y="383"/>
                    </a:lnTo>
                    <a:lnTo>
                      <a:pt x="148" y="377"/>
                    </a:lnTo>
                    <a:lnTo>
                      <a:pt x="106" y="363"/>
                    </a:lnTo>
                    <a:lnTo>
                      <a:pt x="70" y="341"/>
                    </a:lnTo>
                    <a:lnTo>
                      <a:pt x="42" y="312"/>
                    </a:lnTo>
                    <a:lnTo>
                      <a:pt x="18" y="276"/>
                    </a:lnTo>
                    <a:lnTo>
                      <a:pt x="4" y="236"/>
                    </a:lnTo>
                    <a:lnTo>
                      <a:pt x="0" y="192"/>
                    </a:lnTo>
                    <a:lnTo>
                      <a:pt x="4" y="149"/>
                    </a:lnTo>
                    <a:lnTo>
                      <a:pt x="18" y="107"/>
                    </a:lnTo>
                    <a:lnTo>
                      <a:pt x="42" y="71"/>
                    </a:lnTo>
                    <a:lnTo>
                      <a:pt x="70" y="43"/>
                    </a:lnTo>
                    <a:lnTo>
                      <a:pt x="106" y="20"/>
                    </a:lnTo>
                    <a:lnTo>
                      <a:pt x="148" y="6"/>
                    </a:lnTo>
                    <a:lnTo>
                      <a:pt x="191"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sp>
            <p:nvSpPr>
              <p:cNvPr id="76" name="Freeform 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38A22D8-6A05-4BB2-AD74-BE3783F0CC5F}"/>
                  </a:ext>
                </a:extLst>
              </p:cNvPr>
              <p:cNvSpPr>
                <a:spLocks/>
              </p:cNvSpPr>
              <p:nvPr/>
            </p:nvSpPr>
            <p:spPr bwMode="auto">
              <a:xfrm>
                <a:off x="1477963" y="4935538"/>
                <a:ext cx="1422400" cy="303213"/>
              </a:xfrm>
              <a:custGeom>
                <a:avLst/>
                <a:gdLst>
                  <a:gd name="T0" fmla="*/ 191 w 1793"/>
                  <a:gd name="T1" fmla="*/ 0 h 381"/>
                  <a:gd name="T2" fmla="*/ 1602 w 1793"/>
                  <a:gd name="T3" fmla="*/ 0 h 381"/>
                  <a:gd name="T4" fmla="*/ 1646 w 1793"/>
                  <a:gd name="T5" fmla="*/ 6 h 381"/>
                  <a:gd name="T6" fmla="*/ 1686 w 1793"/>
                  <a:gd name="T7" fmla="*/ 20 h 381"/>
                  <a:gd name="T8" fmla="*/ 1721 w 1793"/>
                  <a:gd name="T9" fmla="*/ 41 h 381"/>
                  <a:gd name="T10" fmla="*/ 1751 w 1793"/>
                  <a:gd name="T11" fmla="*/ 71 h 381"/>
                  <a:gd name="T12" fmla="*/ 1773 w 1793"/>
                  <a:gd name="T13" fmla="*/ 107 h 381"/>
                  <a:gd name="T14" fmla="*/ 1787 w 1793"/>
                  <a:gd name="T15" fmla="*/ 147 h 381"/>
                  <a:gd name="T16" fmla="*/ 1793 w 1793"/>
                  <a:gd name="T17" fmla="*/ 190 h 381"/>
                  <a:gd name="T18" fmla="*/ 1787 w 1793"/>
                  <a:gd name="T19" fmla="*/ 234 h 381"/>
                  <a:gd name="T20" fmla="*/ 1773 w 1793"/>
                  <a:gd name="T21" fmla="*/ 274 h 381"/>
                  <a:gd name="T22" fmla="*/ 1751 w 1793"/>
                  <a:gd name="T23" fmla="*/ 310 h 381"/>
                  <a:gd name="T24" fmla="*/ 1721 w 1793"/>
                  <a:gd name="T25" fmla="*/ 339 h 381"/>
                  <a:gd name="T26" fmla="*/ 1686 w 1793"/>
                  <a:gd name="T27" fmla="*/ 361 h 381"/>
                  <a:gd name="T28" fmla="*/ 1646 w 1793"/>
                  <a:gd name="T29" fmla="*/ 377 h 381"/>
                  <a:gd name="T30" fmla="*/ 1602 w 1793"/>
                  <a:gd name="T31" fmla="*/ 381 h 381"/>
                  <a:gd name="T32" fmla="*/ 191 w 1793"/>
                  <a:gd name="T33" fmla="*/ 381 h 381"/>
                  <a:gd name="T34" fmla="*/ 148 w 1793"/>
                  <a:gd name="T35" fmla="*/ 377 h 381"/>
                  <a:gd name="T36" fmla="*/ 106 w 1793"/>
                  <a:gd name="T37" fmla="*/ 361 h 381"/>
                  <a:gd name="T38" fmla="*/ 70 w 1793"/>
                  <a:gd name="T39" fmla="*/ 339 h 381"/>
                  <a:gd name="T40" fmla="*/ 42 w 1793"/>
                  <a:gd name="T41" fmla="*/ 310 h 381"/>
                  <a:gd name="T42" fmla="*/ 18 w 1793"/>
                  <a:gd name="T43" fmla="*/ 274 h 381"/>
                  <a:gd name="T44" fmla="*/ 4 w 1793"/>
                  <a:gd name="T45" fmla="*/ 234 h 381"/>
                  <a:gd name="T46" fmla="*/ 0 w 1793"/>
                  <a:gd name="T47" fmla="*/ 190 h 381"/>
                  <a:gd name="T48" fmla="*/ 4 w 1793"/>
                  <a:gd name="T49" fmla="*/ 147 h 381"/>
                  <a:gd name="T50" fmla="*/ 18 w 1793"/>
                  <a:gd name="T51" fmla="*/ 107 h 381"/>
                  <a:gd name="T52" fmla="*/ 42 w 1793"/>
                  <a:gd name="T53" fmla="*/ 71 h 381"/>
                  <a:gd name="T54" fmla="*/ 70 w 1793"/>
                  <a:gd name="T55" fmla="*/ 41 h 381"/>
                  <a:gd name="T56" fmla="*/ 106 w 1793"/>
                  <a:gd name="T57" fmla="*/ 20 h 381"/>
                  <a:gd name="T58" fmla="*/ 148 w 1793"/>
                  <a:gd name="T59" fmla="*/ 6 h 381"/>
                  <a:gd name="T60" fmla="*/ 191 w 1793"/>
                  <a:gd name="T61"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93" h="381">
                    <a:moveTo>
                      <a:pt x="191" y="0"/>
                    </a:moveTo>
                    <a:lnTo>
                      <a:pt x="1602" y="0"/>
                    </a:lnTo>
                    <a:lnTo>
                      <a:pt x="1646" y="6"/>
                    </a:lnTo>
                    <a:lnTo>
                      <a:pt x="1686" y="20"/>
                    </a:lnTo>
                    <a:lnTo>
                      <a:pt x="1721" y="41"/>
                    </a:lnTo>
                    <a:lnTo>
                      <a:pt x="1751" y="71"/>
                    </a:lnTo>
                    <a:lnTo>
                      <a:pt x="1773" y="107"/>
                    </a:lnTo>
                    <a:lnTo>
                      <a:pt x="1787" y="147"/>
                    </a:lnTo>
                    <a:lnTo>
                      <a:pt x="1793" y="190"/>
                    </a:lnTo>
                    <a:lnTo>
                      <a:pt x="1787" y="234"/>
                    </a:lnTo>
                    <a:lnTo>
                      <a:pt x="1773" y="274"/>
                    </a:lnTo>
                    <a:lnTo>
                      <a:pt x="1751" y="310"/>
                    </a:lnTo>
                    <a:lnTo>
                      <a:pt x="1721" y="339"/>
                    </a:lnTo>
                    <a:lnTo>
                      <a:pt x="1686" y="361"/>
                    </a:lnTo>
                    <a:lnTo>
                      <a:pt x="1646" y="377"/>
                    </a:lnTo>
                    <a:lnTo>
                      <a:pt x="1602" y="381"/>
                    </a:lnTo>
                    <a:lnTo>
                      <a:pt x="191" y="381"/>
                    </a:lnTo>
                    <a:lnTo>
                      <a:pt x="148" y="377"/>
                    </a:lnTo>
                    <a:lnTo>
                      <a:pt x="106" y="361"/>
                    </a:lnTo>
                    <a:lnTo>
                      <a:pt x="70" y="339"/>
                    </a:lnTo>
                    <a:lnTo>
                      <a:pt x="42" y="310"/>
                    </a:lnTo>
                    <a:lnTo>
                      <a:pt x="18" y="274"/>
                    </a:lnTo>
                    <a:lnTo>
                      <a:pt x="4" y="234"/>
                    </a:lnTo>
                    <a:lnTo>
                      <a:pt x="0" y="190"/>
                    </a:lnTo>
                    <a:lnTo>
                      <a:pt x="4" y="147"/>
                    </a:lnTo>
                    <a:lnTo>
                      <a:pt x="18" y="107"/>
                    </a:lnTo>
                    <a:lnTo>
                      <a:pt x="42" y="71"/>
                    </a:lnTo>
                    <a:lnTo>
                      <a:pt x="70" y="41"/>
                    </a:lnTo>
                    <a:lnTo>
                      <a:pt x="106" y="20"/>
                    </a:lnTo>
                    <a:lnTo>
                      <a:pt x="148" y="6"/>
                    </a:lnTo>
                    <a:lnTo>
                      <a:pt x="191"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sp>
            <p:nvSpPr>
              <p:cNvPr id="77" name="Freeform 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1F0AB4B-322E-4554-854C-C088D2CF0AE4}"/>
                  </a:ext>
                </a:extLst>
              </p:cNvPr>
              <p:cNvSpPr>
                <a:spLocks noEditPoints="1"/>
              </p:cNvSpPr>
              <p:nvPr/>
            </p:nvSpPr>
            <p:spPr bwMode="auto">
              <a:xfrm>
                <a:off x="765175" y="1228726"/>
                <a:ext cx="5205413" cy="4872038"/>
              </a:xfrm>
              <a:custGeom>
                <a:avLst/>
                <a:gdLst>
                  <a:gd name="T0" fmla="*/ 3681 w 6558"/>
                  <a:gd name="T1" fmla="*/ 4366 h 6138"/>
                  <a:gd name="T2" fmla="*/ 5597 w 6558"/>
                  <a:gd name="T3" fmla="*/ 910 h 6138"/>
                  <a:gd name="T4" fmla="*/ 4282 w 6558"/>
                  <a:gd name="T5" fmla="*/ 5757 h 6138"/>
                  <a:gd name="T6" fmla="*/ 4268 w 6558"/>
                  <a:gd name="T7" fmla="*/ 4376 h 6138"/>
                  <a:gd name="T8" fmla="*/ 3426 w 6558"/>
                  <a:gd name="T9" fmla="*/ 5047 h 6138"/>
                  <a:gd name="T10" fmla="*/ 3317 w 6558"/>
                  <a:gd name="T11" fmla="*/ 5039 h 6138"/>
                  <a:gd name="T12" fmla="*/ 3227 w 6558"/>
                  <a:gd name="T13" fmla="*/ 4972 h 6138"/>
                  <a:gd name="T14" fmla="*/ 3191 w 6558"/>
                  <a:gd name="T15" fmla="*/ 4862 h 6138"/>
                  <a:gd name="T16" fmla="*/ 1088 w 6558"/>
                  <a:gd name="T17" fmla="*/ 4395 h 6138"/>
                  <a:gd name="T18" fmla="*/ 967 w 6558"/>
                  <a:gd name="T19" fmla="*/ 4354 h 6138"/>
                  <a:gd name="T20" fmla="*/ 901 w 6558"/>
                  <a:gd name="T21" fmla="*/ 4248 h 6138"/>
                  <a:gd name="T22" fmla="*/ 915 w 6558"/>
                  <a:gd name="T23" fmla="*/ 4121 h 6138"/>
                  <a:gd name="T24" fmla="*/ 1003 w 6558"/>
                  <a:gd name="T25" fmla="*/ 4034 h 6138"/>
                  <a:gd name="T26" fmla="*/ 3363 w 6558"/>
                  <a:gd name="T27" fmla="*/ 4014 h 6138"/>
                  <a:gd name="T28" fmla="*/ 3418 w 6558"/>
                  <a:gd name="T29" fmla="*/ 3793 h 6138"/>
                  <a:gd name="T30" fmla="*/ 1045 w 6558"/>
                  <a:gd name="T31" fmla="*/ 3734 h 6138"/>
                  <a:gd name="T32" fmla="*/ 939 w 6558"/>
                  <a:gd name="T33" fmla="*/ 3668 h 6138"/>
                  <a:gd name="T34" fmla="*/ 897 w 6558"/>
                  <a:gd name="T35" fmla="*/ 3549 h 6138"/>
                  <a:gd name="T36" fmla="*/ 939 w 6558"/>
                  <a:gd name="T37" fmla="*/ 3430 h 6138"/>
                  <a:gd name="T38" fmla="*/ 1045 w 6558"/>
                  <a:gd name="T39" fmla="*/ 3362 h 6138"/>
                  <a:gd name="T40" fmla="*/ 3868 w 6558"/>
                  <a:gd name="T41" fmla="*/ 3046 h 6138"/>
                  <a:gd name="T42" fmla="*/ 3755 w 6558"/>
                  <a:gd name="T43" fmla="*/ 3084 h 6138"/>
                  <a:gd name="T44" fmla="*/ 1003 w 6558"/>
                  <a:gd name="T45" fmla="*/ 3064 h 6138"/>
                  <a:gd name="T46" fmla="*/ 915 w 6558"/>
                  <a:gd name="T47" fmla="*/ 2977 h 6138"/>
                  <a:gd name="T48" fmla="*/ 901 w 6558"/>
                  <a:gd name="T49" fmla="*/ 2849 h 6138"/>
                  <a:gd name="T50" fmla="*/ 967 w 6558"/>
                  <a:gd name="T51" fmla="*/ 2744 h 6138"/>
                  <a:gd name="T52" fmla="*/ 1088 w 6558"/>
                  <a:gd name="T53" fmla="*/ 2702 h 6138"/>
                  <a:gd name="T54" fmla="*/ 3838 w 6558"/>
                  <a:gd name="T55" fmla="*/ 2720 h 6138"/>
                  <a:gd name="T56" fmla="*/ 3926 w 6558"/>
                  <a:gd name="T57" fmla="*/ 2808 h 6138"/>
                  <a:gd name="T58" fmla="*/ 3946 w 6558"/>
                  <a:gd name="T59" fmla="*/ 2907 h 6138"/>
                  <a:gd name="T60" fmla="*/ 4282 w 6558"/>
                  <a:gd name="T61" fmla="*/ 759 h 6138"/>
                  <a:gd name="T62" fmla="*/ 5794 w 6558"/>
                  <a:gd name="T63" fmla="*/ 582 h 6138"/>
                  <a:gd name="T64" fmla="*/ 5872 w 6558"/>
                  <a:gd name="T65" fmla="*/ 453 h 6138"/>
                  <a:gd name="T66" fmla="*/ 5872 w 6558"/>
                  <a:gd name="T67" fmla="*/ 12 h 6138"/>
                  <a:gd name="T68" fmla="*/ 6502 w 6558"/>
                  <a:gd name="T69" fmla="*/ 391 h 6138"/>
                  <a:gd name="T70" fmla="*/ 6558 w 6558"/>
                  <a:gd name="T71" fmla="*/ 503 h 6138"/>
                  <a:gd name="T72" fmla="*/ 6532 w 6558"/>
                  <a:gd name="T73" fmla="*/ 626 h 6138"/>
                  <a:gd name="T74" fmla="*/ 4658 w 6558"/>
                  <a:gd name="T75" fmla="*/ 5991 h 6138"/>
                  <a:gd name="T76" fmla="*/ 4592 w 6558"/>
                  <a:gd name="T77" fmla="*/ 6096 h 6138"/>
                  <a:gd name="T78" fmla="*/ 4473 w 6558"/>
                  <a:gd name="T79" fmla="*/ 6138 h 6138"/>
                  <a:gd name="T80" fmla="*/ 107 w 6558"/>
                  <a:gd name="T81" fmla="*/ 6120 h 6138"/>
                  <a:gd name="T82" fmla="*/ 20 w 6558"/>
                  <a:gd name="T83" fmla="*/ 6031 h 6138"/>
                  <a:gd name="T84" fmla="*/ 0 w 6558"/>
                  <a:gd name="T85" fmla="*/ 568 h 6138"/>
                  <a:gd name="T86" fmla="*/ 42 w 6558"/>
                  <a:gd name="T87" fmla="*/ 449 h 6138"/>
                  <a:gd name="T88" fmla="*/ 147 w 6558"/>
                  <a:gd name="T89" fmla="*/ 382 h 6138"/>
                  <a:gd name="T90" fmla="*/ 4517 w 6558"/>
                  <a:gd name="T91" fmla="*/ 382 h 6138"/>
                  <a:gd name="T92" fmla="*/ 4622 w 6558"/>
                  <a:gd name="T93" fmla="*/ 449 h 6138"/>
                  <a:gd name="T94" fmla="*/ 4664 w 6558"/>
                  <a:gd name="T95" fmla="*/ 568 h 6138"/>
                  <a:gd name="T96" fmla="*/ 5665 w 6558"/>
                  <a:gd name="T97" fmla="*/ 64 h 6138"/>
                  <a:gd name="T98" fmla="*/ 5760 w 6558"/>
                  <a:gd name="T99" fmla="*/ 6 h 6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558" h="6138">
                    <a:moveTo>
                      <a:pt x="5597" y="910"/>
                    </a:moveTo>
                    <a:lnTo>
                      <a:pt x="3763" y="3962"/>
                    </a:lnTo>
                    <a:lnTo>
                      <a:pt x="3681" y="4366"/>
                    </a:lnTo>
                    <a:lnTo>
                      <a:pt x="3997" y="4103"/>
                    </a:lnTo>
                    <a:lnTo>
                      <a:pt x="5832" y="1051"/>
                    </a:lnTo>
                    <a:lnTo>
                      <a:pt x="5597" y="910"/>
                    </a:lnTo>
                    <a:close/>
                    <a:moveTo>
                      <a:pt x="382" y="759"/>
                    </a:moveTo>
                    <a:lnTo>
                      <a:pt x="382" y="5757"/>
                    </a:lnTo>
                    <a:lnTo>
                      <a:pt x="4282" y="5757"/>
                    </a:lnTo>
                    <a:lnTo>
                      <a:pt x="4282" y="4362"/>
                    </a:lnTo>
                    <a:lnTo>
                      <a:pt x="4274" y="4370"/>
                    </a:lnTo>
                    <a:lnTo>
                      <a:pt x="4268" y="4376"/>
                    </a:lnTo>
                    <a:lnTo>
                      <a:pt x="3506" y="5007"/>
                    </a:lnTo>
                    <a:lnTo>
                      <a:pt x="3468" y="5031"/>
                    </a:lnTo>
                    <a:lnTo>
                      <a:pt x="3426" y="5047"/>
                    </a:lnTo>
                    <a:lnTo>
                      <a:pt x="3382" y="5051"/>
                    </a:lnTo>
                    <a:lnTo>
                      <a:pt x="3349" y="5049"/>
                    </a:lnTo>
                    <a:lnTo>
                      <a:pt x="3317" y="5039"/>
                    </a:lnTo>
                    <a:lnTo>
                      <a:pt x="3285" y="5025"/>
                    </a:lnTo>
                    <a:lnTo>
                      <a:pt x="3253" y="5000"/>
                    </a:lnTo>
                    <a:lnTo>
                      <a:pt x="3227" y="4972"/>
                    </a:lnTo>
                    <a:lnTo>
                      <a:pt x="3207" y="4938"/>
                    </a:lnTo>
                    <a:lnTo>
                      <a:pt x="3195" y="4900"/>
                    </a:lnTo>
                    <a:lnTo>
                      <a:pt x="3191" y="4862"/>
                    </a:lnTo>
                    <a:lnTo>
                      <a:pt x="3195" y="4823"/>
                    </a:lnTo>
                    <a:lnTo>
                      <a:pt x="3283" y="4395"/>
                    </a:lnTo>
                    <a:lnTo>
                      <a:pt x="1088" y="4395"/>
                    </a:lnTo>
                    <a:lnTo>
                      <a:pt x="1045" y="4391"/>
                    </a:lnTo>
                    <a:lnTo>
                      <a:pt x="1003" y="4376"/>
                    </a:lnTo>
                    <a:lnTo>
                      <a:pt x="967" y="4354"/>
                    </a:lnTo>
                    <a:lnTo>
                      <a:pt x="939" y="4324"/>
                    </a:lnTo>
                    <a:lnTo>
                      <a:pt x="915" y="4288"/>
                    </a:lnTo>
                    <a:lnTo>
                      <a:pt x="901" y="4248"/>
                    </a:lnTo>
                    <a:lnTo>
                      <a:pt x="897" y="4205"/>
                    </a:lnTo>
                    <a:lnTo>
                      <a:pt x="901" y="4161"/>
                    </a:lnTo>
                    <a:lnTo>
                      <a:pt x="915" y="4121"/>
                    </a:lnTo>
                    <a:lnTo>
                      <a:pt x="939" y="4085"/>
                    </a:lnTo>
                    <a:lnTo>
                      <a:pt x="967" y="4056"/>
                    </a:lnTo>
                    <a:lnTo>
                      <a:pt x="1003" y="4034"/>
                    </a:lnTo>
                    <a:lnTo>
                      <a:pt x="1045" y="4018"/>
                    </a:lnTo>
                    <a:lnTo>
                      <a:pt x="1088" y="4014"/>
                    </a:lnTo>
                    <a:lnTo>
                      <a:pt x="3363" y="4014"/>
                    </a:lnTo>
                    <a:lnTo>
                      <a:pt x="3394" y="3855"/>
                    </a:lnTo>
                    <a:lnTo>
                      <a:pt x="3404" y="3823"/>
                    </a:lnTo>
                    <a:lnTo>
                      <a:pt x="3418" y="3793"/>
                    </a:lnTo>
                    <a:lnTo>
                      <a:pt x="3452" y="3740"/>
                    </a:lnTo>
                    <a:lnTo>
                      <a:pt x="1088" y="3740"/>
                    </a:lnTo>
                    <a:lnTo>
                      <a:pt x="1045" y="3734"/>
                    </a:lnTo>
                    <a:lnTo>
                      <a:pt x="1003" y="3720"/>
                    </a:lnTo>
                    <a:lnTo>
                      <a:pt x="967" y="3698"/>
                    </a:lnTo>
                    <a:lnTo>
                      <a:pt x="939" y="3668"/>
                    </a:lnTo>
                    <a:lnTo>
                      <a:pt x="915" y="3632"/>
                    </a:lnTo>
                    <a:lnTo>
                      <a:pt x="901" y="3593"/>
                    </a:lnTo>
                    <a:lnTo>
                      <a:pt x="897" y="3549"/>
                    </a:lnTo>
                    <a:lnTo>
                      <a:pt x="901" y="3505"/>
                    </a:lnTo>
                    <a:lnTo>
                      <a:pt x="915" y="3465"/>
                    </a:lnTo>
                    <a:lnTo>
                      <a:pt x="939" y="3430"/>
                    </a:lnTo>
                    <a:lnTo>
                      <a:pt x="967" y="3400"/>
                    </a:lnTo>
                    <a:lnTo>
                      <a:pt x="1003" y="3378"/>
                    </a:lnTo>
                    <a:lnTo>
                      <a:pt x="1045" y="3362"/>
                    </a:lnTo>
                    <a:lnTo>
                      <a:pt x="1088" y="3358"/>
                    </a:lnTo>
                    <a:lnTo>
                      <a:pt x="3681" y="3358"/>
                    </a:lnTo>
                    <a:lnTo>
                      <a:pt x="3868" y="3046"/>
                    </a:lnTo>
                    <a:lnTo>
                      <a:pt x="3834" y="3066"/>
                    </a:lnTo>
                    <a:lnTo>
                      <a:pt x="3796" y="3080"/>
                    </a:lnTo>
                    <a:lnTo>
                      <a:pt x="3755" y="3084"/>
                    </a:lnTo>
                    <a:lnTo>
                      <a:pt x="1088" y="3084"/>
                    </a:lnTo>
                    <a:lnTo>
                      <a:pt x="1045" y="3078"/>
                    </a:lnTo>
                    <a:lnTo>
                      <a:pt x="1003" y="3064"/>
                    </a:lnTo>
                    <a:lnTo>
                      <a:pt x="967" y="3042"/>
                    </a:lnTo>
                    <a:lnTo>
                      <a:pt x="939" y="3012"/>
                    </a:lnTo>
                    <a:lnTo>
                      <a:pt x="915" y="2977"/>
                    </a:lnTo>
                    <a:lnTo>
                      <a:pt x="901" y="2937"/>
                    </a:lnTo>
                    <a:lnTo>
                      <a:pt x="897" y="2893"/>
                    </a:lnTo>
                    <a:lnTo>
                      <a:pt x="901" y="2849"/>
                    </a:lnTo>
                    <a:lnTo>
                      <a:pt x="915" y="2808"/>
                    </a:lnTo>
                    <a:lnTo>
                      <a:pt x="939" y="2774"/>
                    </a:lnTo>
                    <a:lnTo>
                      <a:pt x="967" y="2744"/>
                    </a:lnTo>
                    <a:lnTo>
                      <a:pt x="1003" y="2720"/>
                    </a:lnTo>
                    <a:lnTo>
                      <a:pt x="1045" y="2706"/>
                    </a:lnTo>
                    <a:lnTo>
                      <a:pt x="1088" y="2702"/>
                    </a:lnTo>
                    <a:lnTo>
                      <a:pt x="3755" y="2702"/>
                    </a:lnTo>
                    <a:lnTo>
                      <a:pt x="3798" y="2706"/>
                    </a:lnTo>
                    <a:lnTo>
                      <a:pt x="3838" y="2720"/>
                    </a:lnTo>
                    <a:lnTo>
                      <a:pt x="3874" y="2744"/>
                    </a:lnTo>
                    <a:lnTo>
                      <a:pt x="3904" y="2774"/>
                    </a:lnTo>
                    <a:lnTo>
                      <a:pt x="3926" y="2808"/>
                    </a:lnTo>
                    <a:lnTo>
                      <a:pt x="3942" y="2849"/>
                    </a:lnTo>
                    <a:lnTo>
                      <a:pt x="3946" y="2893"/>
                    </a:lnTo>
                    <a:lnTo>
                      <a:pt x="3946" y="2907"/>
                    </a:lnTo>
                    <a:lnTo>
                      <a:pt x="3944" y="2921"/>
                    </a:lnTo>
                    <a:lnTo>
                      <a:pt x="4282" y="2359"/>
                    </a:lnTo>
                    <a:lnTo>
                      <a:pt x="4282" y="759"/>
                    </a:lnTo>
                    <a:lnTo>
                      <a:pt x="382" y="759"/>
                    </a:lnTo>
                    <a:close/>
                    <a:moveTo>
                      <a:pt x="5872" y="453"/>
                    </a:moveTo>
                    <a:lnTo>
                      <a:pt x="5794" y="582"/>
                    </a:lnTo>
                    <a:lnTo>
                      <a:pt x="6029" y="723"/>
                    </a:lnTo>
                    <a:lnTo>
                      <a:pt x="6106" y="594"/>
                    </a:lnTo>
                    <a:lnTo>
                      <a:pt x="5872" y="453"/>
                    </a:lnTo>
                    <a:close/>
                    <a:moveTo>
                      <a:pt x="5798" y="0"/>
                    </a:moveTo>
                    <a:lnTo>
                      <a:pt x="5834" y="2"/>
                    </a:lnTo>
                    <a:lnTo>
                      <a:pt x="5872" y="12"/>
                    </a:lnTo>
                    <a:lnTo>
                      <a:pt x="5905" y="28"/>
                    </a:lnTo>
                    <a:lnTo>
                      <a:pt x="6467" y="364"/>
                    </a:lnTo>
                    <a:lnTo>
                      <a:pt x="6502" y="391"/>
                    </a:lnTo>
                    <a:lnTo>
                      <a:pt x="6528" y="425"/>
                    </a:lnTo>
                    <a:lnTo>
                      <a:pt x="6548" y="461"/>
                    </a:lnTo>
                    <a:lnTo>
                      <a:pt x="6558" y="503"/>
                    </a:lnTo>
                    <a:lnTo>
                      <a:pt x="6558" y="544"/>
                    </a:lnTo>
                    <a:lnTo>
                      <a:pt x="6550" y="586"/>
                    </a:lnTo>
                    <a:lnTo>
                      <a:pt x="6532" y="626"/>
                    </a:lnTo>
                    <a:lnTo>
                      <a:pt x="4664" y="3736"/>
                    </a:lnTo>
                    <a:lnTo>
                      <a:pt x="4664" y="5947"/>
                    </a:lnTo>
                    <a:lnTo>
                      <a:pt x="4658" y="5991"/>
                    </a:lnTo>
                    <a:lnTo>
                      <a:pt x="4644" y="6031"/>
                    </a:lnTo>
                    <a:lnTo>
                      <a:pt x="4622" y="6067"/>
                    </a:lnTo>
                    <a:lnTo>
                      <a:pt x="4592" y="6096"/>
                    </a:lnTo>
                    <a:lnTo>
                      <a:pt x="4556" y="6120"/>
                    </a:lnTo>
                    <a:lnTo>
                      <a:pt x="4517" y="6134"/>
                    </a:lnTo>
                    <a:lnTo>
                      <a:pt x="4473" y="6138"/>
                    </a:lnTo>
                    <a:lnTo>
                      <a:pt x="191" y="6138"/>
                    </a:lnTo>
                    <a:lnTo>
                      <a:pt x="147" y="6134"/>
                    </a:lnTo>
                    <a:lnTo>
                      <a:pt x="107" y="6120"/>
                    </a:lnTo>
                    <a:lnTo>
                      <a:pt x="72" y="6096"/>
                    </a:lnTo>
                    <a:lnTo>
                      <a:pt x="42" y="6067"/>
                    </a:lnTo>
                    <a:lnTo>
                      <a:pt x="20" y="6031"/>
                    </a:lnTo>
                    <a:lnTo>
                      <a:pt x="6" y="5991"/>
                    </a:lnTo>
                    <a:lnTo>
                      <a:pt x="0" y="5947"/>
                    </a:lnTo>
                    <a:lnTo>
                      <a:pt x="0" y="568"/>
                    </a:lnTo>
                    <a:lnTo>
                      <a:pt x="6" y="525"/>
                    </a:lnTo>
                    <a:lnTo>
                      <a:pt x="20" y="483"/>
                    </a:lnTo>
                    <a:lnTo>
                      <a:pt x="42" y="449"/>
                    </a:lnTo>
                    <a:lnTo>
                      <a:pt x="72" y="419"/>
                    </a:lnTo>
                    <a:lnTo>
                      <a:pt x="107" y="395"/>
                    </a:lnTo>
                    <a:lnTo>
                      <a:pt x="147" y="382"/>
                    </a:lnTo>
                    <a:lnTo>
                      <a:pt x="191" y="378"/>
                    </a:lnTo>
                    <a:lnTo>
                      <a:pt x="4473" y="378"/>
                    </a:lnTo>
                    <a:lnTo>
                      <a:pt x="4517" y="382"/>
                    </a:lnTo>
                    <a:lnTo>
                      <a:pt x="4556" y="395"/>
                    </a:lnTo>
                    <a:lnTo>
                      <a:pt x="4592" y="419"/>
                    </a:lnTo>
                    <a:lnTo>
                      <a:pt x="4622" y="449"/>
                    </a:lnTo>
                    <a:lnTo>
                      <a:pt x="4644" y="483"/>
                    </a:lnTo>
                    <a:lnTo>
                      <a:pt x="4658" y="525"/>
                    </a:lnTo>
                    <a:lnTo>
                      <a:pt x="4664" y="568"/>
                    </a:lnTo>
                    <a:lnTo>
                      <a:pt x="4664" y="1723"/>
                    </a:lnTo>
                    <a:lnTo>
                      <a:pt x="5643" y="93"/>
                    </a:lnTo>
                    <a:lnTo>
                      <a:pt x="5665" y="64"/>
                    </a:lnTo>
                    <a:lnTo>
                      <a:pt x="5693" y="38"/>
                    </a:lnTo>
                    <a:lnTo>
                      <a:pt x="5724" y="18"/>
                    </a:lnTo>
                    <a:lnTo>
                      <a:pt x="5760" y="6"/>
                    </a:lnTo>
                    <a:lnTo>
                      <a:pt x="5798"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grpSp>
        <p:sp>
          <p:nvSpPr>
            <p:cNvPr id="72" name="TextBox 21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C062F69-8DEC-46F7-AB4C-1DAF388CDD72}"/>
                </a:ext>
              </a:extLst>
            </p:cNvPr>
            <p:cNvSpPr txBox="1"/>
            <p:nvPr/>
          </p:nvSpPr>
          <p:spPr>
            <a:xfrm>
              <a:off x="9768803" y="6239627"/>
              <a:ext cx="2319613" cy="553998"/>
            </a:xfrm>
            <a:prstGeom prst="rect">
              <a:avLst/>
            </a:prstGeom>
            <a:noFill/>
          </p:spPr>
          <p:txBody>
            <a:bodyPr wrap="square" lIns="0" tIns="0" rIns="0" bIns="0" rtlCol="0">
              <a:spAutoFit/>
            </a:bodyPr>
            <a:lstStyle>
              <a:defPPr>
                <a:defRPr lang="en-US"/>
              </a:defPPr>
              <a:lvl1pPr>
                <a:defRPr sz="1200" b="1">
                  <a:solidFill>
                    <a:schemeClr val="tx1">
                      <a:lumMod val="75000"/>
                      <a:lumOff val="25000"/>
                    </a:schemeClr>
                  </a:solidFill>
                  <a:cs typeface="Arial" pitchFamily="34" charset="0"/>
                </a:defRPr>
              </a:lvl1pPr>
            </a:lstStyle>
            <a:p>
              <a:pPr algn="ctr" defTabSz="1450548"/>
              <a:r>
                <a:rPr lang="en-GB" sz="3599" dirty="0" err="1">
                  <a:solidFill>
                    <a:srgbClr val="A5A5A5"/>
                  </a:solidFill>
                  <a:latin typeface="Arial" panose="020B0604020202020204" pitchFamily="34" charset="0"/>
                </a:rPr>
                <a:t>Inversión</a:t>
              </a:r>
              <a:endParaRPr lang="en-GB" sz="3599" dirty="0">
                <a:solidFill>
                  <a:srgbClr val="A5A5A5"/>
                </a:solidFill>
                <a:latin typeface="Arial" panose="020B0604020202020204" pitchFamily="34" charset="0"/>
              </a:endParaRPr>
            </a:p>
          </p:txBody>
        </p:sp>
        <p:sp>
          <p:nvSpPr>
            <p:cNvPr id="73" name="TextBox 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521920D-9750-4FCA-8186-9AFDA1B45B6A}"/>
                </a:ext>
              </a:extLst>
            </p:cNvPr>
            <p:cNvSpPr txBox="1"/>
            <p:nvPr/>
          </p:nvSpPr>
          <p:spPr>
            <a:xfrm>
              <a:off x="10321274" y="5135372"/>
              <a:ext cx="1892149" cy="830997"/>
            </a:xfrm>
            <a:prstGeom prst="rect">
              <a:avLst/>
            </a:prstGeom>
            <a:noFill/>
          </p:spPr>
          <p:txBody>
            <a:bodyPr wrap="square" lIns="0" tIns="0" rIns="0" bIns="0" rtlCol="0">
              <a:spAutoFit/>
            </a:bodyPr>
            <a:lstStyle/>
            <a:p>
              <a:pPr algn="ctr" defTabSz="1450548"/>
              <a:r>
                <a:rPr lang="es-ES_tradnl" b="1" dirty="0" smtClean="0">
                  <a:latin typeface="Arial" panose="020B0604020202020204" pitchFamily="34" charset="0"/>
                  <a:cs typeface="Arial" panose="020B0604020202020204" pitchFamily="34" charset="0"/>
                </a:rPr>
                <a:t>CLASIFICACIÓN POR TIPO DE  GASTO</a:t>
              </a:r>
              <a:endParaRPr lang="es-ES_tradnl" b="1" dirty="0">
                <a:latin typeface="Arial" panose="020B0604020202020204" pitchFamily="34" charset="0"/>
                <a:cs typeface="Arial" panose="020B0604020202020204" pitchFamily="34" charset="0"/>
              </a:endParaRPr>
            </a:p>
          </p:txBody>
        </p:sp>
      </p:grpSp>
      <p:grpSp>
        <p:nvGrpSpPr>
          <p:cNvPr id="78" name="Group 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2E4931D-E1AF-4BA3-92B3-9661DA1192AF}"/>
              </a:ext>
            </a:extLst>
          </p:cNvPr>
          <p:cNvGrpSpPr/>
          <p:nvPr/>
        </p:nvGrpSpPr>
        <p:grpSpPr>
          <a:xfrm>
            <a:off x="9668957" y="3316202"/>
            <a:ext cx="531537" cy="531729"/>
            <a:chOff x="1060566" y="1943691"/>
            <a:chExt cx="531730" cy="531730"/>
          </a:xfrm>
        </p:grpSpPr>
        <p:sp>
          <p:nvSpPr>
            <p:cNvPr id="79" name="Oval 19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B21BCC3-05A9-4718-A525-5C3A35DEF818}"/>
                </a:ext>
              </a:extLst>
            </p:cNvPr>
            <p:cNvSpPr/>
            <p:nvPr/>
          </p:nvSpPr>
          <p:spPr>
            <a:xfrm>
              <a:off x="1060566" y="1943691"/>
              <a:ext cx="531730" cy="5317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450548"/>
              <a:endParaRPr lang="en-IN" sz="2399">
                <a:solidFill>
                  <a:prstClr val="white"/>
                </a:solidFill>
                <a:latin typeface="Calibri"/>
              </a:endParaRPr>
            </a:p>
          </p:txBody>
        </p:sp>
        <p:grpSp>
          <p:nvGrpSpPr>
            <p:cNvPr id="80" name="Group 19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6653790-0936-4CCC-8DF8-DC52F6433FA5}"/>
                </a:ext>
              </a:extLst>
            </p:cNvPr>
            <p:cNvGrpSpPr/>
            <p:nvPr/>
          </p:nvGrpSpPr>
          <p:grpSpPr>
            <a:xfrm>
              <a:off x="1211844" y="2078944"/>
              <a:ext cx="279100" cy="261224"/>
              <a:chOff x="765175" y="1228726"/>
              <a:chExt cx="5205413" cy="4872038"/>
            </a:xfrm>
            <a:solidFill>
              <a:schemeClr val="bg1"/>
            </a:solidFill>
          </p:grpSpPr>
          <p:sp>
            <p:nvSpPr>
              <p:cNvPr id="81" name="Freeform 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F771497-2FA6-429F-9702-B5E609B7B80A}"/>
                  </a:ext>
                </a:extLst>
              </p:cNvPr>
              <p:cNvSpPr>
                <a:spLocks/>
              </p:cNvSpPr>
              <p:nvPr/>
            </p:nvSpPr>
            <p:spPr bwMode="auto">
              <a:xfrm>
                <a:off x="1477963" y="23304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2 h 383"/>
                  <a:gd name="T10" fmla="*/ 3007 w 3049"/>
                  <a:gd name="T11" fmla="*/ 71 h 383"/>
                  <a:gd name="T12" fmla="*/ 3029 w 3049"/>
                  <a:gd name="T13" fmla="*/ 107 h 383"/>
                  <a:gd name="T14" fmla="*/ 3045 w 3049"/>
                  <a:gd name="T15" fmla="*/ 147 h 383"/>
                  <a:gd name="T16" fmla="*/ 3049 w 3049"/>
                  <a:gd name="T17" fmla="*/ 191 h 383"/>
                  <a:gd name="T18" fmla="*/ 3045 w 3049"/>
                  <a:gd name="T19" fmla="*/ 236 h 383"/>
                  <a:gd name="T20" fmla="*/ 3029 w 3049"/>
                  <a:gd name="T21" fmla="*/ 276 h 383"/>
                  <a:gd name="T22" fmla="*/ 3007 w 3049"/>
                  <a:gd name="T23" fmla="*/ 312 h 383"/>
                  <a:gd name="T24" fmla="*/ 2977 w 3049"/>
                  <a:gd name="T25" fmla="*/ 340 h 383"/>
                  <a:gd name="T26" fmla="*/ 2941 w 3049"/>
                  <a:gd name="T27" fmla="*/ 364 h 383"/>
                  <a:gd name="T28" fmla="*/ 2901 w 3049"/>
                  <a:gd name="T29" fmla="*/ 378 h 383"/>
                  <a:gd name="T30" fmla="*/ 2858 w 3049"/>
                  <a:gd name="T31" fmla="*/ 383 h 383"/>
                  <a:gd name="T32" fmla="*/ 191 w 3049"/>
                  <a:gd name="T33" fmla="*/ 383 h 383"/>
                  <a:gd name="T34" fmla="*/ 148 w 3049"/>
                  <a:gd name="T35" fmla="*/ 378 h 383"/>
                  <a:gd name="T36" fmla="*/ 106 w 3049"/>
                  <a:gd name="T37" fmla="*/ 364 h 383"/>
                  <a:gd name="T38" fmla="*/ 70 w 3049"/>
                  <a:gd name="T39" fmla="*/ 340 h 383"/>
                  <a:gd name="T40" fmla="*/ 42 w 3049"/>
                  <a:gd name="T41" fmla="*/ 312 h 383"/>
                  <a:gd name="T42" fmla="*/ 18 w 3049"/>
                  <a:gd name="T43" fmla="*/ 276 h 383"/>
                  <a:gd name="T44" fmla="*/ 4 w 3049"/>
                  <a:gd name="T45" fmla="*/ 236 h 383"/>
                  <a:gd name="T46" fmla="*/ 0 w 3049"/>
                  <a:gd name="T47" fmla="*/ 191 h 383"/>
                  <a:gd name="T48" fmla="*/ 4 w 3049"/>
                  <a:gd name="T49" fmla="*/ 147 h 383"/>
                  <a:gd name="T50" fmla="*/ 18 w 3049"/>
                  <a:gd name="T51" fmla="*/ 107 h 383"/>
                  <a:gd name="T52" fmla="*/ 42 w 3049"/>
                  <a:gd name="T53" fmla="*/ 71 h 383"/>
                  <a:gd name="T54" fmla="*/ 70 w 3049"/>
                  <a:gd name="T55" fmla="*/ 42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2"/>
                    </a:lnTo>
                    <a:lnTo>
                      <a:pt x="3007" y="71"/>
                    </a:lnTo>
                    <a:lnTo>
                      <a:pt x="3029" y="107"/>
                    </a:lnTo>
                    <a:lnTo>
                      <a:pt x="3045" y="147"/>
                    </a:lnTo>
                    <a:lnTo>
                      <a:pt x="3049" y="191"/>
                    </a:lnTo>
                    <a:lnTo>
                      <a:pt x="3045" y="236"/>
                    </a:lnTo>
                    <a:lnTo>
                      <a:pt x="3029" y="276"/>
                    </a:lnTo>
                    <a:lnTo>
                      <a:pt x="3007" y="312"/>
                    </a:lnTo>
                    <a:lnTo>
                      <a:pt x="2977" y="340"/>
                    </a:lnTo>
                    <a:lnTo>
                      <a:pt x="2941" y="364"/>
                    </a:lnTo>
                    <a:lnTo>
                      <a:pt x="2901" y="378"/>
                    </a:lnTo>
                    <a:lnTo>
                      <a:pt x="2858" y="383"/>
                    </a:lnTo>
                    <a:lnTo>
                      <a:pt x="191" y="383"/>
                    </a:lnTo>
                    <a:lnTo>
                      <a:pt x="148" y="378"/>
                    </a:lnTo>
                    <a:lnTo>
                      <a:pt x="106" y="364"/>
                    </a:lnTo>
                    <a:lnTo>
                      <a:pt x="70" y="340"/>
                    </a:lnTo>
                    <a:lnTo>
                      <a:pt x="42" y="312"/>
                    </a:lnTo>
                    <a:lnTo>
                      <a:pt x="18" y="276"/>
                    </a:lnTo>
                    <a:lnTo>
                      <a:pt x="4" y="236"/>
                    </a:lnTo>
                    <a:lnTo>
                      <a:pt x="0" y="191"/>
                    </a:lnTo>
                    <a:lnTo>
                      <a:pt x="4" y="147"/>
                    </a:lnTo>
                    <a:lnTo>
                      <a:pt x="18" y="107"/>
                    </a:lnTo>
                    <a:lnTo>
                      <a:pt x="42" y="71"/>
                    </a:lnTo>
                    <a:lnTo>
                      <a:pt x="70" y="42"/>
                    </a:lnTo>
                    <a:lnTo>
                      <a:pt x="106" y="20"/>
                    </a:lnTo>
                    <a:lnTo>
                      <a:pt x="148" y="6"/>
                    </a:lnTo>
                    <a:lnTo>
                      <a:pt x="191"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sp>
            <p:nvSpPr>
              <p:cNvPr id="82" name="Freeform 7">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2A645BE-BE39-48A6-84C8-DC05EF9644C6}"/>
                  </a:ext>
                </a:extLst>
              </p:cNvPr>
              <p:cNvSpPr>
                <a:spLocks/>
              </p:cNvSpPr>
              <p:nvPr/>
            </p:nvSpPr>
            <p:spPr bwMode="auto">
              <a:xfrm>
                <a:off x="1477963" y="28511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3 h 383"/>
                  <a:gd name="T10" fmla="*/ 3007 w 3049"/>
                  <a:gd name="T11" fmla="*/ 71 h 383"/>
                  <a:gd name="T12" fmla="*/ 3029 w 3049"/>
                  <a:gd name="T13" fmla="*/ 107 h 383"/>
                  <a:gd name="T14" fmla="*/ 3045 w 3049"/>
                  <a:gd name="T15" fmla="*/ 149 h 383"/>
                  <a:gd name="T16" fmla="*/ 3049 w 3049"/>
                  <a:gd name="T17" fmla="*/ 192 h 383"/>
                  <a:gd name="T18" fmla="*/ 3045 w 3049"/>
                  <a:gd name="T19" fmla="*/ 236 h 383"/>
                  <a:gd name="T20" fmla="*/ 3029 w 3049"/>
                  <a:gd name="T21" fmla="*/ 276 h 383"/>
                  <a:gd name="T22" fmla="*/ 3007 w 3049"/>
                  <a:gd name="T23" fmla="*/ 312 h 383"/>
                  <a:gd name="T24" fmla="*/ 2977 w 3049"/>
                  <a:gd name="T25" fmla="*/ 341 h 383"/>
                  <a:gd name="T26" fmla="*/ 2941 w 3049"/>
                  <a:gd name="T27" fmla="*/ 363 h 383"/>
                  <a:gd name="T28" fmla="*/ 2901 w 3049"/>
                  <a:gd name="T29" fmla="*/ 377 h 383"/>
                  <a:gd name="T30" fmla="*/ 2858 w 3049"/>
                  <a:gd name="T31" fmla="*/ 383 h 383"/>
                  <a:gd name="T32" fmla="*/ 191 w 3049"/>
                  <a:gd name="T33" fmla="*/ 383 h 383"/>
                  <a:gd name="T34" fmla="*/ 148 w 3049"/>
                  <a:gd name="T35" fmla="*/ 377 h 383"/>
                  <a:gd name="T36" fmla="*/ 106 w 3049"/>
                  <a:gd name="T37" fmla="*/ 363 h 383"/>
                  <a:gd name="T38" fmla="*/ 70 w 3049"/>
                  <a:gd name="T39" fmla="*/ 341 h 383"/>
                  <a:gd name="T40" fmla="*/ 42 w 3049"/>
                  <a:gd name="T41" fmla="*/ 312 h 383"/>
                  <a:gd name="T42" fmla="*/ 18 w 3049"/>
                  <a:gd name="T43" fmla="*/ 276 h 383"/>
                  <a:gd name="T44" fmla="*/ 4 w 3049"/>
                  <a:gd name="T45" fmla="*/ 236 h 383"/>
                  <a:gd name="T46" fmla="*/ 0 w 3049"/>
                  <a:gd name="T47" fmla="*/ 192 h 383"/>
                  <a:gd name="T48" fmla="*/ 4 w 3049"/>
                  <a:gd name="T49" fmla="*/ 149 h 383"/>
                  <a:gd name="T50" fmla="*/ 18 w 3049"/>
                  <a:gd name="T51" fmla="*/ 107 h 383"/>
                  <a:gd name="T52" fmla="*/ 42 w 3049"/>
                  <a:gd name="T53" fmla="*/ 71 h 383"/>
                  <a:gd name="T54" fmla="*/ 70 w 3049"/>
                  <a:gd name="T55" fmla="*/ 43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3"/>
                    </a:lnTo>
                    <a:lnTo>
                      <a:pt x="3007" y="71"/>
                    </a:lnTo>
                    <a:lnTo>
                      <a:pt x="3029" y="107"/>
                    </a:lnTo>
                    <a:lnTo>
                      <a:pt x="3045" y="149"/>
                    </a:lnTo>
                    <a:lnTo>
                      <a:pt x="3049" y="192"/>
                    </a:lnTo>
                    <a:lnTo>
                      <a:pt x="3045" y="236"/>
                    </a:lnTo>
                    <a:lnTo>
                      <a:pt x="3029" y="276"/>
                    </a:lnTo>
                    <a:lnTo>
                      <a:pt x="3007" y="312"/>
                    </a:lnTo>
                    <a:lnTo>
                      <a:pt x="2977" y="341"/>
                    </a:lnTo>
                    <a:lnTo>
                      <a:pt x="2941" y="363"/>
                    </a:lnTo>
                    <a:lnTo>
                      <a:pt x="2901" y="377"/>
                    </a:lnTo>
                    <a:lnTo>
                      <a:pt x="2858" y="383"/>
                    </a:lnTo>
                    <a:lnTo>
                      <a:pt x="191" y="383"/>
                    </a:lnTo>
                    <a:lnTo>
                      <a:pt x="148" y="377"/>
                    </a:lnTo>
                    <a:lnTo>
                      <a:pt x="106" y="363"/>
                    </a:lnTo>
                    <a:lnTo>
                      <a:pt x="70" y="341"/>
                    </a:lnTo>
                    <a:lnTo>
                      <a:pt x="42" y="312"/>
                    </a:lnTo>
                    <a:lnTo>
                      <a:pt x="18" y="276"/>
                    </a:lnTo>
                    <a:lnTo>
                      <a:pt x="4" y="236"/>
                    </a:lnTo>
                    <a:lnTo>
                      <a:pt x="0" y="192"/>
                    </a:lnTo>
                    <a:lnTo>
                      <a:pt x="4" y="149"/>
                    </a:lnTo>
                    <a:lnTo>
                      <a:pt x="18" y="107"/>
                    </a:lnTo>
                    <a:lnTo>
                      <a:pt x="42" y="71"/>
                    </a:lnTo>
                    <a:lnTo>
                      <a:pt x="70" y="43"/>
                    </a:lnTo>
                    <a:lnTo>
                      <a:pt x="106" y="20"/>
                    </a:lnTo>
                    <a:lnTo>
                      <a:pt x="148" y="6"/>
                    </a:lnTo>
                    <a:lnTo>
                      <a:pt x="191"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sp>
            <p:nvSpPr>
              <p:cNvPr id="83" name="Freeform 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8BDCD92-3DA8-460F-AB6F-ACA978724680}"/>
                  </a:ext>
                </a:extLst>
              </p:cNvPr>
              <p:cNvSpPr>
                <a:spLocks/>
              </p:cNvSpPr>
              <p:nvPr/>
            </p:nvSpPr>
            <p:spPr bwMode="auto">
              <a:xfrm>
                <a:off x="1477963" y="4935538"/>
                <a:ext cx="1422400" cy="303213"/>
              </a:xfrm>
              <a:custGeom>
                <a:avLst/>
                <a:gdLst>
                  <a:gd name="T0" fmla="*/ 191 w 1793"/>
                  <a:gd name="T1" fmla="*/ 0 h 381"/>
                  <a:gd name="T2" fmla="*/ 1602 w 1793"/>
                  <a:gd name="T3" fmla="*/ 0 h 381"/>
                  <a:gd name="T4" fmla="*/ 1646 w 1793"/>
                  <a:gd name="T5" fmla="*/ 6 h 381"/>
                  <a:gd name="T6" fmla="*/ 1686 w 1793"/>
                  <a:gd name="T7" fmla="*/ 20 h 381"/>
                  <a:gd name="T8" fmla="*/ 1721 w 1793"/>
                  <a:gd name="T9" fmla="*/ 41 h 381"/>
                  <a:gd name="T10" fmla="*/ 1751 w 1793"/>
                  <a:gd name="T11" fmla="*/ 71 h 381"/>
                  <a:gd name="T12" fmla="*/ 1773 w 1793"/>
                  <a:gd name="T13" fmla="*/ 107 h 381"/>
                  <a:gd name="T14" fmla="*/ 1787 w 1793"/>
                  <a:gd name="T15" fmla="*/ 147 h 381"/>
                  <a:gd name="T16" fmla="*/ 1793 w 1793"/>
                  <a:gd name="T17" fmla="*/ 190 h 381"/>
                  <a:gd name="T18" fmla="*/ 1787 w 1793"/>
                  <a:gd name="T19" fmla="*/ 234 h 381"/>
                  <a:gd name="T20" fmla="*/ 1773 w 1793"/>
                  <a:gd name="T21" fmla="*/ 274 h 381"/>
                  <a:gd name="T22" fmla="*/ 1751 w 1793"/>
                  <a:gd name="T23" fmla="*/ 310 h 381"/>
                  <a:gd name="T24" fmla="*/ 1721 w 1793"/>
                  <a:gd name="T25" fmla="*/ 339 h 381"/>
                  <a:gd name="T26" fmla="*/ 1686 w 1793"/>
                  <a:gd name="T27" fmla="*/ 361 h 381"/>
                  <a:gd name="T28" fmla="*/ 1646 w 1793"/>
                  <a:gd name="T29" fmla="*/ 377 h 381"/>
                  <a:gd name="T30" fmla="*/ 1602 w 1793"/>
                  <a:gd name="T31" fmla="*/ 381 h 381"/>
                  <a:gd name="T32" fmla="*/ 191 w 1793"/>
                  <a:gd name="T33" fmla="*/ 381 h 381"/>
                  <a:gd name="T34" fmla="*/ 148 w 1793"/>
                  <a:gd name="T35" fmla="*/ 377 h 381"/>
                  <a:gd name="T36" fmla="*/ 106 w 1793"/>
                  <a:gd name="T37" fmla="*/ 361 h 381"/>
                  <a:gd name="T38" fmla="*/ 70 w 1793"/>
                  <a:gd name="T39" fmla="*/ 339 h 381"/>
                  <a:gd name="T40" fmla="*/ 42 w 1793"/>
                  <a:gd name="T41" fmla="*/ 310 h 381"/>
                  <a:gd name="T42" fmla="*/ 18 w 1793"/>
                  <a:gd name="T43" fmla="*/ 274 h 381"/>
                  <a:gd name="T44" fmla="*/ 4 w 1793"/>
                  <a:gd name="T45" fmla="*/ 234 h 381"/>
                  <a:gd name="T46" fmla="*/ 0 w 1793"/>
                  <a:gd name="T47" fmla="*/ 190 h 381"/>
                  <a:gd name="T48" fmla="*/ 4 w 1793"/>
                  <a:gd name="T49" fmla="*/ 147 h 381"/>
                  <a:gd name="T50" fmla="*/ 18 w 1793"/>
                  <a:gd name="T51" fmla="*/ 107 h 381"/>
                  <a:gd name="T52" fmla="*/ 42 w 1793"/>
                  <a:gd name="T53" fmla="*/ 71 h 381"/>
                  <a:gd name="T54" fmla="*/ 70 w 1793"/>
                  <a:gd name="T55" fmla="*/ 41 h 381"/>
                  <a:gd name="T56" fmla="*/ 106 w 1793"/>
                  <a:gd name="T57" fmla="*/ 20 h 381"/>
                  <a:gd name="T58" fmla="*/ 148 w 1793"/>
                  <a:gd name="T59" fmla="*/ 6 h 381"/>
                  <a:gd name="T60" fmla="*/ 191 w 1793"/>
                  <a:gd name="T61"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93" h="381">
                    <a:moveTo>
                      <a:pt x="191" y="0"/>
                    </a:moveTo>
                    <a:lnTo>
                      <a:pt x="1602" y="0"/>
                    </a:lnTo>
                    <a:lnTo>
                      <a:pt x="1646" y="6"/>
                    </a:lnTo>
                    <a:lnTo>
                      <a:pt x="1686" y="20"/>
                    </a:lnTo>
                    <a:lnTo>
                      <a:pt x="1721" y="41"/>
                    </a:lnTo>
                    <a:lnTo>
                      <a:pt x="1751" y="71"/>
                    </a:lnTo>
                    <a:lnTo>
                      <a:pt x="1773" y="107"/>
                    </a:lnTo>
                    <a:lnTo>
                      <a:pt x="1787" y="147"/>
                    </a:lnTo>
                    <a:lnTo>
                      <a:pt x="1793" y="190"/>
                    </a:lnTo>
                    <a:lnTo>
                      <a:pt x="1787" y="234"/>
                    </a:lnTo>
                    <a:lnTo>
                      <a:pt x="1773" y="274"/>
                    </a:lnTo>
                    <a:lnTo>
                      <a:pt x="1751" y="310"/>
                    </a:lnTo>
                    <a:lnTo>
                      <a:pt x="1721" y="339"/>
                    </a:lnTo>
                    <a:lnTo>
                      <a:pt x="1686" y="361"/>
                    </a:lnTo>
                    <a:lnTo>
                      <a:pt x="1646" y="377"/>
                    </a:lnTo>
                    <a:lnTo>
                      <a:pt x="1602" y="381"/>
                    </a:lnTo>
                    <a:lnTo>
                      <a:pt x="191" y="381"/>
                    </a:lnTo>
                    <a:lnTo>
                      <a:pt x="148" y="377"/>
                    </a:lnTo>
                    <a:lnTo>
                      <a:pt x="106" y="361"/>
                    </a:lnTo>
                    <a:lnTo>
                      <a:pt x="70" y="339"/>
                    </a:lnTo>
                    <a:lnTo>
                      <a:pt x="42" y="310"/>
                    </a:lnTo>
                    <a:lnTo>
                      <a:pt x="18" y="274"/>
                    </a:lnTo>
                    <a:lnTo>
                      <a:pt x="4" y="234"/>
                    </a:lnTo>
                    <a:lnTo>
                      <a:pt x="0" y="190"/>
                    </a:lnTo>
                    <a:lnTo>
                      <a:pt x="4" y="147"/>
                    </a:lnTo>
                    <a:lnTo>
                      <a:pt x="18" y="107"/>
                    </a:lnTo>
                    <a:lnTo>
                      <a:pt x="42" y="71"/>
                    </a:lnTo>
                    <a:lnTo>
                      <a:pt x="70" y="41"/>
                    </a:lnTo>
                    <a:lnTo>
                      <a:pt x="106" y="20"/>
                    </a:lnTo>
                    <a:lnTo>
                      <a:pt x="148" y="6"/>
                    </a:lnTo>
                    <a:lnTo>
                      <a:pt x="191"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sp>
            <p:nvSpPr>
              <p:cNvPr id="84" name="Freeform 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75202C60-CF97-412B-B465-A9C4441B2FCD}"/>
                  </a:ext>
                </a:extLst>
              </p:cNvPr>
              <p:cNvSpPr>
                <a:spLocks noEditPoints="1"/>
              </p:cNvSpPr>
              <p:nvPr/>
            </p:nvSpPr>
            <p:spPr bwMode="auto">
              <a:xfrm>
                <a:off x="765175" y="1228726"/>
                <a:ext cx="5205413" cy="4872038"/>
              </a:xfrm>
              <a:custGeom>
                <a:avLst/>
                <a:gdLst>
                  <a:gd name="T0" fmla="*/ 3681 w 6558"/>
                  <a:gd name="T1" fmla="*/ 4366 h 6138"/>
                  <a:gd name="T2" fmla="*/ 5597 w 6558"/>
                  <a:gd name="T3" fmla="*/ 910 h 6138"/>
                  <a:gd name="T4" fmla="*/ 4282 w 6558"/>
                  <a:gd name="T5" fmla="*/ 5757 h 6138"/>
                  <a:gd name="T6" fmla="*/ 4268 w 6558"/>
                  <a:gd name="T7" fmla="*/ 4376 h 6138"/>
                  <a:gd name="T8" fmla="*/ 3426 w 6558"/>
                  <a:gd name="T9" fmla="*/ 5047 h 6138"/>
                  <a:gd name="T10" fmla="*/ 3317 w 6558"/>
                  <a:gd name="T11" fmla="*/ 5039 h 6138"/>
                  <a:gd name="T12" fmla="*/ 3227 w 6558"/>
                  <a:gd name="T13" fmla="*/ 4972 h 6138"/>
                  <a:gd name="T14" fmla="*/ 3191 w 6558"/>
                  <a:gd name="T15" fmla="*/ 4862 h 6138"/>
                  <a:gd name="T16" fmla="*/ 1088 w 6558"/>
                  <a:gd name="T17" fmla="*/ 4395 h 6138"/>
                  <a:gd name="T18" fmla="*/ 967 w 6558"/>
                  <a:gd name="T19" fmla="*/ 4354 h 6138"/>
                  <a:gd name="T20" fmla="*/ 901 w 6558"/>
                  <a:gd name="T21" fmla="*/ 4248 h 6138"/>
                  <a:gd name="T22" fmla="*/ 915 w 6558"/>
                  <a:gd name="T23" fmla="*/ 4121 h 6138"/>
                  <a:gd name="T24" fmla="*/ 1003 w 6558"/>
                  <a:gd name="T25" fmla="*/ 4034 h 6138"/>
                  <a:gd name="T26" fmla="*/ 3363 w 6558"/>
                  <a:gd name="T27" fmla="*/ 4014 h 6138"/>
                  <a:gd name="T28" fmla="*/ 3418 w 6558"/>
                  <a:gd name="T29" fmla="*/ 3793 h 6138"/>
                  <a:gd name="T30" fmla="*/ 1045 w 6558"/>
                  <a:gd name="T31" fmla="*/ 3734 h 6138"/>
                  <a:gd name="T32" fmla="*/ 939 w 6558"/>
                  <a:gd name="T33" fmla="*/ 3668 h 6138"/>
                  <a:gd name="T34" fmla="*/ 897 w 6558"/>
                  <a:gd name="T35" fmla="*/ 3549 h 6138"/>
                  <a:gd name="T36" fmla="*/ 939 w 6558"/>
                  <a:gd name="T37" fmla="*/ 3430 h 6138"/>
                  <a:gd name="T38" fmla="*/ 1045 w 6558"/>
                  <a:gd name="T39" fmla="*/ 3362 h 6138"/>
                  <a:gd name="T40" fmla="*/ 3868 w 6558"/>
                  <a:gd name="T41" fmla="*/ 3046 h 6138"/>
                  <a:gd name="T42" fmla="*/ 3755 w 6558"/>
                  <a:gd name="T43" fmla="*/ 3084 h 6138"/>
                  <a:gd name="T44" fmla="*/ 1003 w 6558"/>
                  <a:gd name="T45" fmla="*/ 3064 h 6138"/>
                  <a:gd name="T46" fmla="*/ 915 w 6558"/>
                  <a:gd name="T47" fmla="*/ 2977 h 6138"/>
                  <a:gd name="T48" fmla="*/ 901 w 6558"/>
                  <a:gd name="T49" fmla="*/ 2849 h 6138"/>
                  <a:gd name="T50" fmla="*/ 967 w 6558"/>
                  <a:gd name="T51" fmla="*/ 2744 h 6138"/>
                  <a:gd name="T52" fmla="*/ 1088 w 6558"/>
                  <a:gd name="T53" fmla="*/ 2702 h 6138"/>
                  <a:gd name="T54" fmla="*/ 3838 w 6558"/>
                  <a:gd name="T55" fmla="*/ 2720 h 6138"/>
                  <a:gd name="T56" fmla="*/ 3926 w 6558"/>
                  <a:gd name="T57" fmla="*/ 2808 h 6138"/>
                  <a:gd name="T58" fmla="*/ 3946 w 6558"/>
                  <a:gd name="T59" fmla="*/ 2907 h 6138"/>
                  <a:gd name="T60" fmla="*/ 4282 w 6558"/>
                  <a:gd name="T61" fmla="*/ 759 h 6138"/>
                  <a:gd name="T62" fmla="*/ 5794 w 6558"/>
                  <a:gd name="T63" fmla="*/ 582 h 6138"/>
                  <a:gd name="T64" fmla="*/ 5872 w 6558"/>
                  <a:gd name="T65" fmla="*/ 453 h 6138"/>
                  <a:gd name="T66" fmla="*/ 5872 w 6558"/>
                  <a:gd name="T67" fmla="*/ 12 h 6138"/>
                  <a:gd name="T68" fmla="*/ 6502 w 6558"/>
                  <a:gd name="T69" fmla="*/ 391 h 6138"/>
                  <a:gd name="T70" fmla="*/ 6558 w 6558"/>
                  <a:gd name="T71" fmla="*/ 503 h 6138"/>
                  <a:gd name="T72" fmla="*/ 6532 w 6558"/>
                  <a:gd name="T73" fmla="*/ 626 h 6138"/>
                  <a:gd name="T74" fmla="*/ 4658 w 6558"/>
                  <a:gd name="T75" fmla="*/ 5991 h 6138"/>
                  <a:gd name="T76" fmla="*/ 4592 w 6558"/>
                  <a:gd name="T77" fmla="*/ 6096 h 6138"/>
                  <a:gd name="T78" fmla="*/ 4473 w 6558"/>
                  <a:gd name="T79" fmla="*/ 6138 h 6138"/>
                  <a:gd name="T80" fmla="*/ 107 w 6558"/>
                  <a:gd name="T81" fmla="*/ 6120 h 6138"/>
                  <a:gd name="T82" fmla="*/ 20 w 6558"/>
                  <a:gd name="T83" fmla="*/ 6031 h 6138"/>
                  <a:gd name="T84" fmla="*/ 0 w 6558"/>
                  <a:gd name="T85" fmla="*/ 568 h 6138"/>
                  <a:gd name="T86" fmla="*/ 42 w 6558"/>
                  <a:gd name="T87" fmla="*/ 449 h 6138"/>
                  <a:gd name="T88" fmla="*/ 147 w 6558"/>
                  <a:gd name="T89" fmla="*/ 382 h 6138"/>
                  <a:gd name="T90" fmla="*/ 4517 w 6558"/>
                  <a:gd name="T91" fmla="*/ 382 h 6138"/>
                  <a:gd name="T92" fmla="*/ 4622 w 6558"/>
                  <a:gd name="T93" fmla="*/ 449 h 6138"/>
                  <a:gd name="T94" fmla="*/ 4664 w 6558"/>
                  <a:gd name="T95" fmla="*/ 568 h 6138"/>
                  <a:gd name="T96" fmla="*/ 5665 w 6558"/>
                  <a:gd name="T97" fmla="*/ 64 h 6138"/>
                  <a:gd name="T98" fmla="*/ 5760 w 6558"/>
                  <a:gd name="T99" fmla="*/ 6 h 6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558" h="6138">
                    <a:moveTo>
                      <a:pt x="5597" y="910"/>
                    </a:moveTo>
                    <a:lnTo>
                      <a:pt x="3763" y="3962"/>
                    </a:lnTo>
                    <a:lnTo>
                      <a:pt x="3681" y="4366"/>
                    </a:lnTo>
                    <a:lnTo>
                      <a:pt x="3997" y="4103"/>
                    </a:lnTo>
                    <a:lnTo>
                      <a:pt x="5832" y="1051"/>
                    </a:lnTo>
                    <a:lnTo>
                      <a:pt x="5597" y="910"/>
                    </a:lnTo>
                    <a:close/>
                    <a:moveTo>
                      <a:pt x="382" y="759"/>
                    </a:moveTo>
                    <a:lnTo>
                      <a:pt x="382" y="5757"/>
                    </a:lnTo>
                    <a:lnTo>
                      <a:pt x="4282" y="5757"/>
                    </a:lnTo>
                    <a:lnTo>
                      <a:pt x="4282" y="4362"/>
                    </a:lnTo>
                    <a:lnTo>
                      <a:pt x="4274" y="4370"/>
                    </a:lnTo>
                    <a:lnTo>
                      <a:pt x="4268" y="4376"/>
                    </a:lnTo>
                    <a:lnTo>
                      <a:pt x="3506" y="5007"/>
                    </a:lnTo>
                    <a:lnTo>
                      <a:pt x="3468" y="5031"/>
                    </a:lnTo>
                    <a:lnTo>
                      <a:pt x="3426" y="5047"/>
                    </a:lnTo>
                    <a:lnTo>
                      <a:pt x="3382" y="5051"/>
                    </a:lnTo>
                    <a:lnTo>
                      <a:pt x="3349" y="5049"/>
                    </a:lnTo>
                    <a:lnTo>
                      <a:pt x="3317" y="5039"/>
                    </a:lnTo>
                    <a:lnTo>
                      <a:pt x="3285" y="5025"/>
                    </a:lnTo>
                    <a:lnTo>
                      <a:pt x="3253" y="5000"/>
                    </a:lnTo>
                    <a:lnTo>
                      <a:pt x="3227" y="4972"/>
                    </a:lnTo>
                    <a:lnTo>
                      <a:pt x="3207" y="4938"/>
                    </a:lnTo>
                    <a:lnTo>
                      <a:pt x="3195" y="4900"/>
                    </a:lnTo>
                    <a:lnTo>
                      <a:pt x="3191" y="4862"/>
                    </a:lnTo>
                    <a:lnTo>
                      <a:pt x="3195" y="4823"/>
                    </a:lnTo>
                    <a:lnTo>
                      <a:pt x="3283" y="4395"/>
                    </a:lnTo>
                    <a:lnTo>
                      <a:pt x="1088" y="4395"/>
                    </a:lnTo>
                    <a:lnTo>
                      <a:pt x="1045" y="4391"/>
                    </a:lnTo>
                    <a:lnTo>
                      <a:pt x="1003" y="4376"/>
                    </a:lnTo>
                    <a:lnTo>
                      <a:pt x="967" y="4354"/>
                    </a:lnTo>
                    <a:lnTo>
                      <a:pt x="939" y="4324"/>
                    </a:lnTo>
                    <a:lnTo>
                      <a:pt x="915" y="4288"/>
                    </a:lnTo>
                    <a:lnTo>
                      <a:pt x="901" y="4248"/>
                    </a:lnTo>
                    <a:lnTo>
                      <a:pt x="897" y="4205"/>
                    </a:lnTo>
                    <a:lnTo>
                      <a:pt x="901" y="4161"/>
                    </a:lnTo>
                    <a:lnTo>
                      <a:pt x="915" y="4121"/>
                    </a:lnTo>
                    <a:lnTo>
                      <a:pt x="939" y="4085"/>
                    </a:lnTo>
                    <a:lnTo>
                      <a:pt x="967" y="4056"/>
                    </a:lnTo>
                    <a:lnTo>
                      <a:pt x="1003" y="4034"/>
                    </a:lnTo>
                    <a:lnTo>
                      <a:pt x="1045" y="4018"/>
                    </a:lnTo>
                    <a:lnTo>
                      <a:pt x="1088" y="4014"/>
                    </a:lnTo>
                    <a:lnTo>
                      <a:pt x="3363" y="4014"/>
                    </a:lnTo>
                    <a:lnTo>
                      <a:pt x="3394" y="3855"/>
                    </a:lnTo>
                    <a:lnTo>
                      <a:pt x="3404" y="3823"/>
                    </a:lnTo>
                    <a:lnTo>
                      <a:pt x="3418" y="3793"/>
                    </a:lnTo>
                    <a:lnTo>
                      <a:pt x="3452" y="3740"/>
                    </a:lnTo>
                    <a:lnTo>
                      <a:pt x="1088" y="3740"/>
                    </a:lnTo>
                    <a:lnTo>
                      <a:pt x="1045" y="3734"/>
                    </a:lnTo>
                    <a:lnTo>
                      <a:pt x="1003" y="3720"/>
                    </a:lnTo>
                    <a:lnTo>
                      <a:pt x="967" y="3698"/>
                    </a:lnTo>
                    <a:lnTo>
                      <a:pt x="939" y="3668"/>
                    </a:lnTo>
                    <a:lnTo>
                      <a:pt x="915" y="3632"/>
                    </a:lnTo>
                    <a:lnTo>
                      <a:pt x="901" y="3593"/>
                    </a:lnTo>
                    <a:lnTo>
                      <a:pt x="897" y="3549"/>
                    </a:lnTo>
                    <a:lnTo>
                      <a:pt x="901" y="3505"/>
                    </a:lnTo>
                    <a:lnTo>
                      <a:pt x="915" y="3465"/>
                    </a:lnTo>
                    <a:lnTo>
                      <a:pt x="939" y="3430"/>
                    </a:lnTo>
                    <a:lnTo>
                      <a:pt x="967" y="3400"/>
                    </a:lnTo>
                    <a:lnTo>
                      <a:pt x="1003" y="3378"/>
                    </a:lnTo>
                    <a:lnTo>
                      <a:pt x="1045" y="3362"/>
                    </a:lnTo>
                    <a:lnTo>
                      <a:pt x="1088" y="3358"/>
                    </a:lnTo>
                    <a:lnTo>
                      <a:pt x="3681" y="3358"/>
                    </a:lnTo>
                    <a:lnTo>
                      <a:pt x="3868" y="3046"/>
                    </a:lnTo>
                    <a:lnTo>
                      <a:pt x="3834" y="3066"/>
                    </a:lnTo>
                    <a:lnTo>
                      <a:pt x="3796" y="3080"/>
                    </a:lnTo>
                    <a:lnTo>
                      <a:pt x="3755" y="3084"/>
                    </a:lnTo>
                    <a:lnTo>
                      <a:pt x="1088" y="3084"/>
                    </a:lnTo>
                    <a:lnTo>
                      <a:pt x="1045" y="3078"/>
                    </a:lnTo>
                    <a:lnTo>
                      <a:pt x="1003" y="3064"/>
                    </a:lnTo>
                    <a:lnTo>
                      <a:pt x="967" y="3042"/>
                    </a:lnTo>
                    <a:lnTo>
                      <a:pt x="939" y="3012"/>
                    </a:lnTo>
                    <a:lnTo>
                      <a:pt x="915" y="2977"/>
                    </a:lnTo>
                    <a:lnTo>
                      <a:pt x="901" y="2937"/>
                    </a:lnTo>
                    <a:lnTo>
                      <a:pt x="897" y="2893"/>
                    </a:lnTo>
                    <a:lnTo>
                      <a:pt x="901" y="2849"/>
                    </a:lnTo>
                    <a:lnTo>
                      <a:pt x="915" y="2808"/>
                    </a:lnTo>
                    <a:lnTo>
                      <a:pt x="939" y="2774"/>
                    </a:lnTo>
                    <a:lnTo>
                      <a:pt x="967" y="2744"/>
                    </a:lnTo>
                    <a:lnTo>
                      <a:pt x="1003" y="2720"/>
                    </a:lnTo>
                    <a:lnTo>
                      <a:pt x="1045" y="2706"/>
                    </a:lnTo>
                    <a:lnTo>
                      <a:pt x="1088" y="2702"/>
                    </a:lnTo>
                    <a:lnTo>
                      <a:pt x="3755" y="2702"/>
                    </a:lnTo>
                    <a:lnTo>
                      <a:pt x="3798" y="2706"/>
                    </a:lnTo>
                    <a:lnTo>
                      <a:pt x="3838" y="2720"/>
                    </a:lnTo>
                    <a:lnTo>
                      <a:pt x="3874" y="2744"/>
                    </a:lnTo>
                    <a:lnTo>
                      <a:pt x="3904" y="2774"/>
                    </a:lnTo>
                    <a:lnTo>
                      <a:pt x="3926" y="2808"/>
                    </a:lnTo>
                    <a:lnTo>
                      <a:pt x="3942" y="2849"/>
                    </a:lnTo>
                    <a:lnTo>
                      <a:pt x="3946" y="2893"/>
                    </a:lnTo>
                    <a:lnTo>
                      <a:pt x="3946" y="2907"/>
                    </a:lnTo>
                    <a:lnTo>
                      <a:pt x="3944" y="2921"/>
                    </a:lnTo>
                    <a:lnTo>
                      <a:pt x="4282" y="2359"/>
                    </a:lnTo>
                    <a:lnTo>
                      <a:pt x="4282" y="759"/>
                    </a:lnTo>
                    <a:lnTo>
                      <a:pt x="382" y="759"/>
                    </a:lnTo>
                    <a:close/>
                    <a:moveTo>
                      <a:pt x="5872" y="453"/>
                    </a:moveTo>
                    <a:lnTo>
                      <a:pt x="5794" y="582"/>
                    </a:lnTo>
                    <a:lnTo>
                      <a:pt x="6029" y="723"/>
                    </a:lnTo>
                    <a:lnTo>
                      <a:pt x="6106" y="594"/>
                    </a:lnTo>
                    <a:lnTo>
                      <a:pt x="5872" y="453"/>
                    </a:lnTo>
                    <a:close/>
                    <a:moveTo>
                      <a:pt x="5798" y="0"/>
                    </a:moveTo>
                    <a:lnTo>
                      <a:pt x="5834" y="2"/>
                    </a:lnTo>
                    <a:lnTo>
                      <a:pt x="5872" y="12"/>
                    </a:lnTo>
                    <a:lnTo>
                      <a:pt x="5905" y="28"/>
                    </a:lnTo>
                    <a:lnTo>
                      <a:pt x="6467" y="364"/>
                    </a:lnTo>
                    <a:lnTo>
                      <a:pt x="6502" y="391"/>
                    </a:lnTo>
                    <a:lnTo>
                      <a:pt x="6528" y="425"/>
                    </a:lnTo>
                    <a:lnTo>
                      <a:pt x="6548" y="461"/>
                    </a:lnTo>
                    <a:lnTo>
                      <a:pt x="6558" y="503"/>
                    </a:lnTo>
                    <a:lnTo>
                      <a:pt x="6558" y="544"/>
                    </a:lnTo>
                    <a:lnTo>
                      <a:pt x="6550" y="586"/>
                    </a:lnTo>
                    <a:lnTo>
                      <a:pt x="6532" y="626"/>
                    </a:lnTo>
                    <a:lnTo>
                      <a:pt x="4664" y="3736"/>
                    </a:lnTo>
                    <a:lnTo>
                      <a:pt x="4664" y="5947"/>
                    </a:lnTo>
                    <a:lnTo>
                      <a:pt x="4658" y="5991"/>
                    </a:lnTo>
                    <a:lnTo>
                      <a:pt x="4644" y="6031"/>
                    </a:lnTo>
                    <a:lnTo>
                      <a:pt x="4622" y="6067"/>
                    </a:lnTo>
                    <a:lnTo>
                      <a:pt x="4592" y="6096"/>
                    </a:lnTo>
                    <a:lnTo>
                      <a:pt x="4556" y="6120"/>
                    </a:lnTo>
                    <a:lnTo>
                      <a:pt x="4517" y="6134"/>
                    </a:lnTo>
                    <a:lnTo>
                      <a:pt x="4473" y="6138"/>
                    </a:lnTo>
                    <a:lnTo>
                      <a:pt x="191" y="6138"/>
                    </a:lnTo>
                    <a:lnTo>
                      <a:pt x="147" y="6134"/>
                    </a:lnTo>
                    <a:lnTo>
                      <a:pt x="107" y="6120"/>
                    </a:lnTo>
                    <a:lnTo>
                      <a:pt x="72" y="6096"/>
                    </a:lnTo>
                    <a:lnTo>
                      <a:pt x="42" y="6067"/>
                    </a:lnTo>
                    <a:lnTo>
                      <a:pt x="20" y="6031"/>
                    </a:lnTo>
                    <a:lnTo>
                      <a:pt x="6" y="5991"/>
                    </a:lnTo>
                    <a:lnTo>
                      <a:pt x="0" y="5947"/>
                    </a:lnTo>
                    <a:lnTo>
                      <a:pt x="0" y="568"/>
                    </a:lnTo>
                    <a:lnTo>
                      <a:pt x="6" y="525"/>
                    </a:lnTo>
                    <a:lnTo>
                      <a:pt x="20" y="483"/>
                    </a:lnTo>
                    <a:lnTo>
                      <a:pt x="42" y="449"/>
                    </a:lnTo>
                    <a:lnTo>
                      <a:pt x="72" y="419"/>
                    </a:lnTo>
                    <a:lnTo>
                      <a:pt x="107" y="395"/>
                    </a:lnTo>
                    <a:lnTo>
                      <a:pt x="147" y="382"/>
                    </a:lnTo>
                    <a:lnTo>
                      <a:pt x="191" y="378"/>
                    </a:lnTo>
                    <a:lnTo>
                      <a:pt x="4473" y="378"/>
                    </a:lnTo>
                    <a:lnTo>
                      <a:pt x="4517" y="382"/>
                    </a:lnTo>
                    <a:lnTo>
                      <a:pt x="4556" y="395"/>
                    </a:lnTo>
                    <a:lnTo>
                      <a:pt x="4592" y="419"/>
                    </a:lnTo>
                    <a:lnTo>
                      <a:pt x="4622" y="449"/>
                    </a:lnTo>
                    <a:lnTo>
                      <a:pt x="4644" y="483"/>
                    </a:lnTo>
                    <a:lnTo>
                      <a:pt x="4658" y="525"/>
                    </a:lnTo>
                    <a:lnTo>
                      <a:pt x="4664" y="568"/>
                    </a:lnTo>
                    <a:lnTo>
                      <a:pt x="4664" y="1723"/>
                    </a:lnTo>
                    <a:lnTo>
                      <a:pt x="5643" y="93"/>
                    </a:lnTo>
                    <a:lnTo>
                      <a:pt x="5665" y="64"/>
                    </a:lnTo>
                    <a:lnTo>
                      <a:pt x="5693" y="38"/>
                    </a:lnTo>
                    <a:lnTo>
                      <a:pt x="5724" y="18"/>
                    </a:lnTo>
                    <a:lnTo>
                      <a:pt x="5760" y="6"/>
                    </a:lnTo>
                    <a:lnTo>
                      <a:pt x="5798"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2399">
                  <a:solidFill>
                    <a:prstClr val="black"/>
                  </a:solidFill>
                  <a:latin typeface="Calibri"/>
                </a:endParaRPr>
              </a:p>
            </p:txBody>
          </p:sp>
        </p:grpSp>
      </p:grpSp>
      <p:grpSp>
        <p:nvGrpSpPr>
          <p:cNvPr id="85" name="Group 29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79438345-7704-4A4D-B547-E756E60F986E}"/>
              </a:ext>
            </a:extLst>
          </p:cNvPr>
          <p:cNvGrpSpPr/>
          <p:nvPr/>
        </p:nvGrpSpPr>
        <p:grpSpPr>
          <a:xfrm>
            <a:off x="9668957" y="5384056"/>
            <a:ext cx="2576771" cy="320155"/>
            <a:chOff x="9062519" y="1142200"/>
            <a:chExt cx="2577703" cy="320154"/>
          </a:xfrm>
        </p:grpSpPr>
        <p:grpSp>
          <p:nvGrpSpPr>
            <p:cNvPr id="86" name="Group 28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9BBFEDF8-FF2B-4CC6-A408-247D359CB447}"/>
                </a:ext>
              </a:extLst>
            </p:cNvPr>
            <p:cNvGrpSpPr/>
            <p:nvPr/>
          </p:nvGrpSpPr>
          <p:grpSpPr>
            <a:xfrm>
              <a:off x="9062519" y="1142200"/>
              <a:ext cx="266339" cy="320154"/>
              <a:chOff x="3024188" y="2184403"/>
              <a:chExt cx="4329112" cy="5203820"/>
            </a:xfrm>
            <a:solidFill>
              <a:schemeClr val="accent2"/>
            </a:solidFill>
          </p:grpSpPr>
          <p:sp>
            <p:nvSpPr>
              <p:cNvPr id="88" name="Freeform 5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9332778-29A6-4EAE-9817-5512F084F40E}"/>
                  </a:ext>
                </a:extLst>
              </p:cNvPr>
              <p:cNvSpPr>
                <a:spLocks noEditPoints="1"/>
              </p:cNvSpPr>
              <p:nvPr/>
            </p:nvSpPr>
            <p:spPr bwMode="auto">
              <a:xfrm>
                <a:off x="3024188" y="2184403"/>
                <a:ext cx="4329112" cy="5203820"/>
              </a:xfrm>
              <a:custGeom>
                <a:avLst/>
                <a:gdLst>
                  <a:gd name="T0" fmla="*/ 439 w 5454"/>
                  <a:gd name="T1" fmla="*/ 1146 h 6556"/>
                  <a:gd name="T2" fmla="*/ 393 w 5454"/>
                  <a:gd name="T3" fmla="*/ 1178 h 6556"/>
                  <a:gd name="T4" fmla="*/ 375 w 5454"/>
                  <a:gd name="T5" fmla="*/ 1234 h 6556"/>
                  <a:gd name="T6" fmla="*/ 379 w 5454"/>
                  <a:gd name="T7" fmla="*/ 6118 h 6556"/>
                  <a:gd name="T8" fmla="*/ 413 w 5454"/>
                  <a:gd name="T9" fmla="*/ 6163 h 6556"/>
                  <a:gd name="T10" fmla="*/ 469 w 5454"/>
                  <a:gd name="T11" fmla="*/ 6181 h 6556"/>
                  <a:gd name="T12" fmla="*/ 4121 w 5454"/>
                  <a:gd name="T13" fmla="*/ 6177 h 6556"/>
                  <a:gd name="T14" fmla="*/ 4167 w 5454"/>
                  <a:gd name="T15" fmla="*/ 6143 h 6556"/>
                  <a:gd name="T16" fmla="*/ 4185 w 5454"/>
                  <a:gd name="T17" fmla="*/ 6088 h 6556"/>
                  <a:gd name="T18" fmla="*/ 1363 w 5454"/>
                  <a:gd name="T19" fmla="*/ 5791 h 6556"/>
                  <a:gd name="T20" fmla="*/ 1215 w 5454"/>
                  <a:gd name="T21" fmla="*/ 5767 h 6556"/>
                  <a:gd name="T22" fmla="*/ 1085 w 5454"/>
                  <a:gd name="T23" fmla="*/ 5699 h 6556"/>
                  <a:gd name="T24" fmla="*/ 983 w 5454"/>
                  <a:gd name="T25" fmla="*/ 5597 h 6556"/>
                  <a:gd name="T26" fmla="*/ 918 w 5454"/>
                  <a:gd name="T27" fmla="*/ 5470 h 6556"/>
                  <a:gd name="T28" fmla="*/ 894 w 5454"/>
                  <a:gd name="T29" fmla="*/ 5322 h 6556"/>
                  <a:gd name="T30" fmla="*/ 469 w 5454"/>
                  <a:gd name="T31" fmla="*/ 1140 h 6556"/>
                  <a:gd name="T32" fmla="*/ 1333 w 5454"/>
                  <a:gd name="T33" fmla="*/ 379 h 6556"/>
                  <a:gd name="T34" fmla="*/ 1287 w 5454"/>
                  <a:gd name="T35" fmla="*/ 413 h 6556"/>
                  <a:gd name="T36" fmla="*/ 1269 w 5454"/>
                  <a:gd name="T37" fmla="*/ 468 h 6556"/>
                  <a:gd name="T38" fmla="*/ 1273 w 5454"/>
                  <a:gd name="T39" fmla="*/ 5352 h 6556"/>
                  <a:gd name="T40" fmla="*/ 1307 w 5454"/>
                  <a:gd name="T41" fmla="*/ 5398 h 6556"/>
                  <a:gd name="T42" fmla="*/ 1363 w 5454"/>
                  <a:gd name="T43" fmla="*/ 5416 h 6556"/>
                  <a:gd name="T44" fmla="*/ 5015 w 5454"/>
                  <a:gd name="T45" fmla="*/ 5412 h 6556"/>
                  <a:gd name="T46" fmla="*/ 5061 w 5454"/>
                  <a:gd name="T47" fmla="*/ 5378 h 6556"/>
                  <a:gd name="T48" fmla="*/ 5079 w 5454"/>
                  <a:gd name="T49" fmla="*/ 5322 h 6556"/>
                  <a:gd name="T50" fmla="*/ 5075 w 5454"/>
                  <a:gd name="T51" fmla="*/ 439 h 6556"/>
                  <a:gd name="T52" fmla="*/ 5041 w 5454"/>
                  <a:gd name="T53" fmla="*/ 393 h 6556"/>
                  <a:gd name="T54" fmla="*/ 4985 w 5454"/>
                  <a:gd name="T55" fmla="*/ 375 h 6556"/>
                  <a:gd name="T56" fmla="*/ 1363 w 5454"/>
                  <a:gd name="T57" fmla="*/ 0 h 6556"/>
                  <a:gd name="T58" fmla="*/ 5061 w 5454"/>
                  <a:gd name="T59" fmla="*/ 6 h 6556"/>
                  <a:gd name="T60" fmla="*/ 5201 w 5454"/>
                  <a:gd name="T61" fmla="*/ 52 h 6556"/>
                  <a:gd name="T62" fmla="*/ 5316 w 5454"/>
                  <a:gd name="T63" fmla="*/ 138 h 6556"/>
                  <a:gd name="T64" fmla="*/ 5402 w 5454"/>
                  <a:gd name="T65" fmla="*/ 253 h 6556"/>
                  <a:gd name="T66" fmla="*/ 5448 w 5454"/>
                  <a:gd name="T67" fmla="*/ 393 h 6556"/>
                  <a:gd name="T68" fmla="*/ 5454 w 5454"/>
                  <a:gd name="T69" fmla="*/ 5322 h 6556"/>
                  <a:gd name="T70" fmla="*/ 5430 w 5454"/>
                  <a:gd name="T71" fmla="*/ 5470 h 6556"/>
                  <a:gd name="T72" fmla="*/ 5362 w 5454"/>
                  <a:gd name="T73" fmla="*/ 5597 h 6556"/>
                  <a:gd name="T74" fmla="*/ 5263 w 5454"/>
                  <a:gd name="T75" fmla="*/ 5699 h 6556"/>
                  <a:gd name="T76" fmla="*/ 5133 w 5454"/>
                  <a:gd name="T77" fmla="*/ 5767 h 6556"/>
                  <a:gd name="T78" fmla="*/ 4985 w 5454"/>
                  <a:gd name="T79" fmla="*/ 5791 h 6556"/>
                  <a:gd name="T80" fmla="*/ 4560 w 5454"/>
                  <a:gd name="T81" fmla="*/ 6088 h 6556"/>
                  <a:gd name="T82" fmla="*/ 4536 w 5454"/>
                  <a:gd name="T83" fmla="*/ 6235 h 6556"/>
                  <a:gd name="T84" fmla="*/ 4469 w 5454"/>
                  <a:gd name="T85" fmla="*/ 6365 h 6556"/>
                  <a:gd name="T86" fmla="*/ 4369 w 5454"/>
                  <a:gd name="T87" fmla="*/ 6466 h 6556"/>
                  <a:gd name="T88" fmla="*/ 4239 w 5454"/>
                  <a:gd name="T89" fmla="*/ 6532 h 6556"/>
                  <a:gd name="T90" fmla="*/ 4092 w 5454"/>
                  <a:gd name="T91" fmla="*/ 6556 h 6556"/>
                  <a:gd name="T92" fmla="*/ 393 w 5454"/>
                  <a:gd name="T93" fmla="*/ 6550 h 6556"/>
                  <a:gd name="T94" fmla="*/ 253 w 5454"/>
                  <a:gd name="T95" fmla="*/ 6504 h 6556"/>
                  <a:gd name="T96" fmla="*/ 138 w 5454"/>
                  <a:gd name="T97" fmla="*/ 6419 h 6556"/>
                  <a:gd name="T98" fmla="*/ 52 w 5454"/>
                  <a:gd name="T99" fmla="*/ 6303 h 6556"/>
                  <a:gd name="T100" fmla="*/ 6 w 5454"/>
                  <a:gd name="T101" fmla="*/ 6163 h 6556"/>
                  <a:gd name="T102" fmla="*/ 0 w 5454"/>
                  <a:gd name="T103" fmla="*/ 1234 h 6556"/>
                  <a:gd name="T104" fmla="*/ 24 w 5454"/>
                  <a:gd name="T105" fmla="*/ 1086 h 6556"/>
                  <a:gd name="T106" fmla="*/ 90 w 5454"/>
                  <a:gd name="T107" fmla="*/ 959 h 6556"/>
                  <a:gd name="T108" fmla="*/ 192 w 5454"/>
                  <a:gd name="T109" fmla="*/ 857 h 6556"/>
                  <a:gd name="T110" fmla="*/ 321 w 5454"/>
                  <a:gd name="T111" fmla="*/ 791 h 6556"/>
                  <a:gd name="T112" fmla="*/ 469 w 5454"/>
                  <a:gd name="T113" fmla="*/ 767 h 6556"/>
                  <a:gd name="T114" fmla="*/ 894 w 5454"/>
                  <a:gd name="T115" fmla="*/ 468 h 6556"/>
                  <a:gd name="T116" fmla="*/ 918 w 5454"/>
                  <a:gd name="T117" fmla="*/ 321 h 6556"/>
                  <a:gd name="T118" fmla="*/ 983 w 5454"/>
                  <a:gd name="T119" fmla="*/ 191 h 6556"/>
                  <a:gd name="T120" fmla="*/ 1085 w 5454"/>
                  <a:gd name="T121" fmla="*/ 92 h 6556"/>
                  <a:gd name="T122" fmla="*/ 1215 w 5454"/>
                  <a:gd name="T123" fmla="*/ 24 h 6556"/>
                  <a:gd name="T124" fmla="*/ 1363 w 5454"/>
                  <a:gd name="T125" fmla="*/ 0 h 6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454" h="6556">
                    <a:moveTo>
                      <a:pt x="469" y="1140"/>
                    </a:moveTo>
                    <a:lnTo>
                      <a:pt x="439" y="1146"/>
                    </a:lnTo>
                    <a:lnTo>
                      <a:pt x="413" y="1158"/>
                    </a:lnTo>
                    <a:lnTo>
                      <a:pt x="393" y="1178"/>
                    </a:lnTo>
                    <a:lnTo>
                      <a:pt x="379" y="1204"/>
                    </a:lnTo>
                    <a:lnTo>
                      <a:pt x="375" y="1234"/>
                    </a:lnTo>
                    <a:lnTo>
                      <a:pt x="375" y="6088"/>
                    </a:lnTo>
                    <a:lnTo>
                      <a:pt x="379" y="6118"/>
                    </a:lnTo>
                    <a:lnTo>
                      <a:pt x="393" y="6143"/>
                    </a:lnTo>
                    <a:lnTo>
                      <a:pt x="413" y="6163"/>
                    </a:lnTo>
                    <a:lnTo>
                      <a:pt x="439" y="6177"/>
                    </a:lnTo>
                    <a:lnTo>
                      <a:pt x="469" y="6181"/>
                    </a:lnTo>
                    <a:lnTo>
                      <a:pt x="4092" y="6181"/>
                    </a:lnTo>
                    <a:lnTo>
                      <a:pt x="4121" y="6177"/>
                    </a:lnTo>
                    <a:lnTo>
                      <a:pt x="4147" y="6163"/>
                    </a:lnTo>
                    <a:lnTo>
                      <a:pt x="4167" y="6143"/>
                    </a:lnTo>
                    <a:lnTo>
                      <a:pt x="4181" y="6118"/>
                    </a:lnTo>
                    <a:lnTo>
                      <a:pt x="4185" y="6088"/>
                    </a:lnTo>
                    <a:lnTo>
                      <a:pt x="4185" y="5791"/>
                    </a:lnTo>
                    <a:lnTo>
                      <a:pt x="1363" y="5791"/>
                    </a:lnTo>
                    <a:lnTo>
                      <a:pt x="1287" y="5785"/>
                    </a:lnTo>
                    <a:lnTo>
                      <a:pt x="1215" y="5767"/>
                    </a:lnTo>
                    <a:lnTo>
                      <a:pt x="1147" y="5737"/>
                    </a:lnTo>
                    <a:lnTo>
                      <a:pt x="1085" y="5699"/>
                    </a:lnTo>
                    <a:lnTo>
                      <a:pt x="1031" y="5653"/>
                    </a:lnTo>
                    <a:lnTo>
                      <a:pt x="983" y="5597"/>
                    </a:lnTo>
                    <a:lnTo>
                      <a:pt x="946" y="5537"/>
                    </a:lnTo>
                    <a:lnTo>
                      <a:pt x="918" y="5470"/>
                    </a:lnTo>
                    <a:lnTo>
                      <a:pt x="900" y="5398"/>
                    </a:lnTo>
                    <a:lnTo>
                      <a:pt x="894" y="5322"/>
                    </a:lnTo>
                    <a:lnTo>
                      <a:pt x="894" y="1140"/>
                    </a:lnTo>
                    <a:lnTo>
                      <a:pt x="469" y="1140"/>
                    </a:lnTo>
                    <a:close/>
                    <a:moveTo>
                      <a:pt x="1363" y="375"/>
                    </a:moveTo>
                    <a:lnTo>
                      <a:pt x="1333" y="379"/>
                    </a:lnTo>
                    <a:lnTo>
                      <a:pt x="1307" y="393"/>
                    </a:lnTo>
                    <a:lnTo>
                      <a:pt x="1287" y="413"/>
                    </a:lnTo>
                    <a:lnTo>
                      <a:pt x="1273" y="439"/>
                    </a:lnTo>
                    <a:lnTo>
                      <a:pt x="1269" y="468"/>
                    </a:lnTo>
                    <a:lnTo>
                      <a:pt x="1269" y="5322"/>
                    </a:lnTo>
                    <a:lnTo>
                      <a:pt x="1273" y="5352"/>
                    </a:lnTo>
                    <a:lnTo>
                      <a:pt x="1287" y="5378"/>
                    </a:lnTo>
                    <a:lnTo>
                      <a:pt x="1307" y="5398"/>
                    </a:lnTo>
                    <a:lnTo>
                      <a:pt x="1333" y="5412"/>
                    </a:lnTo>
                    <a:lnTo>
                      <a:pt x="1363" y="5416"/>
                    </a:lnTo>
                    <a:lnTo>
                      <a:pt x="4985" y="5416"/>
                    </a:lnTo>
                    <a:lnTo>
                      <a:pt x="5015" y="5412"/>
                    </a:lnTo>
                    <a:lnTo>
                      <a:pt x="5041" y="5398"/>
                    </a:lnTo>
                    <a:lnTo>
                      <a:pt x="5061" y="5378"/>
                    </a:lnTo>
                    <a:lnTo>
                      <a:pt x="5075" y="5352"/>
                    </a:lnTo>
                    <a:lnTo>
                      <a:pt x="5079" y="5322"/>
                    </a:lnTo>
                    <a:lnTo>
                      <a:pt x="5079" y="468"/>
                    </a:lnTo>
                    <a:lnTo>
                      <a:pt x="5075" y="439"/>
                    </a:lnTo>
                    <a:lnTo>
                      <a:pt x="5061" y="413"/>
                    </a:lnTo>
                    <a:lnTo>
                      <a:pt x="5041" y="393"/>
                    </a:lnTo>
                    <a:lnTo>
                      <a:pt x="5015" y="379"/>
                    </a:lnTo>
                    <a:lnTo>
                      <a:pt x="4985" y="375"/>
                    </a:lnTo>
                    <a:lnTo>
                      <a:pt x="1363" y="375"/>
                    </a:lnTo>
                    <a:close/>
                    <a:moveTo>
                      <a:pt x="1363" y="0"/>
                    </a:moveTo>
                    <a:lnTo>
                      <a:pt x="4985" y="0"/>
                    </a:lnTo>
                    <a:lnTo>
                      <a:pt x="5061" y="6"/>
                    </a:lnTo>
                    <a:lnTo>
                      <a:pt x="5133" y="24"/>
                    </a:lnTo>
                    <a:lnTo>
                      <a:pt x="5201" y="52"/>
                    </a:lnTo>
                    <a:lnTo>
                      <a:pt x="5263" y="92"/>
                    </a:lnTo>
                    <a:lnTo>
                      <a:pt x="5316" y="138"/>
                    </a:lnTo>
                    <a:lnTo>
                      <a:pt x="5362" y="191"/>
                    </a:lnTo>
                    <a:lnTo>
                      <a:pt x="5402" y="253"/>
                    </a:lnTo>
                    <a:lnTo>
                      <a:pt x="5430" y="321"/>
                    </a:lnTo>
                    <a:lnTo>
                      <a:pt x="5448" y="393"/>
                    </a:lnTo>
                    <a:lnTo>
                      <a:pt x="5454" y="468"/>
                    </a:lnTo>
                    <a:lnTo>
                      <a:pt x="5454" y="5322"/>
                    </a:lnTo>
                    <a:lnTo>
                      <a:pt x="5448" y="5398"/>
                    </a:lnTo>
                    <a:lnTo>
                      <a:pt x="5430" y="5470"/>
                    </a:lnTo>
                    <a:lnTo>
                      <a:pt x="5402" y="5537"/>
                    </a:lnTo>
                    <a:lnTo>
                      <a:pt x="5362" y="5597"/>
                    </a:lnTo>
                    <a:lnTo>
                      <a:pt x="5316" y="5653"/>
                    </a:lnTo>
                    <a:lnTo>
                      <a:pt x="5263" y="5699"/>
                    </a:lnTo>
                    <a:lnTo>
                      <a:pt x="5201" y="5737"/>
                    </a:lnTo>
                    <a:lnTo>
                      <a:pt x="5133" y="5767"/>
                    </a:lnTo>
                    <a:lnTo>
                      <a:pt x="5061" y="5785"/>
                    </a:lnTo>
                    <a:lnTo>
                      <a:pt x="4985" y="5791"/>
                    </a:lnTo>
                    <a:lnTo>
                      <a:pt x="4560" y="5791"/>
                    </a:lnTo>
                    <a:lnTo>
                      <a:pt x="4560" y="6088"/>
                    </a:lnTo>
                    <a:lnTo>
                      <a:pt x="4554" y="6163"/>
                    </a:lnTo>
                    <a:lnTo>
                      <a:pt x="4536" y="6235"/>
                    </a:lnTo>
                    <a:lnTo>
                      <a:pt x="4508" y="6303"/>
                    </a:lnTo>
                    <a:lnTo>
                      <a:pt x="4469" y="6365"/>
                    </a:lnTo>
                    <a:lnTo>
                      <a:pt x="4423" y="6419"/>
                    </a:lnTo>
                    <a:lnTo>
                      <a:pt x="4369" y="6466"/>
                    </a:lnTo>
                    <a:lnTo>
                      <a:pt x="4307" y="6504"/>
                    </a:lnTo>
                    <a:lnTo>
                      <a:pt x="4239" y="6532"/>
                    </a:lnTo>
                    <a:lnTo>
                      <a:pt x="4167" y="6550"/>
                    </a:lnTo>
                    <a:lnTo>
                      <a:pt x="4092" y="6556"/>
                    </a:lnTo>
                    <a:lnTo>
                      <a:pt x="469" y="6556"/>
                    </a:lnTo>
                    <a:lnTo>
                      <a:pt x="393" y="6550"/>
                    </a:lnTo>
                    <a:lnTo>
                      <a:pt x="321" y="6532"/>
                    </a:lnTo>
                    <a:lnTo>
                      <a:pt x="253" y="6504"/>
                    </a:lnTo>
                    <a:lnTo>
                      <a:pt x="192" y="6466"/>
                    </a:lnTo>
                    <a:lnTo>
                      <a:pt x="138" y="6419"/>
                    </a:lnTo>
                    <a:lnTo>
                      <a:pt x="90" y="6365"/>
                    </a:lnTo>
                    <a:lnTo>
                      <a:pt x="52" y="6303"/>
                    </a:lnTo>
                    <a:lnTo>
                      <a:pt x="24" y="6235"/>
                    </a:lnTo>
                    <a:lnTo>
                      <a:pt x="6" y="6163"/>
                    </a:lnTo>
                    <a:lnTo>
                      <a:pt x="0" y="6088"/>
                    </a:lnTo>
                    <a:lnTo>
                      <a:pt x="0" y="1234"/>
                    </a:lnTo>
                    <a:lnTo>
                      <a:pt x="6" y="1158"/>
                    </a:lnTo>
                    <a:lnTo>
                      <a:pt x="24" y="1086"/>
                    </a:lnTo>
                    <a:lnTo>
                      <a:pt x="52" y="1019"/>
                    </a:lnTo>
                    <a:lnTo>
                      <a:pt x="90" y="959"/>
                    </a:lnTo>
                    <a:lnTo>
                      <a:pt x="138" y="903"/>
                    </a:lnTo>
                    <a:lnTo>
                      <a:pt x="192" y="857"/>
                    </a:lnTo>
                    <a:lnTo>
                      <a:pt x="253" y="819"/>
                    </a:lnTo>
                    <a:lnTo>
                      <a:pt x="321" y="791"/>
                    </a:lnTo>
                    <a:lnTo>
                      <a:pt x="393" y="773"/>
                    </a:lnTo>
                    <a:lnTo>
                      <a:pt x="469" y="767"/>
                    </a:lnTo>
                    <a:lnTo>
                      <a:pt x="894" y="767"/>
                    </a:lnTo>
                    <a:lnTo>
                      <a:pt x="894" y="468"/>
                    </a:lnTo>
                    <a:lnTo>
                      <a:pt x="900" y="393"/>
                    </a:lnTo>
                    <a:lnTo>
                      <a:pt x="918" y="321"/>
                    </a:lnTo>
                    <a:lnTo>
                      <a:pt x="946" y="253"/>
                    </a:lnTo>
                    <a:lnTo>
                      <a:pt x="983" y="191"/>
                    </a:lnTo>
                    <a:lnTo>
                      <a:pt x="1031" y="138"/>
                    </a:lnTo>
                    <a:lnTo>
                      <a:pt x="1085" y="92"/>
                    </a:lnTo>
                    <a:lnTo>
                      <a:pt x="1147" y="52"/>
                    </a:lnTo>
                    <a:lnTo>
                      <a:pt x="1215" y="24"/>
                    </a:lnTo>
                    <a:lnTo>
                      <a:pt x="1287" y="6"/>
                    </a:lnTo>
                    <a:lnTo>
                      <a:pt x="1363" y="0"/>
                    </a:lnTo>
                    <a:close/>
                  </a:path>
                </a:pathLst>
              </a:custGeom>
              <a:grpFill/>
              <a:ln w="3175">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1400">
                  <a:latin typeface="Arial" panose="020B0604020202020204" pitchFamily="34" charset="0"/>
                  <a:ea typeface="Ebrima" panose="02000000000000000000" pitchFamily="2" charset="0"/>
                  <a:cs typeface="Arial" panose="020B0604020202020204" pitchFamily="34" charset="0"/>
                </a:endParaRPr>
              </a:p>
            </p:txBody>
          </p:sp>
          <p:sp>
            <p:nvSpPr>
              <p:cNvPr id="89" name="Freeform 5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105F9B5-D8DC-423F-8A62-A6B1F0DD29B1}"/>
                  </a:ext>
                </a:extLst>
              </p:cNvPr>
              <p:cNvSpPr>
                <a:spLocks/>
              </p:cNvSpPr>
              <p:nvPr/>
            </p:nvSpPr>
            <p:spPr bwMode="auto">
              <a:xfrm>
                <a:off x="4305302" y="3106741"/>
                <a:ext cx="2476503" cy="296846"/>
              </a:xfrm>
              <a:custGeom>
                <a:avLst/>
                <a:gdLst>
                  <a:gd name="T0" fmla="*/ 187 w 3120"/>
                  <a:gd name="T1" fmla="*/ 0 h 375"/>
                  <a:gd name="T2" fmla="*/ 2932 w 3120"/>
                  <a:gd name="T3" fmla="*/ 0 h 375"/>
                  <a:gd name="T4" fmla="*/ 2974 w 3120"/>
                  <a:gd name="T5" fmla="*/ 4 h 375"/>
                  <a:gd name="T6" fmla="*/ 3014 w 3120"/>
                  <a:gd name="T7" fmla="*/ 18 h 375"/>
                  <a:gd name="T8" fmla="*/ 3050 w 3120"/>
                  <a:gd name="T9" fmla="*/ 42 h 375"/>
                  <a:gd name="T10" fmla="*/ 3078 w 3120"/>
                  <a:gd name="T11" fmla="*/ 70 h 375"/>
                  <a:gd name="T12" fmla="*/ 3100 w 3120"/>
                  <a:gd name="T13" fmla="*/ 104 h 375"/>
                  <a:gd name="T14" fmla="*/ 3114 w 3120"/>
                  <a:gd name="T15" fmla="*/ 144 h 375"/>
                  <a:gd name="T16" fmla="*/ 3120 w 3120"/>
                  <a:gd name="T17" fmla="*/ 187 h 375"/>
                  <a:gd name="T18" fmla="*/ 3114 w 3120"/>
                  <a:gd name="T19" fmla="*/ 229 h 375"/>
                  <a:gd name="T20" fmla="*/ 3100 w 3120"/>
                  <a:gd name="T21" fmla="*/ 269 h 375"/>
                  <a:gd name="T22" fmla="*/ 3078 w 3120"/>
                  <a:gd name="T23" fmla="*/ 303 h 375"/>
                  <a:gd name="T24" fmla="*/ 3050 w 3120"/>
                  <a:gd name="T25" fmla="*/ 333 h 375"/>
                  <a:gd name="T26" fmla="*/ 3014 w 3120"/>
                  <a:gd name="T27" fmla="*/ 355 h 375"/>
                  <a:gd name="T28" fmla="*/ 2974 w 3120"/>
                  <a:gd name="T29" fmla="*/ 369 h 375"/>
                  <a:gd name="T30" fmla="*/ 2932 w 3120"/>
                  <a:gd name="T31" fmla="*/ 375 h 375"/>
                  <a:gd name="T32" fmla="*/ 187 w 3120"/>
                  <a:gd name="T33" fmla="*/ 375 h 375"/>
                  <a:gd name="T34" fmla="*/ 143 w 3120"/>
                  <a:gd name="T35" fmla="*/ 369 h 375"/>
                  <a:gd name="T36" fmla="*/ 106 w 3120"/>
                  <a:gd name="T37" fmla="*/ 355 h 375"/>
                  <a:gd name="T38" fmla="*/ 70 w 3120"/>
                  <a:gd name="T39" fmla="*/ 333 h 375"/>
                  <a:gd name="T40" fmla="*/ 42 w 3120"/>
                  <a:gd name="T41" fmla="*/ 303 h 375"/>
                  <a:gd name="T42" fmla="*/ 20 w 3120"/>
                  <a:gd name="T43" fmla="*/ 269 h 375"/>
                  <a:gd name="T44" fmla="*/ 6 w 3120"/>
                  <a:gd name="T45" fmla="*/ 229 h 375"/>
                  <a:gd name="T46" fmla="*/ 0 w 3120"/>
                  <a:gd name="T47" fmla="*/ 187 h 375"/>
                  <a:gd name="T48" fmla="*/ 6 w 3120"/>
                  <a:gd name="T49" fmla="*/ 144 h 375"/>
                  <a:gd name="T50" fmla="*/ 20 w 3120"/>
                  <a:gd name="T51" fmla="*/ 104 h 375"/>
                  <a:gd name="T52" fmla="*/ 42 w 3120"/>
                  <a:gd name="T53" fmla="*/ 70 h 375"/>
                  <a:gd name="T54" fmla="*/ 70 w 3120"/>
                  <a:gd name="T55" fmla="*/ 42 h 375"/>
                  <a:gd name="T56" fmla="*/ 106 w 3120"/>
                  <a:gd name="T57" fmla="*/ 18 h 375"/>
                  <a:gd name="T58" fmla="*/ 143 w 3120"/>
                  <a:gd name="T59" fmla="*/ 4 h 375"/>
                  <a:gd name="T60" fmla="*/ 187 w 3120"/>
                  <a:gd name="T61"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5">
                    <a:moveTo>
                      <a:pt x="187" y="0"/>
                    </a:moveTo>
                    <a:lnTo>
                      <a:pt x="2932" y="0"/>
                    </a:lnTo>
                    <a:lnTo>
                      <a:pt x="2974" y="4"/>
                    </a:lnTo>
                    <a:lnTo>
                      <a:pt x="3014" y="18"/>
                    </a:lnTo>
                    <a:lnTo>
                      <a:pt x="3050" y="42"/>
                    </a:lnTo>
                    <a:lnTo>
                      <a:pt x="3078" y="70"/>
                    </a:lnTo>
                    <a:lnTo>
                      <a:pt x="3100" y="104"/>
                    </a:lnTo>
                    <a:lnTo>
                      <a:pt x="3114" y="144"/>
                    </a:lnTo>
                    <a:lnTo>
                      <a:pt x="3120" y="187"/>
                    </a:lnTo>
                    <a:lnTo>
                      <a:pt x="3114" y="229"/>
                    </a:lnTo>
                    <a:lnTo>
                      <a:pt x="3100" y="269"/>
                    </a:lnTo>
                    <a:lnTo>
                      <a:pt x="3078" y="303"/>
                    </a:lnTo>
                    <a:lnTo>
                      <a:pt x="3050" y="333"/>
                    </a:lnTo>
                    <a:lnTo>
                      <a:pt x="3014" y="355"/>
                    </a:lnTo>
                    <a:lnTo>
                      <a:pt x="2974" y="369"/>
                    </a:lnTo>
                    <a:lnTo>
                      <a:pt x="2932" y="375"/>
                    </a:lnTo>
                    <a:lnTo>
                      <a:pt x="187" y="375"/>
                    </a:lnTo>
                    <a:lnTo>
                      <a:pt x="143" y="369"/>
                    </a:lnTo>
                    <a:lnTo>
                      <a:pt x="106" y="355"/>
                    </a:lnTo>
                    <a:lnTo>
                      <a:pt x="70" y="333"/>
                    </a:lnTo>
                    <a:lnTo>
                      <a:pt x="42" y="303"/>
                    </a:lnTo>
                    <a:lnTo>
                      <a:pt x="20" y="269"/>
                    </a:lnTo>
                    <a:lnTo>
                      <a:pt x="6" y="229"/>
                    </a:lnTo>
                    <a:lnTo>
                      <a:pt x="0" y="187"/>
                    </a:lnTo>
                    <a:lnTo>
                      <a:pt x="6" y="144"/>
                    </a:lnTo>
                    <a:lnTo>
                      <a:pt x="20" y="104"/>
                    </a:lnTo>
                    <a:lnTo>
                      <a:pt x="42" y="70"/>
                    </a:lnTo>
                    <a:lnTo>
                      <a:pt x="70" y="42"/>
                    </a:lnTo>
                    <a:lnTo>
                      <a:pt x="106" y="18"/>
                    </a:lnTo>
                    <a:lnTo>
                      <a:pt x="143" y="4"/>
                    </a:lnTo>
                    <a:lnTo>
                      <a:pt x="187" y="0"/>
                    </a:lnTo>
                    <a:close/>
                  </a:path>
                </a:pathLst>
              </a:custGeom>
              <a:grpFill/>
              <a:ln w="3175">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1400">
                  <a:latin typeface="Arial" panose="020B0604020202020204" pitchFamily="34" charset="0"/>
                  <a:ea typeface="Ebrima" panose="02000000000000000000" pitchFamily="2" charset="0"/>
                  <a:cs typeface="Arial" panose="020B0604020202020204" pitchFamily="34" charset="0"/>
                </a:endParaRPr>
              </a:p>
            </p:txBody>
          </p:sp>
          <p:sp>
            <p:nvSpPr>
              <p:cNvPr id="90" name="Freeform 57">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3F0BBCD-945E-4242-A904-ADE13024EDE7}"/>
                  </a:ext>
                </a:extLst>
              </p:cNvPr>
              <p:cNvSpPr>
                <a:spLocks/>
              </p:cNvSpPr>
              <p:nvPr/>
            </p:nvSpPr>
            <p:spPr bwMode="auto">
              <a:xfrm>
                <a:off x="4305302" y="3813172"/>
                <a:ext cx="2476503" cy="296846"/>
              </a:xfrm>
              <a:custGeom>
                <a:avLst/>
                <a:gdLst>
                  <a:gd name="T0" fmla="*/ 187 w 3120"/>
                  <a:gd name="T1" fmla="*/ 0 h 375"/>
                  <a:gd name="T2" fmla="*/ 2932 w 3120"/>
                  <a:gd name="T3" fmla="*/ 0 h 375"/>
                  <a:gd name="T4" fmla="*/ 2974 w 3120"/>
                  <a:gd name="T5" fmla="*/ 6 h 375"/>
                  <a:gd name="T6" fmla="*/ 3014 w 3120"/>
                  <a:gd name="T7" fmla="*/ 20 h 375"/>
                  <a:gd name="T8" fmla="*/ 3050 w 3120"/>
                  <a:gd name="T9" fmla="*/ 42 h 375"/>
                  <a:gd name="T10" fmla="*/ 3078 w 3120"/>
                  <a:gd name="T11" fmla="*/ 72 h 375"/>
                  <a:gd name="T12" fmla="*/ 3100 w 3120"/>
                  <a:gd name="T13" fmla="*/ 106 h 375"/>
                  <a:gd name="T14" fmla="*/ 3114 w 3120"/>
                  <a:gd name="T15" fmla="*/ 146 h 375"/>
                  <a:gd name="T16" fmla="*/ 3120 w 3120"/>
                  <a:gd name="T17" fmla="*/ 187 h 375"/>
                  <a:gd name="T18" fmla="*/ 3114 w 3120"/>
                  <a:gd name="T19" fmla="*/ 231 h 375"/>
                  <a:gd name="T20" fmla="*/ 3100 w 3120"/>
                  <a:gd name="T21" fmla="*/ 271 h 375"/>
                  <a:gd name="T22" fmla="*/ 3078 w 3120"/>
                  <a:gd name="T23" fmla="*/ 305 h 375"/>
                  <a:gd name="T24" fmla="*/ 3050 w 3120"/>
                  <a:gd name="T25" fmla="*/ 333 h 375"/>
                  <a:gd name="T26" fmla="*/ 3014 w 3120"/>
                  <a:gd name="T27" fmla="*/ 357 h 375"/>
                  <a:gd name="T28" fmla="*/ 2974 w 3120"/>
                  <a:gd name="T29" fmla="*/ 371 h 375"/>
                  <a:gd name="T30" fmla="*/ 2932 w 3120"/>
                  <a:gd name="T31" fmla="*/ 375 h 375"/>
                  <a:gd name="T32" fmla="*/ 187 w 3120"/>
                  <a:gd name="T33" fmla="*/ 375 h 375"/>
                  <a:gd name="T34" fmla="*/ 143 w 3120"/>
                  <a:gd name="T35" fmla="*/ 371 h 375"/>
                  <a:gd name="T36" fmla="*/ 106 w 3120"/>
                  <a:gd name="T37" fmla="*/ 357 h 375"/>
                  <a:gd name="T38" fmla="*/ 70 w 3120"/>
                  <a:gd name="T39" fmla="*/ 335 h 375"/>
                  <a:gd name="T40" fmla="*/ 42 w 3120"/>
                  <a:gd name="T41" fmla="*/ 305 h 375"/>
                  <a:gd name="T42" fmla="*/ 20 w 3120"/>
                  <a:gd name="T43" fmla="*/ 271 h 375"/>
                  <a:gd name="T44" fmla="*/ 6 w 3120"/>
                  <a:gd name="T45" fmla="*/ 231 h 375"/>
                  <a:gd name="T46" fmla="*/ 0 w 3120"/>
                  <a:gd name="T47" fmla="*/ 187 h 375"/>
                  <a:gd name="T48" fmla="*/ 6 w 3120"/>
                  <a:gd name="T49" fmla="*/ 146 h 375"/>
                  <a:gd name="T50" fmla="*/ 20 w 3120"/>
                  <a:gd name="T51" fmla="*/ 106 h 375"/>
                  <a:gd name="T52" fmla="*/ 42 w 3120"/>
                  <a:gd name="T53" fmla="*/ 72 h 375"/>
                  <a:gd name="T54" fmla="*/ 70 w 3120"/>
                  <a:gd name="T55" fmla="*/ 42 h 375"/>
                  <a:gd name="T56" fmla="*/ 106 w 3120"/>
                  <a:gd name="T57" fmla="*/ 20 h 375"/>
                  <a:gd name="T58" fmla="*/ 143 w 3120"/>
                  <a:gd name="T59" fmla="*/ 6 h 375"/>
                  <a:gd name="T60" fmla="*/ 187 w 3120"/>
                  <a:gd name="T61"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5">
                    <a:moveTo>
                      <a:pt x="187" y="0"/>
                    </a:moveTo>
                    <a:lnTo>
                      <a:pt x="2932" y="0"/>
                    </a:lnTo>
                    <a:lnTo>
                      <a:pt x="2974" y="6"/>
                    </a:lnTo>
                    <a:lnTo>
                      <a:pt x="3014" y="20"/>
                    </a:lnTo>
                    <a:lnTo>
                      <a:pt x="3050" y="42"/>
                    </a:lnTo>
                    <a:lnTo>
                      <a:pt x="3078" y="72"/>
                    </a:lnTo>
                    <a:lnTo>
                      <a:pt x="3100" y="106"/>
                    </a:lnTo>
                    <a:lnTo>
                      <a:pt x="3114" y="146"/>
                    </a:lnTo>
                    <a:lnTo>
                      <a:pt x="3120" y="187"/>
                    </a:lnTo>
                    <a:lnTo>
                      <a:pt x="3114" y="231"/>
                    </a:lnTo>
                    <a:lnTo>
                      <a:pt x="3100" y="271"/>
                    </a:lnTo>
                    <a:lnTo>
                      <a:pt x="3078" y="305"/>
                    </a:lnTo>
                    <a:lnTo>
                      <a:pt x="3050" y="333"/>
                    </a:lnTo>
                    <a:lnTo>
                      <a:pt x="3014" y="357"/>
                    </a:lnTo>
                    <a:lnTo>
                      <a:pt x="2974" y="371"/>
                    </a:lnTo>
                    <a:lnTo>
                      <a:pt x="2932" y="375"/>
                    </a:lnTo>
                    <a:lnTo>
                      <a:pt x="187" y="375"/>
                    </a:lnTo>
                    <a:lnTo>
                      <a:pt x="143" y="371"/>
                    </a:lnTo>
                    <a:lnTo>
                      <a:pt x="106" y="357"/>
                    </a:lnTo>
                    <a:lnTo>
                      <a:pt x="70" y="335"/>
                    </a:lnTo>
                    <a:lnTo>
                      <a:pt x="42" y="305"/>
                    </a:lnTo>
                    <a:lnTo>
                      <a:pt x="20" y="271"/>
                    </a:lnTo>
                    <a:lnTo>
                      <a:pt x="6" y="231"/>
                    </a:lnTo>
                    <a:lnTo>
                      <a:pt x="0" y="187"/>
                    </a:lnTo>
                    <a:lnTo>
                      <a:pt x="6" y="146"/>
                    </a:lnTo>
                    <a:lnTo>
                      <a:pt x="20" y="106"/>
                    </a:lnTo>
                    <a:lnTo>
                      <a:pt x="42" y="72"/>
                    </a:lnTo>
                    <a:lnTo>
                      <a:pt x="70" y="42"/>
                    </a:lnTo>
                    <a:lnTo>
                      <a:pt x="106" y="20"/>
                    </a:lnTo>
                    <a:lnTo>
                      <a:pt x="143" y="6"/>
                    </a:lnTo>
                    <a:lnTo>
                      <a:pt x="187" y="0"/>
                    </a:lnTo>
                    <a:close/>
                  </a:path>
                </a:pathLst>
              </a:custGeom>
              <a:grpFill/>
              <a:ln w="3175">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1400">
                  <a:latin typeface="Arial" panose="020B0604020202020204" pitchFamily="34" charset="0"/>
                  <a:ea typeface="Ebrima" panose="02000000000000000000" pitchFamily="2" charset="0"/>
                  <a:cs typeface="Arial" panose="020B0604020202020204" pitchFamily="34" charset="0"/>
                </a:endParaRPr>
              </a:p>
            </p:txBody>
          </p:sp>
          <p:sp>
            <p:nvSpPr>
              <p:cNvPr id="91" name="Freeform 5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C4CF565-1345-4FA2-8391-D165219995EB}"/>
                  </a:ext>
                </a:extLst>
              </p:cNvPr>
              <p:cNvSpPr>
                <a:spLocks/>
              </p:cNvSpPr>
              <p:nvPr/>
            </p:nvSpPr>
            <p:spPr bwMode="auto">
              <a:xfrm>
                <a:off x="4305302" y="4519603"/>
                <a:ext cx="2476503" cy="296846"/>
              </a:xfrm>
              <a:custGeom>
                <a:avLst/>
                <a:gdLst>
                  <a:gd name="T0" fmla="*/ 187 w 3120"/>
                  <a:gd name="T1" fmla="*/ 0 h 375"/>
                  <a:gd name="T2" fmla="*/ 2932 w 3120"/>
                  <a:gd name="T3" fmla="*/ 0 h 375"/>
                  <a:gd name="T4" fmla="*/ 2974 w 3120"/>
                  <a:gd name="T5" fmla="*/ 4 h 375"/>
                  <a:gd name="T6" fmla="*/ 3014 w 3120"/>
                  <a:gd name="T7" fmla="*/ 20 h 375"/>
                  <a:gd name="T8" fmla="*/ 3050 w 3120"/>
                  <a:gd name="T9" fmla="*/ 42 h 375"/>
                  <a:gd name="T10" fmla="*/ 3078 w 3120"/>
                  <a:gd name="T11" fmla="*/ 70 h 375"/>
                  <a:gd name="T12" fmla="*/ 3100 w 3120"/>
                  <a:gd name="T13" fmla="*/ 106 h 375"/>
                  <a:gd name="T14" fmla="*/ 3114 w 3120"/>
                  <a:gd name="T15" fmla="*/ 144 h 375"/>
                  <a:gd name="T16" fmla="*/ 3120 w 3120"/>
                  <a:gd name="T17" fmla="*/ 188 h 375"/>
                  <a:gd name="T18" fmla="*/ 3114 w 3120"/>
                  <a:gd name="T19" fmla="*/ 229 h 375"/>
                  <a:gd name="T20" fmla="*/ 3100 w 3120"/>
                  <a:gd name="T21" fmla="*/ 269 h 375"/>
                  <a:gd name="T22" fmla="*/ 3078 w 3120"/>
                  <a:gd name="T23" fmla="*/ 305 h 375"/>
                  <a:gd name="T24" fmla="*/ 3050 w 3120"/>
                  <a:gd name="T25" fmla="*/ 333 h 375"/>
                  <a:gd name="T26" fmla="*/ 3014 w 3120"/>
                  <a:gd name="T27" fmla="*/ 355 h 375"/>
                  <a:gd name="T28" fmla="*/ 2974 w 3120"/>
                  <a:gd name="T29" fmla="*/ 369 h 375"/>
                  <a:gd name="T30" fmla="*/ 2932 w 3120"/>
                  <a:gd name="T31" fmla="*/ 375 h 375"/>
                  <a:gd name="T32" fmla="*/ 187 w 3120"/>
                  <a:gd name="T33" fmla="*/ 375 h 375"/>
                  <a:gd name="T34" fmla="*/ 143 w 3120"/>
                  <a:gd name="T35" fmla="*/ 369 h 375"/>
                  <a:gd name="T36" fmla="*/ 106 w 3120"/>
                  <a:gd name="T37" fmla="*/ 355 h 375"/>
                  <a:gd name="T38" fmla="*/ 70 w 3120"/>
                  <a:gd name="T39" fmla="*/ 333 h 375"/>
                  <a:gd name="T40" fmla="*/ 42 w 3120"/>
                  <a:gd name="T41" fmla="*/ 305 h 375"/>
                  <a:gd name="T42" fmla="*/ 20 w 3120"/>
                  <a:gd name="T43" fmla="*/ 269 h 375"/>
                  <a:gd name="T44" fmla="*/ 6 w 3120"/>
                  <a:gd name="T45" fmla="*/ 229 h 375"/>
                  <a:gd name="T46" fmla="*/ 0 w 3120"/>
                  <a:gd name="T47" fmla="*/ 188 h 375"/>
                  <a:gd name="T48" fmla="*/ 6 w 3120"/>
                  <a:gd name="T49" fmla="*/ 144 h 375"/>
                  <a:gd name="T50" fmla="*/ 20 w 3120"/>
                  <a:gd name="T51" fmla="*/ 106 h 375"/>
                  <a:gd name="T52" fmla="*/ 42 w 3120"/>
                  <a:gd name="T53" fmla="*/ 70 h 375"/>
                  <a:gd name="T54" fmla="*/ 70 w 3120"/>
                  <a:gd name="T55" fmla="*/ 42 h 375"/>
                  <a:gd name="T56" fmla="*/ 106 w 3120"/>
                  <a:gd name="T57" fmla="*/ 20 h 375"/>
                  <a:gd name="T58" fmla="*/ 143 w 3120"/>
                  <a:gd name="T59" fmla="*/ 4 h 375"/>
                  <a:gd name="T60" fmla="*/ 187 w 3120"/>
                  <a:gd name="T61"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5">
                    <a:moveTo>
                      <a:pt x="187" y="0"/>
                    </a:moveTo>
                    <a:lnTo>
                      <a:pt x="2932" y="0"/>
                    </a:lnTo>
                    <a:lnTo>
                      <a:pt x="2974" y="4"/>
                    </a:lnTo>
                    <a:lnTo>
                      <a:pt x="3014" y="20"/>
                    </a:lnTo>
                    <a:lnTo>
                      <a:pt x="3050" y="42"/>
                    </a:lnTo>
                    <a:lnTo>
                      <a:pt x="3078" y="70"/>
                    </a:lnTo>
                    <a:lnTo>
                      <a:pt x="3100" y="106"/>
                    </a:lnTo>
                    <a:lnTo>
                      <a:pt x="3114" y="144"/>
                    </a:lnTo>
                    <a:lnTo>
                      <a:pt x="3120" y="188"/>
                    </a:lnTo>
                    <a:lnTo>
                      <a:pt x="3114" y="229"/>
                    </a:lnTo>
                    <a:lnTo>
                      <a:pt x="3100" y="269"/>
                    </a:lnTo>
                    <a:lnTo>
                      <a:pt x="3078" y="305"/>
                    </a:lnTo>
                    <a:lnTo>
                      <a:pt x="3050" y="333"/>
                    </a:lnTo>
                    <a:lnTo>
                      <a:pt x="3014" y="355"/>
                    </a:lnTo>
                    <a:lnTo>
                      <a:pt x="2974" y="369"/>
                    </a:lnTo>
                    <a:lnTo>
                      <a:pt x="2932" y="375"/>
                    </a:lnTo>
                    <a:lnTo>
                      <a:pt x="187" y="375"/>
                    </a:lnTo>
                    <a:lnTo>
                      <a:pt x="143" y="369"/>
                    </a:lnTo>
                    <a:lnTo>
                      <a:pt x="106" y="355"/>
                    </a:lnTo>
                    <a:lnTo>
                      <a:pt x="70" y="333"/>
                    </a:lnTo>
                    <a:lnTo>
                      <a:pt x="42" y="305"/>
                    </a:lnTo>
                    <a:lnTo>
                      <a:pt x="20" y="269"/>
                    </a:lnTo>
                    <a:lnTo>
                      <a:pt x="6" y="229"/>
                    </a:lnTo>
                    <a:lnTo>
                      <a:pt x="0" y="188"/>
                    </a:lnTo>
                    <a:lnTo>
                      <a:pt x="6" y="144"/>
                    </a:lnTo>
                    <a:lnTo>
                      <a:pt x="20" y="106"/>
                    </a:lnTo>
                    <a:lnTo>
                      <a:pt x="42" y="70"/>
                    </a:lnTo>
                    <a:lnTo>
                      <a:pt x="70" y="42"/>
                    </a:lnTo>
                    <a:lnTo>
                      <a:pt x="106" y="20"/>
                    </a:lnTo>
                    <a:lnTo>
                      <a:pt x="143" y="4"/>
                    </a:lnTo>
                    <a:lnTo>
                      <a:pt x="187" y="0"/>
                    </a:lnTo>
                    <a:close/>
                  </a:path>
                </a:pathLst>
              </a:custGeom>
              <a:grpFill/>
              <a:ln w="3175">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1400">
                  <a:latin typeface="Arial" panose="020B0604020202020204" pitchFamily="34" charset="0"/>
                  <a:ea typeface="Ebrima" panose="02000000000000000000" pitchFamily="2" charset="0"/>
                  <a:cs typeface="Arial" panose="020B0604020202020204" pitchFamily="34" charset="0"/>
                </a:endParaRPr>
              </a:p>
            </p:txBody>
          </p:sp>
          <p:sp>
            <p:nvSpPr>
              <p:cNvPr id="92" name="Freeform 5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F560C61-A2C7-4FB5-AF0D-2EC83CA691E5}"/>
                  </a:ext>
                </a:extLst>
              </p:cNvPr>
              <p:cNvSpPr>
                <a:spLocks/>
              </p:cNvSpPr>
              <p:nvPr/>
            </p:nvSpPr>
            <p:spPr bwMode="auto">
              <a:xfrm>
                <a:off x="4305302" y="5227629"/>
                <a:ext cx="2476503" cy="295285"/>
              </a:xfrm>
              <a:custGeom>
                <a:avLst/>
                <a:gdLst>
                  <a:gd name="T0" fmla="*/ 187 w 3120"/>
                  <a:gd name="T1" fmla="*/ 0 h 373"/>
                  <a:gd name="T2" fmla="*/ 2932 w 3120"/>
                  <a:gd name="T3" fmla="*/ 0 h 373"/>
                  <a:gd name="T4" fmla="*/ 2974 w 3120"/>
                  <a:gd name="T5" fmla="*/ 4 h 373"/>
                  <a:gd name="T6" fmla="*/ 3014 w 3120"/>
                  <a:gd name="T7" fmla="*/ 18 h 373"/>
                  <a:gd name="T8" fmla="*/ 3050 w 3120"/>
                  <a:gd name="T9" fmla="*/ 40 h 373"/>
                  <a:gd name="T10" fmla="*/ 3078 w 3120"/>
                  <a:gd name="T11" fmla="*/ 70 h 373"/>
                  <a:gd name="T12" fmla="*/ 3100 w 3120"/>
                  <a:gd name="T13" fmla="*/ 104 h 373"/>
                  <a:gd name="T14" fmla="*/ 3114 w 3120"/>
                  <a:gd name="T15" fmla="*/ 144 h 373"/>
                  <a:gd name="T16" fmla="*/ 3120 w 3120"/>
                  <a:gd name="T17" fmla="*/ 186 h 373"/>
                  <a:gd name="T18" fmla="*/ 3114 w 3120"/>
                  <a:gd name="T19" fmla="*/ 229 h 373"/>
                  <a:gd name="T20" fmla="*/ 3100 w 3120"/>
                  <a:gd name="T21" fmla="*/ 269 h 373"/>
                  <a:gd name="T22" fmla="*/ 3078 w 3120"/>
                  <a:gd name="T23" fmla="*/ 303 h 373"/>
                  <a:gd name="T24" fmla="*/ 3050 w 3120"/>
                  <a:gd name="T25" fmla="*/ 333 h 373"/>
                  <a:gd name="T26" fmla="*/ 3014 w 3120"/>
                  <a:gd name="T27" fmla="*/ 355 h 373"/>
                  <a:gd name="T28" fmla="*/ 2974 w 3120"/>
                  <a:gd name="T29" fmla="*/ 369 h 373"/>
                  <a:gd name="T30" fmla="*/ 2932 w 3120"/>
                  <a:gd name="T31" fmla="*/ 373 h 373"/>
                  <a:gd name="T32" fmla="*/ 187 w 3120"/>
                  <a:gd name="T33" fmla="*/ 373 h 373"/>
                  <a:gd name="T34" fmla="*/ 143 w 3120"/>
                  <a:gd name="T35" fmla="*/ 369 h 373"/>
                  <a:gd name="T36" fmla="*/ 106 w 3120"/>
                  <a:gd name="T37" fmla="*/ 355 h 373"/>
                  <a:gd name="T38" fmla="*/ 70 w 3120"/>
                  <a:gd name="T39" fmla="*/ 333 h 373"/>
                  <a:gd name="T40" fmla="*/ 42 w 3120"/>
                  <a:gd name="T41" fmla="*/ 303 h 373"/>
                  <a:gd name="T42" fmla="*/ 20 w 3120"/>
                  <a:gd name="T43" fmla="*/ 269 h 373"/>
                  <a:gd name="T44" fmla="*/ 6 w 3120"/>
                  <a:gd name="T45" fmla="*/ 229 h 373"/>
                  <a:gd name="T46" fmla="*/ 0 w 3120"/>
                  <a:gd name="T47" fmla="*/ 186 h 373"/>
                  <a:gd name="T48" fmla="*/ 6 w 3120"/>
                  <a:gd name="T49" fmla="*/ 144 h 373"/>
                  <a:gd name="T50" fmla="*/ 20 w 3120"/>
                  <a:gd name="T51" fmla="*/ 104 h 373"/>
                  <a:gd name="T52" fmla="*/ 42 w 3120"/>
                  <a:gd name="T53" fmla="*/ 70 h 373"/>
                  <a:gd name="T54" fmla="*/ 70 w 3120"/>
                  <a:gd name="T55" fmla="*/ 40 h 373"/>
                  <a:gd name="T56" fmla="*/ 106 w 3120"/>
                  <a:gd name="T57" fmla="*/ 18 h 373"/>
                  <a:gd name="T58" fmla="*/ 143 w 3120"/>
                  <a:gd name="T59" fmla="*/ 4 h 373"/>
                  <a:gd name="T60" fmla="*/ 187 w 3120"/>
                  <a:gd name="T61"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3">
                    <a:moveTo>
                      <a:pt x="187" y="0"/>
                    </a:moveTo>
                    <a:lnTo>
                      <a:pt x="2932" y="0"/>
                    </a:lnTo>
                    <a:lnTo>
                      <a:pt x="2974" y="4"/>
                    </a:lnTo>
                    <a:lnTo>
                      <a:pt x="3014" y="18"/>
                    </a:lnTo>
                    <a:lnTo>
                      <a:pt x="3050" y="40"/>
                    </a:lnTo>
                    <a:lnTo>
                      <a:pt x="3078" y="70"/>
                    </a:lnTo>
                    <a:lnTo>
                      <a:pt x="3100" y="104"/>
                    </a:lnTo>
                    <a:lnTo>
                      <a:pt x="3114" y="144"/>
                    </a:lnTo>
                    <a:lnTo>
                      <a:pt x="3120" y="186"/>
                    </a:lnTo>
                    <a:lnTo>
                      <a:pt x="3114" y="229"/>
                    </a:lnTo>
                    <a:lnTo>
                      <a:pt x="3100" y="269"/>
                    </a:lnTo>
                    <a:lnTo>
                      <a:pt x="3078" y="303"/>
                    </a:lnTo>
                    <a:lnTo>
                      <a:pt x="3050" y="333"/>
                    </a:lnTo>
                    <a:lnTo>
                      <a:pt x="3014" y="355"/>
                    </a:lnTo>
                    <a:lnTo>
                      <a:pt x="2974" y="369"/>
                    </a:lnTo>
                    <a:lnTo>
                      <a:pt x="2932" y="373"/>
                    </a:lnTo>
                    <a:lnTo>
                      <a:pt x="187" y="373"/>
                    </a:lnTo>
                    <a:lnTo>
                      <a:pt x="143" y="369"/>
                    </a:lnTo>
                    <a:lnTo>
                      <a:pt x="106" y="355"/>
                    </a:lnTo>
                    <a:lnTo>
                      <a:pt x="70" y="333"/>
                    </a:lnTo>
                    <a:lnTo>
                      <a:pt x="42" y="303"/>
                    </a:lnTo>
                    <a:lnTo>
                      <a:pt x="20" y="269"/>
                    </a:lnTo>
                    <a:lnTo>
                      <a:pt x="6" y="229"/>
                    </a:lnTo>
                    <a:lnTo>
                      <a:pt x="0" y="186"/>
                    </a:lnTo>
                    <a:lnTo>
                      <a:pt x="6" y="144"/>
                    </a:lnTo>
                    <a:lnTo>
                      <a:pt x="20" y="104"/>
                    </a:lnTo>
                    <a:lnTo>
                      <a:pt x="42" y="70"/>
                    </a:lnTo>
                    <a:lnTo>
                      <a:pt x="70" y="40"/>
                    </a:lnTo>
                    <a:lnTo>
                      <a:pt x="106" y="18"/>
                    </a:lnTo>
                    <a:lnTo>
                      <a:pt x="143" y="4"/>
                    </a:lnTo>
                    <a:lnTo>
                      <a:pt x="187" y="0"/>
                    </a:lnTo>
                    <a:close/>
                  </a:path>
                </a:pathLst>
              </a:custGeom>
              <a:grpFill/>
              <a:ln w="3175">
                <a:noFill/>
                <a:prstDash val="solid"/>
                <a:round/>
                <a:headEnd/>
                <a:tailEnd/>
              </a:ln>
            </p:spPr>
            <p:txBody>
              <a:bodyPr vert="horz" wrap="square" lIns="91419" tIns="45709" rIns="91419" bIns="45709" numCol="1" anchor="t" anchorCtr="0" compatLnSpc="1">
                <a:prstTxWarp prst="textNoShape">
                  <a:avLst/>
                </a:prstTxWarp>
              </a:bodyPr>
              <a:lstStyle/>
              <a:p>
                <a:pPr defTabSz="1450548"/>
                <a:endParaRPr lang="en-IN" sz="1400">
                  <a:latin typeface="Arial" panose="020B0604020202020204" pitchFamily="34" charset="0"/>
                  <a:ea typeface="Ebrima" panose="02000000000000000000" pitchFamily="2" charset="0"/>
                  <a:cs typeface="Arial" panose="020B0604020202020204" pitchFamily="34" charset="0"/>
                </a:endParaRPr>
              </a:p>
            </p:txBody>
          </p:sp>
        </p:grpSp>
        <p:sp>
          <p:nvSpPr>
            <p:cNvPr id="87" name="TextBox 28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D377F17-4CD4-44F9-9284-AFAAF1280127}"/>
                </a:ext>
              </a:extLst>
            </p:cNvPr>
            <p:cNvSpPr txBox="1"/>
            <p:nvPr/>
          </p:nvSpPr>
          <p:spPr>
            <a:xfrm>
              <a:off x="9483879" y="1194554"/>
              <a:ext cx="2156343" cy="246220"/>
            </a:xfrm>
            <a:prstGeom prst="rect">
              <a:avLst/>
            </a:prstGeom>
            <a:noFill/>
          </p:spPr>
          <p:txBody>
            <a:bodyPr wrap="square" lIns="0" tIns="0" rIns="0" bIns="0" rtlCol="0">
              <a:spAutoFit/>
            </a:bodyPr>
            <a:lstStyle/>
            <a:p>
              <a:pPr defTabSz="1450548"/>
              <a:r>
                <a:rPr lang="es-GT" sz="1600" b="1" dirty="0">
                  <a:latin typeface="Arial" panose="020B0604020202020204" pitchFamily="34" charset="0"/>
                  <a:ea typeface="Ebrima" panose="02000000000000000000" pitchFamily="2" charset="0"/>
                  <a:cs typeface="Arial" panose="020B0604020202020204" pitchFamily="34" charset="0"/>
                </a:rPr>
                <a:t>Fecha de Inicio </a:t>
              </a:r>
            </a:p>
          </p:txBody>
        </p:sp>
      </p:grpSp>
      <p:sp>
        <p:nvSpPr>
          <p:cNvPr id="93" name="TextBox 20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013691A-DF8B-4BF2-AE2B-B0DC26891324}"/>
              </a:ext>
            </a:extLst>
          </p:cNvPr>
          <p:cNvSpPr txBox="1"/>
          <p:nvPr/>
        </p:nvSpPr>
        <p:spPr>
          <a:xfrm>
            <a:off x="9551803" y="5841038"/>
            <a:ext cx="2490172" cy="307777"/>
          </a:xfrm>
          <a:prstGeom prst="rect">
            <a:avLst/>
          </a:prstGeom>
          <a:noFill/>
        </p:spPr>
        <p:txBody>
          <a:bodyPr wrap="square" lIns="0" tIns="0" rIns="0" bIns="0" rtlCol="0">
            <a:spAutoFit/>
          </a:bodyPr>
          <a:lstStyle>
            <a:defPPr>
              <a:defRPr lang="en-US"/>
            </a:defPPr>
            <a:lvl1pPr>
              <a:defRPr sz="1200" b="1">
                <a:solidFill>
                  <a:schemeClr val="tx1">
                    <a:lumMod val="75000"/>
                    <a:lumOff val="25000"/>
                  </a:schemeClr>
                </a:solidFill>
                <a:cs typeface="Arial" pitchFamily="34" charset="0"/>
              </a:defRPr>
            </a:lvl1pPr>
          </a:lstStyle>
          <a:p>
            <a:pPr algn="ctr" defTabSz="1450548"/>
            <a:r>
              <a:rPr lang="en-GB" sz="2000" dirty="0" err="1">
                <a:solidFill>
                  <a:srgbClr val="ED7D31"/>
                </a:solidFill>
                <a:latin typeface="Arial" panose="020B0604020202020204" pitchFamily="34" charset="0"/>
              </a:rPr>
              <a:t>Enero</a:t>
            </a:r>
            <a:r>
              <a:rPr lang="en-GB" sz="2000" dirty="0">
                <a:solidFill>
                  <a:srgbClr val="ED7D31"/>
                </a:solidFill>
                <a:latin typeface="Arial" panose="020B0604020202020204" pitchFamily="34" charset="0"/>
              </a:rPr>
              <a:t> 2019</a:t>
            </a:r>
          </a:p>
        </p:txBody>
      </p:sp>
      <p:sp>
        <p:nvSpPr>
          <p:cNvPr id="94" name="TextBox 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74EC2B1-304F-4C8F-BA7B-0E655CE39CC1}"/>
              </a:ext>
            </a:extLst>
          </p:cNvPr>
          <p:cNvSpPr txBox="1"/>
          <p:nvPr/>
        </p:nvSpPr>
        <p:spPr>
          <a:xfrm>
            <a:off x="9590037" y="1438684"/>
            <a:ext cx="2280570" cy="615553"/>
          </a:xfrm>
          <a:prstGeom prst="rect">
            <a:avLst/>
          </a:prstGeom>
          <a:noFill/>
        </p:spPr>
        <p:txBody>
          <a:bodyPr wrap="square" lIns="0" tIns="0" rIns="0" bIns="0" rtlCol="0">
            <a:spAutoFit/>
          </a:bodyPr>
          <a:lstStyle>
            <a:defPPr>
              <a:defRPr lang="en-US"/>
            </a:defPPr>
            <a:lvl1pPr algn="ctr" defTabSz="1450548">
              <a:defRPr sz="2000" b="1">
                <a:latin typeface="Arial" panose="020B0604020202020204" pitchFamily="34" charset="0"/>
                <a:cs typeface="Arial" panose="020B0604020202020204" pitchFamily="34" charset="0"/>
              </a:defRPr>
            </a:lvl1pPr>
          </a:lstStyle>
          <a:p>
            <a:r>
              <a:rPr lang="en-GB" dirty="0"/>
              <a:t>BENEFICIARIOS TOTALES</a:t>
            </a:r>
            <a:endParaRPr lang="en-IN"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752962081"/>
      </p:ext>
    </p:extLst>
  </p:cSld>
  <p:clrMapOvr>
    <a:masterClrMapping/>
  </p:clrMapOvr>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Conector recto 1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DA43EB0-F525-4FC8-890E-D00E5FF79A1D}"/>
              </a:ext>
            </a:extLst>
          </p:cNvPr>
          <p:cNvCxnSpPr>
            <a:cxnSpLocks/>
          </p:cNvCxnSpPr>
          <p:nvPr/>
        </p:nvCxnSpPr>
        <p:spPr>
          <a:xfrm flipH="1">
            <a:off x="148165" y="549619"/>
            <a:ext cx="11877672" cy="9279"/>
          </a:xfrm>
          <a:prstGeom prst="line">
            <a:avLst/>
          </a:prstGeom>
          <a:ln w="317500" cap="sq" cmpd="tri">
            <a:solidFill>
              <a:srgbClr val="00B0F0"/>
            </a:solidFill>
            <a:miter lim="800000"/>
            <a:tailEnd w="lg" len="lg"/>
          </a:ln>
        </p:spPr>
        <p:style>
          <a:lnRef idx="3">
            <a:schemeClr val="accent1"/>
          </a:lnRef>
          <a:fillRef idx="0">
            <a:schemeClr val="accent1"/>
          </a:fillRef>
          <a:effectRef idx="2">
            <a:schemeClr val="accent1"/>
          </a:effectRef>
          <a:fontRef idx="minor">
            <a:schemeClr val="tx1"/>
          </a:fontRef>
        </p:style>
      </p:cxnSp>
      <p:grpSp>
        <p:nvGrpSpPr>
          <p:cNvPr id="17" name="Grupo 1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85B79A4-67D7-4267-B096-DE7F4CFD5306}"/>
              </a:ext>
            </a:extLst>
          </p:cNvPr>
          <p:cNvGrpSpPr/>
          <p:nvPr/>
        </p:nvGrpSpPr>
        <p:grpSpPr>
          <a:xfrm>
            <a:off x="10831157" y="50662"/>
            <a:ext cx="1144955" cy="1016472"/>
            <a:chOff x="0" y="0"/>
            <a:chExt cx="2706370" cy="2851785"/>
          </a:xfrm>
        </p:grpSpPr>
        <p:pic>
          <p:nvPicPr>
            <p:cNvPr id="18" name="Imagen 17"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C09A44F-AB02-40CB-A319-E9FDBF87F63F}"/>
                </a:ext>
              </a:extLst>
            </p:cNvPr>
            <p:cNvPicPr>
              <a:picLocks noChangeAspect="1"/>
            </p:cNvPicPr>
            <p:nvPr/>
          </p:nvPicPr>
          <p:blipFill>
            <a:blip r:embed="rId4"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0" y="0"/>
              <a:ext cx="2706370" cy="2851785"/>
            </a:xfrm>
            <a:prstGeom prst="rect">
              <a:avLst/>
            </a:prstGeom>
            <a:noFill/>
            <a:ln>
              <a:noFill/>
            </a:ln>
          </p:spPr>
        </p:pic>
        <p:grpSp>
          <p:nvGrpSpPr>
            <p:cNvPr id="19" name="Grupo 1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F49C58A-D2B6-4F8E-9A8B-BD17D0D28A5E}"/>
                </a:ext>
              </a:extLst>
            </p:cNvPr>
            <p:cNvGrpSpPr/>
            <p:nvPr/>
          </p:nvGrpSpPr>
          <p:grpSpPr>
            <a:xfrm>
              <a:off x="469784" y="528506"/>
              <a:ext cx="1701800" cy="501149"/>
              <a:chOff x="0" y="8389"/>
              <a:chExt cx="1701800" cy="501149"/>
            </a:xfrm>
          </p:grpSpPr>
          <p:pic>
            <p:nvPicPr>
              <p:cNvPr id="20" name="Imagen 19"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45EB7C5-B20B-4A67-8184-D7382EFCD0CB}"/>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822122" y="8389"/>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1" name="Imagen 20"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D5B2139-1455-4E96-B92A-9E49E21FCF11}"/>
                  </a:ext>
                </a:extLst>
              </p:cNvPr>
              <p:cNvPicPr>
                <a:picLocks noChangeAspect="1"/>
              </p:cNvPicPr>
              <p:nvPr/>
            </p:nvPicPr>
            <p:blipFill rotWithShape="1">
              <a:blip r:embed="rId6"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3" t="18842" r="42279" b="65297"/>
              <a:stretch/>
            </p:blipFill>
            <p:spPr bwMode="auto">
              <a:xfrm>
                <a:off x="1241464" y="41945"/>
                <a:ext cx="460336" cy="450556"/>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2" name="Imagen 21"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6B87993-E859-46B1-8029-B8D5C71B0010}"/>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419450" y="16778"/>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3" name="Imagen 22"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46B7FA1-3A95-4EB9-8359-3E72F6574141}"/>
                  </a:ext>
                </a:extLst>
              </p:cNvPr>
              <p:cNvPicPr>
                <a:picLocks noChangeAspect="1"/>
              </p:cNvPicPr>
              <p:nvPr/>
            </p:nvPicPr>
            <p:blipFill rotWithShape="1">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5" r="42275" b="67278"/>
              <a:stretch/>
            </p:blipFill>
            <p:spPr bwMode="auto">
              <a:xfrm>
                <a:off x="0" y="33522"/>
                <a:ext cx="460336" cy="436262"/>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grpSp>
      </p:grpSp>
      <p:sp>
        <p:nvSpPr>
          <p:cNvPr id="11" name="5 Rectángulo redondead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F8FF665-D065-4804-9EFD-D8798E9B7CBD}"/>
              </a:ext>
            </a:extLst>
          </p:cNvPr>
          <p:cNvSpPr/>
          <p:nvPr/>
        </p:nvSpPr>
        <p:spPr>
          <a:xfrm>
            <a:off x="825881" y="153305"/>
            <a:ext cx="9327560" cy="728249"/>
          </a:xfrm>
          <a:prstGeom prst="roundRect">
            <a:avLst/>
          </a:prstGeom>
          <a:solidFill>
            <a:srgbClr val="002060"/>
          </a:solidFill>
          <a:ln>
            <a:noFill/>
          </a:ln>
          <a:effectLst>
            <a:glow rad="101600">
              <a:schemeClr val="bg1">
                <a:alpha val="6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anchor="ctr"/>
          <a:lstStyle/>
          <a:p>
            <a:pPr algn="ctr"/>
            <a:r>
              <a:rPr lang="es-GT" sz="4000" b="1" kern="0" dirty="0">
                <a:ln w="12700" cmpd="sng">
                  <a:solidFill>
                    <a:schemeClr val="accent4"/>
                  </a:solidFill>
                  <a:prstDash val="solid"/>
                </a:ln>
                <a:solidFill>
                  <a:srgbClr val="FFFF00"/>
                </a:solidFill>
                <a:latin typeface="Arial Black" panose="020B0A04020102020204" pitchFamily="34" charset="0"/>
                <a:cs typeface="Narkisim" pitchFamily="34" charset="-79"/>
              </a:rPr>
              <a:t>IV. PROYECTOS ESTRATÉGICOS</a:t>
            </a:r>
            <a:endParaRPr lang="en-US" sz="4000" b="1" kern="0" dirty="0">
              <a:ln w="12700" cmpd="sng">
                <a:solidFill>
                  <a:schemeClr val="accent4"/>
                </a:solidFill>
                <a:prstDash val="solid"/>
              </a:ln>
              <a:solidFill>
                <a:srgbClr val="FFFF00"/>
              </a:solidFill>
              <a:latin typeface="Arial Black" panose="020B0A04020102020204" pitchFamily="34" charset="0"/>
              <a:cs typeface="Narkisim" pitchFamily="34" charset="-79"/>
            </a:endParaRPr>
          </a:p>
        </p:txBody>
      </p:sp>
      <p:sp>
        <p:nvSpPr>
          <p:cNvPr id="12" name="Rectangle 3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189BC61-93B0-450B-AC68-CE92AC2BB170}"/>
              </a:ext>
            </a:extLst>
          </p:cNvPr>
          <p:cNvSpPr/>
          <p:nvPr/>
        </p:nvSpPr>
        <p:spPr>
          <a:xfrm>
            <a:off x="93097" y="1013508"/>
            <a:ext cx="3095226" cy="5784910"/>
          </a:xfrm>
          <a:prstGeom prst="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30" name="TextBox 8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93356B6-C4CF-4D44-B6BC-4BC1699E4302}"/>
              </a:ext>
            </a:extLst>
          </p:cNvPr>
          <p:cNvSpPr txBox="1"/>
          <p:nvPr/>
        </p:nvSpPr>
        <p:spPr>
          <a:xfrm>
            <a:off x="339447" y="1789563"/>
            <a:ext cx="2523778" cy="215444"/>
          </a:xfrm>
          <a:prstGeom prst="rect">
            <a:avLst/>
          </a:prstGeom>
          <a:noFill/>
        </p:spPr>
        <p:txBody>
          <a:bodyPr wrap="square" lIns="0" tIns="0" rIns="0" bIns="0" rtlCol="0">
            <a:spAutoFit/>
          </a:bodyPr>
          <a:lstStyle>
            <a:defPPr>
              <a:defRPr lang="en-US"/>
            </a:defPPr>
            <a:lvl1pPr algn="just" defTabSz="1450548">
              <a:defRPr sz="1400" b="1">
                <a:latin typeface="Arial" panose="020B0604020202020204" pitchFamily="34" charset="0"/>
                <a:ea typeface="Ebrima" panose="02000000000000000000" pitchFamily="2" charset="0"/>
                <a:cs typeface="Arial" panose="020B0604020202020204" pitchFamily="34" charset="0"/>
              </a:defRPr>
            </a:lvl1pPr>
          </a:lstStyle>
          <a:p>
            <a:r>
              <a:rPr lang="es-ES_tradnl" dirty="0" smtClean="0"/>
              <a:t>Soberanía del territorio</a:t>
            </a:r>
            <a:endParaRPr lang="es-ES_tradnl" dirty="0"/>
          </a:p>
        </p:txBody>
      </p:sp>
      <p:sp>
        <p:nvSpPr>
          <p:cNvPr id="31" name="Freeform: Shape 4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0749DD8-36AA-4210-91F5-BF1F59EDECDF}"/>
              </a:ext>
            </a:extLst>
          </p:cNvPr>
          <p:cNvSpPr/>
          <p:nvPr/>
        </p:nvSpPr>
        <p:spPr>
          <a:xfrm>
            <a:off x="281728" y="1181726"/>
            <a:ext cx="2741065" cy="543213"/>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rgbClr val="002060"/>
          </a:solidFill>
          <a:ln>
            <a:noFill/>
          </a:ln>
          <a:effectLst>
            <a:innerShdw blurRad="63500" dist="50800" dir="13500000">
              <a:prstClr val="black">
                <a:alpha val="20000"/>
              </a:prstClr>
            </a:innerShdw>
          </a:effectLst>
          <a:extLst/>
        </p:spPr>
        <p:txBody>
          <a:bodyPr vert="horz" wrap="square" lIns="251942" tIns="45709" rIns="91419" bIns="179958" numCol="1" anchor="ctr" anchorCtr="0" compatLnSpc="1">
            <a:prstTxWarp prst="textNoShape">
              <a:avLst/>
            </a:prstTxWarp>
          </a:bodyPr>
          <a:lstStyle/>
          <a:p>
            <a:pPr algn="ctr" defTabSz="1450548"/>
            <a:r>
              <a:rPr lang="es-ES_tradnl" sz="1200" b="1" dirty="0" smtClean="0">
                <a:solidFill>
                  <a:srgbClr val="FFFF00"/>
                </a:solidFill>
                <a:latin typeface="Arial" panose="020B0604020202020204" pitchFamily="34" charset="0"/>
                <a:ea typeface="Ebrima" panose="02000000000000000000" pitchFamily="2" charset="0"/>
                <a:cs typeface="Arial" panose="020B0604020202020204" pitchFamily="34" charset="0"/>
              </a:rPr>
              <a:t>Prioridad Estratégica </a:t>
            </a:r>
            <a:r>
              <a:rPr lang="es-ES_tradnl" sz="1200" b="1" dirty="0" err="1" smtClean="0">
                <a:solidFill>
                  <a:srgbClr val="FFFF00"/>
                </a:solidFill>
                <a:latin typeface="Arial" panose="020B0604020202020204" pitchFamily="34" charset="0"/>
                <a:ea typeface="Ebrima" panose="02000000000000000000" pitchFamily="2" charset="0"/>
                <a:cs typeface="Arial" panose="020B0604020202020204" pitchFamily="34" charset="0"/>
              </a:rPr>
              <a:t>K’ATUN</a:t>
            </a:r>
            <a:r>
              <a:rPr lang="es-ES_tradnl" sz="1200" b="1" dirty="0" smtClean="0">
                <a:solidFill>
                  <a:srgbClr val="FFFF00"/>
                </a:solidFill>
                <a:latin typeface="Arial" panose="020B0604020202020204" pitchFamily="34" charset="0"/>
                <a:ea typeface="Ebrima" panose="02000000000000000000" pitchFamily="2" charset="0"/>
                <a:cs typeface="Arial" panose="020B0604020202020204" pitchFamily="34" charset="0"/>
              </a:rPr>
              <a:t> 2032</a:t>
            </a:r>
            <a:endParaRPr lang="es-ES_tradnl" sz="1200" b="1" dirty="0">
              <a:solidFill>
                <a:srgbClr val="FFFF00"/>
              </a:solidFill>
              <a:latin typeface="Arial" panose="020B0604020202020204" pitchFamily="34" charset="0"/>
              <a:ea typeface="Ebrima" panose="02000000000000000000" pitchFamily="2" charset="0"/>
              <a:cs typeface="Arial" panose="020B0604020202020204" pitchFamily="34" charset="0"/>
            </a:endParaRPr>
          </a:p>
        </p:txBody>
      </p:sp>
      <p:sp>
        <p:nvSpPr>
          <p:cNvPr id="28" name="TextBox 8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AFF4ED0-204D-4EA8-8460-8826ABCB683A}"/>
              </a:ext>
            </a:extLst>
          </p:cNvPr>
          <p:cNvSpPr txBox="1"/>
          <p:nvPr/>
        </p:nvSpPr>
        <p:spPr>
          <a:xfrm>
            <a:off x="899221" y="2788446"/>
            <a:ext cx="1453456" cy="215444"/>
          </a:xfrm>
          <a:prstGeom prst="rect">
            <a:avLst/>
          </a:prstGeom>
          <a:noFill/>
        </p:spPr>
        <p:txBody>
          <a:bodyPr wrap="square" lIns="0" tIns="0" rIns="0" bIns="0" rtlCol="0">
            <a:spAutoFit/>
          </a:bodyPr>
          <a:lstStyle>
            <a:defPPr>
              <a:defRPr lang="en-US"/>
            </a:defPPr>
            <a:lvl1pPr algn="just" defTabSz="1450548">
              <a:defRPr sz="1400" b="1">
                <a:latin typeface="Arial" panose="020B0604020202020204" pitchFamily="34" charset="0"/>
                <a:ea typeface="Ebrima" panose="02000000000000000000" pitchFamily="2" charset="0"/>
                <a:cs typeface="Arial" panose="020B0604020202020204" pitchFamily="34" charset="0"/>
              </a:defRPr>
            </a:lvl1pPr>
          </a:lstStyle>
          <a:p>
            <a:pPr algn="ctr"/>
            <a:r>
              <a:rPr lang="es-ES_tradnl"/>
              <a:t>Seguridad</a:t>
            </a:r>
          </a:p>
        </p:txBody>
      </p:sp>
      <p:sp>
        <p:nvSpPr>
          <p:cNvPr id="29" name="Freeform: Shape 4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E30E2BE-22AD-49E2-9B7D-A4FD3957FBD7}"/>
              </a:ext>
            </a:extLst>
          </p:cNvPr>
          <p:cNvSpPr/>
          <p:nvPr/>
        </p:nvSpPr>
        <p:spPr>
          <a:xfrm>
            <a:off x="316869" y="2245315"/>
            <a:ext cx="2670782" cy="452831"/>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rgbClr val="002060"/>
          </a:solidFill>
          <a:ln>
            <a:noFill/>
          </a:ln>
          <a:effectLst>
            <a:innerShdw blurRad="63500" dist="50800" dir="13500000">
              <a:prstClr val="black">
                <a:alpha val="20000"/>
              </a:prstClr>
            </a:innerShdw>
          </a:effectLst>
          <a:extLst/>
        </p:spPr>
        <p:txBody>
          <a:bodyPr vert="horz" wrap="square" lIns="251942" tIns="45709" rIns="91419" bIns="179958" numCol="1" anchor="ctr" anchorCtr="0" compatLnSpc="1">
            <a:prstTxWarp prst="textNoShape">
              <a:avLst/>
            </a:prstTxWarp>
          </a:bodyPr>
          <a:lstStyle/>
          <a:p>
            <a:pPr algn="ctr" defTabSz="1450548"/>
            <a:r>
              <a:rPr lang="en-US" sz="1200" b="1">
                <a:solidFill>
                  <a:srgbClr val="FFFF00"/>
                </a:solidFill>
                <a:latin typeface="Arial" panose="020B0604020202020204" pitchFamily="34" charset="0"/>
                <a:ea typeface="Ebrima" panose="02000000000000000000" pitchFamily="2" charset="0"/>
                <a:cs typeface="Arial" panose="020B0604020202020204" pitchFamily="34" charset="0"/>
              </a:rPr>
              <a:t>Prioridad Presidencial</a:t>
            </a:r>
            <a:endParaRPr lang="en-US" sz="1200" b="1" dirty="0">
              <a:solidFill>
                <a:srgbClr val="FFFF00"/>
              </a:solidFill>
              <a:latin typeface="Arial" panose="020B0604020202020204" pitchFamily="34" charset="0"/>
              <a:ea typeface="Ebrima" panose="02000000000000000000" pitchFamily="2" charset="0"/>
              <a:cs typeface="Arial" panose="020B0604020202020204" pitchFamily="34" charset="0"/>
            </a:endParaRPr>
          </a:p>
        </p:txBody>
      </p:sp>
      <p:sp>
        <p:nvSpPr>
          <p:cNvPr id="26" name="TextBox 9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0B0B0F3-589F-49CF-8DBF-D68A8CFA3D7F}"/>
              </a:ext>
            </a:extLst>
          </p:cNvPr>
          <p:cNvSpPr txBox="1"/>
          <p:nvPr/>
        </p:nvSpPr>
        <p:spPr>
          <a:xfrm>
            <a:off x="299057" y="5110314"/>
            <a:ext cx="2759068" cy="430887"/>
          </a:xfrm>
          <a:prstGeom prst="rect">
            <a:avLst/>
          </a:prstGeom>
          <a:noFill/>
        </p:spPr>
        <p:txBody>
          <a:bodyPr wrap="square" lIns="0" tIns="0" rIns="0" bIns="0" rtlCol="0">
            <a:spAutoFit/>
          </a:bodyPr>
          <a:lstStyle>
            <a:defPPr>
              <a:defRPr lang="en-US"/>
            </a:defPPr>
            <a:lvl1pPr algn="just" defTabSz="1450548">
              <a:defRPr sz="1400" b="1">
                <a:latin typeface="Arial" panose="020B0604020202020204" pitchFamily="34" charset="0"/>
                <a:ea typeface="Ebrima" panose="02000000000000000000" pitchFamily="2" charset="0"/>
                <a:cs typeface="Arial" panose="020B0604020202020204" pitchFamily="34" charset="0"/>
              </a:defRPr>
            </a:lvl1pPr>
          </a:lstStyle>
          <a:p>
            <a:r>
              <a:rPr lang="es-ES_tradnl" dirty="0"/>
              <a:t>Defensa de la Soberanía e Integridad Territorial</a:t>
            </a:r>
          </a:p>
        </p:txBody>
      </p:sp>
      <p:sp>
        <p:nvSpPr>
          <p:cNvPr id="27" name="Freeform: Shape 4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16629DB-1BEC-4499-AD1B-DF6C4B75F4EB}"/>
              </a:ext>
            </a:extLst>
          </p:cNvPr>
          <p:cNvSpPr/>
          <p:nvPr/>
        </p:nvSpPr>
        <p:spPr>
          <a:xfrm>
            <a:off x="183702" y="4663549"/>
            <a:ext cx="2741064" cy="452831"/>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rgbClr val="002060"/>
          </a:solidFill>
          <a:ln>
            <a:noFill/>
          </a:ln>
          <a:effectLst>
            <a:innerShdw blurRad="63500" dist="50800" dir="13500000">
              <a:prstClr val="black">
                <a:alpha val="20000"/>
              </a:prstClr>
            </a:innerShdw>
          </a:effectLst>
          <a:extLst/>
        </p:spPr>
        <p:txBody>
          <a:bodyPr vert="horz" wrap="square" lIns="251942" tIns="45709" rIns="91419" bIns="179958" numCol="1" anchor="ctr" anchorCtr="0" compatLnSpc="1">
            <a:prstTxWarp prst="textNoShape">
              <a:avLst/>
            </a:prstTxWarp>
          </a:bodyPr>
          <a:lstStyle/>
          <a:p>
            <a:pPr algn="ctr" defTabSz="1450548"/>
            <a:r>
              <a:rPr lang="en-US" sz="1200" b="1">
                <a:solidFill>
                  <a:srgbClr val="FFFF00"/>
                </a:solidFill>
                <a:latin typeface="Arial" panose="020B0604020202020204" pitchFamily="34" charset="0"/>
                <a:ea typeface="Ebrima" panose="02000000000000000000" pitchFamily="2" charset="0"/>
                <a:cs typeface="Arial" panose="020B0604020202020204" pitchFamily="34" charset="0"/>
              </a:rPr>
              <a:t>Programa</a:t>
            </a:r>
            <a:endParaRPr lang="en-US" sz="1200" b="1" dirty="0">
              <a:solidFill>
                <a:srgbClr val="FFFF00"/>
              </a:solidFill>
              <a:latin typeface="Arial" panose="020B0604020202020204" pitchFamily="34" charset="0"/>
              <a:ea typeface="Ebrima" panose="02000000000000000000" pitchFamily="2" charset="0"/>
              <a:cs typeface="Arial" panose="020B0604020202020204" pitchFamily="34" charset="0"/>
            </a:endParaRPr>
          </a:p>
        </p:txBody>
      </p:sp>
      <p:sp>
        <p:nvSpPr>
          <p:cNvPr id="32" name="Title 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2FC71CB-AB81-4D7F-A2A5-D34A286ADF05}"/>
              </a:ext>
            </a:extLst>
          </p:cNvPr>
          <p:cNvSpPr txBox="1">
            <a:spLocks/>
          </p:cNvSpPr>
          <p:nvPr/>
        </p:nvSpPr>
        <p:spPr>
          <a:xfrm>
            <a:off x="3595092" y="1452779"/>
            <a:ext cx="5510263" cy="522664"/>
          </a:xfrm>
          <a:prstGeom prst="rect">
            <a:avLst/>
          </a:prstGeom>
        </p:spPr>
        <p:txBody>
          <a:bodyPr vert="horz" lIns="91440" tIns="45720" rIns="91440" bIns="45720" rtlCol="0" anchor="b">
            <a:noAutofit/>
          </a:bodyPr>
          <a:lstStyle>
            <a:defPPr>
              <a:defRPr lang="en-US"/>
            </a:defPPr>
            <a:lvl1pPr algn="ctr" defTabSz="914400">
              <a:lnSpc>
                <a:spcPct val="90000"/>
              </a:lnSpc>
              <a:spcBef>
                <a:spcPct val="0"/>
              </a:spcBef>
              <a:buNone/>
              <a:defRPr sz="2400" b="1">
                <a:latin typeface="Arial" panose="020B0604020202020204" pitchFamily="34" charset="0"/>
                <a:ea typeface="Ebrima" panose="02000000000000000000" pitchFamily="2" charset="0"/>
                <a:cs typeface="Arial" panose="020B0604020202020204" pitchFamily="34" charset="0"/>
              </a:defRPr>
            </a:lvl1pPr>
          </a:lstStyle>
          <a:p>
            <a:r>
              <a:rPr lang="es-GT" dirty="0"/>
              <a:t>Adquisición de un buque de apoyo logístico y asistencia humanitaria</a:t>
            </a:r>
          </a:p>
        </p:txBody>
      </p:sp>
      <p:sp>
        <p:nvSpPr>
          <p:cNvPr id="33" name="Freeform: Shape 4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0E49BAE-B00E-4E3B-A1A4-DFB9A08237DE}"/>
              </a:ext>
            </a:extLst>
          </p:cNvPr>
          <p:cNvSpPr/>
          <p:nvPr/>
        </p:nvSpPr>
        <p:spPr>
          <a:xfrm>
            <a:off x="240989" y="3154501"/>
            <a:ext cx="2800273" cy="439442"/>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rgbClr val="002060"/>
          </a:solidFill>
          <a:ln>
            <a:noFill/>
          </a:ln>
          <a:effectLst>
            <a:innerShdw blurRad="63500" dist="50800" dir="13500000">
              <a:prstClr val="black">
                <a:alpha val="20000"/>
              </a:prstClr>
            </a:innerShdw>
          </a:effectLst>
          <a:extLst/>
        </p:spPr>
        <p:txBody>
          <a:bodyPr vert="horz" wrap="square" lIns="251942" tIns="45709" rIns="91419" bIns="179958" numCol="1" anchor="ctr" anchorCtr="0" compatLnSpc="1">
            <a:prstTxWarp prst="textNoShape">
              <a:avLst/>
            </a:prstTxWarp>
          </a:bodyPr>
          <a:lstStyle/>
          <a:p>
            <a:pPr algn="ctr" defTabSz="1450548"/>
            <a:r>
              <a:rPr lang="es-GT" sz="1200" b="1" dirty="0">
                <a:solidFill>
                  <a:srgbClr val="FFFF00"/>
                </a:solidFill>
                <a:latin typeface="Arial" panose="020B0604020202020204" pitchFamily="34" charset="0"/>
                <a:ea typeface="Ebrima" panose="02000000000000000000" pitchFamily="2" charset="0"/>
                <a:cs typeface="Arial" panose="020B0604020202020204" pitchFamily="34" charset="0"/>
              </a:rPr>
              <a:t>Meta Estratégica de Desarrollo</a:t>
            </a:r>
          </a:p>
        </p:txBody>
      </p:sp>
      <p:sp>
        <p:nvSpPr>
          <p:cNvPr id="34" name="TextBox 8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9097BDF-4C12-4F00-8301-6794F4BB6515}"/>
              </a:ext>
            </a:extLst>
          </p:cNvPr>
          <p:cNvSpPr txBox="1"/>
          <p:nvPr/>
        </p:nvSpPr>
        <p:spPr>
          <a:xfrm>
            <a:off x="254915" y="3650843"/>
            <a:ext cx="2742068" cy="861575"/>
          </a:xfrm>
          <a:prstGeom prst="rect">
            <a:avLst/>
          </a:prstGeom>
          <a:noFill/>
        </p:spPr>
        <p:txBody>
          <a:bodyPr wrap="square" lIns="0" tIns="0" rIns="0" bIns="0" rtlCol="0">
            <a:spAutoFit/>
          </a:bodyPr>
          <a:lstStyle>
            <a:defPPr>
              <a:defRPr lang="en-US"/>
            </a:defPPr>
            <a:lvl1pPr algn="just" defTabSz="1450548">
              <a:defRPr sz="1400" b="1">
                <a:latin typeface="Arial" panose="020B0604020202020204" pitchFamily="34" charset="0"/>
                <a:ea typeface="Ebrima" panose="02000000000000000000" pitchFamily="2" charset="0"/>
                <a:cs typeface="Arial" panose="020B0604020202020204" pitchFamily="34" charset="0"/>
              </a:defRPr>
            </a:lvl1pPr>
          </a:lstStyle>
          <a:p>
            <a:r>
              <a:rPr lang="es-ES_tradnl" dirty="0"/>
              <a:t>Ejercer soberanía en el mar territorial y asistencia </a:t>
            </a:r>
            <a:r>
              <a:rPr lang="es-ES_tradnl" dirty="0" smtClean="0"/>
              <a:t>humanitaria </a:t>
            </a:r>
            <a:r>
              <a:rPr lang="es-ES_tradnl" dirty="0"/>
              <a:t>en casos de desastres.</a:t>
            </a:r>
          </a:p>
        </p:txBody>
      </p:sp>
      <p:sp>
        <p:nvSpPr>
          <p:cNvPr id="35" name="TextBox 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E27DC97-0039-467A-B008-6D966332807B}"/>
              </a:ext>
            </a:extLst>
          </p:cNvPr>
          <p:cNvSpPr txBox="1"/>
          <p:nvPr/>
        </p:nvSpPr>
        <p:spPr>
          <a:xfrm>
            <a:off x="4354718" y="5155539"/>
            <a:ext cx="1436297" cy="553998"/>
          </a:xfrm>
          <a:prstGeom prst="rect">
            <a:avLst/>
          </a:prstGeom>
          <a:noFill/>
        </p:spPr>
        <p:txBody>
          <a:bodyPr wrap="square" lIns="0" tIns="0" rIns="0" bIns="0" rtlCol="0">
            <a:spAutoFit/>
          </a:bodyPr>
          <a:lstStyle>
            <a:defPPr>
              <a:defRPr lang="en-US"/>
            </a:defPPr>
            <a:lvl1pPr algn="ctr">
              <a:defRPr sz="1600" b="1">
                <a:latin typeface="Arial" panose="020B0604020202020204" pitchFamily="34" charset="0"/>
                <a:cs typeface="Arial" panose="020B0604020202020204" pitchFamily="34" charset="0"/>
              </a:defRPr>
            </a:lvl1pPr>
          </a:lstStyle>
          <a:p>
            <a:r>
              <a:rPr lang="en-GB" dirty="0"/>
              <a:t>DURACIÓN DEL PROYECTO</a:t>
            </a:r>
            <a:endParaRPr lang="en-IN" dirty="0"/>
          </a:p>
        </p:txBody>
      </p:sp>
      <p:sp>
        <p:nvSpPr>
          <p:cNvPr id="36" name="TextBox 1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3B73FD5-4B4B-4D1A-9EBE-5E2E6B3334A3}"/>
              </a:ext>
            </a:extLst>
          </p:cNvPr>
          <p:cNvSpPr txBox="1"/>
          <p:nvPr/>
        </p:nvSpPr>
        <p:spPr>
          <a:xfrm>
            <a:off x="4243996" y="5870423"/>
            <a:ext cx="1881339" cy="430887"/>
          </a:xfrm>
          <a:prstGeom prst="rect">
            <a:avLst/>
          </a:prstGeom>
          <a:noFill/>
        </p:spPr>
        <p:txBody>
          <a:bodyPr wrap="square" lIns="0" tIns="0" rIns="0" bIns="0" rtlCol="0">
            <a:spAutoFit/>
          </a:bodyPr>
          <a:lstStyle>
            <a:defPPr>
              <a:defRPr lang="en-US"/>
            </a:defPPr>
            <a:lvl1pPr>
              <a:defRPr sz="1200" b="1">
                <a:solidFill>
                  <a:schemeClr val="tx1">
                    <a:lumMod val="75000"/>
                    <a:lumOff val="25000"/>
                  </a:schemeClr>
                </a:solidFill>
                <a:cs typeface="Arial" pitchFamily="34" charset="0"/>
              </a:defRPr>
            </a:lvl1pPr>
          </a:lstStyle>
          <a:p>
            <a:pPr algn="ctr"/>
            <a:r>
              <a:rPr lang="en-GB" sz="2800" dirty="0">
                <a:solidFill>
                  <a:schemeClr val="accent1"/>
                </a:solidFill>
                <a:latin typeface="Arial" panose="020B0604020202020204" pitchFamily="34" charset="0"/>
              </a:rPr>
              <a:t>12 MESES</a:t>
            </a:r>
            <a:endParaRPr lang="en-IN" sz="2800" dirty="0">
              <a:solidFill>
                <a:schemeClr val="accent1"/>
              </a:solidFill>
              <a:latin typeface="Arial" panose="020B0604020202020204" pitchFamily="34" charset="0"/>
            </a:endParaRPr>
          </a:p>
        </p:txBody>
      </p:sp>
      <p:sp>
        <p:nvSpPr>
          <p:cNvPr id="37" name="TextBox 20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24D1CAB-54B4-4B0C-957E-1D52DCD5989F}"/>
              </a:ext>
            </a:extLst>
          </p:cNvPr>
          <p:cNvSpPr txBox="1"/>
          <p:nvPr/>
        </p:nvSpPr>
        <p:spPr>
          <a:xfrm>
            <a:off x="7143931" y="5109988"/>
            <a:ext cx="1831349" cy="492443"/>
          </a:xfrm>
          <a:prstGeom prst="rect">
            <a:avLst/>
          </a:prstGeom>
          <a:noFill/>
        </p:spPr>
        <p:txBody>
          <a:bodyPr wrap="square" lIns="0" tIns="0" rIns="0" bIns="0" rtlCol="0">
            <a:spAutoFit/>
          </a:bodyPr>
          <a:lstStyle>
            <a:defPPr>
              <a:defRPr lang="en-US"/>
            </a:defPPr>
            <a:lvl1pPr algn="ctr">
              <a:defRPr sz="1600" b="1">
                <a:latin typeface="Arial" panose="020B0604020202020204" pitchFamily="34" charset="0"/>
                <a:cs typeface="Arial" panose="020B0604020202020204" pitchFamily="34" charset="0"/>
              </a:defRPr>
            </a:lvl1pPr>
          </a:lstStyle>
          <a:p>
            <a:r>
              <a:rPr lang="en-US" dirty="0"/>
              <a:t>PRESUPUESTO ESTIMADO (</a:t>
            </a:r>
            <a:r>
              <a:rPr lang="en-US" dirty="0" err="1"/>
              <a:t>En</a:t>
            </a:r>
            <a:r>
              <a:rPr lang="en-US" dirty="0"/>
              <a:t> </a:t>
            </a:r>
            <a:r>
              <a:rPr lang="en-US" dirty="0" err="1"/>
              <a:t>Qmill</a:t>
            </a:r>
            <a:r>
              <a:rPr lang="en-US" dirty="0"/>
              <a:t>)</a:t>
            </a:r>
          </a:p>
        </p:txBody>
      </p:sp>
      <p:sp>
        <p:nvSpPr>
          <p:cNvPr id="38" name="TextBox 20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B3FB879-1912-4ECC-A902-738E30A7D411}"/>
              </a:ext>
            </a:extLst>
          </p:cNvPr>
          <p:cNvSpPr txBox="1"/>
          <p:nvPr/>
        </p:nvSpPr>
        <p:spPr>
          <a:xfrm>
            <a:off x="6711509" y="5863414"/>
            <a:ext cx="2490172" cy="430887"/>
          </a:xfrm>
          <a:prstGeom prst="rect">
            <a:avLst/>
          </a:prstGeom>
          <a:noFill/>
        </p:spPr>
        <p:txBody>
          <a:bodyPr wrap="square" lIns="0" tIns="0" rIns="0" bIns="0" rtlCol="0">
            <a:spAutoFit/>
          </a:bodyPr>
          <a:lstStyle>
            <a:defPPr>
              <a:defRPr lang="en-US"/>
            </a:defPPr>
            <a:lvl1pPr>
              <a:defRPr sz="1200" b="1">
                <a:solidFill>
                  <a:schemeClr val="tx1">
                    <a:lumMod val="75000"/>
                    <a:lumOff val="25000"/>
                  </a:schemeClr>
                </a:solidFill>
                <a:cs typeface="Arial" pitchFamily="34" charset="0"/>
              </a:defRPr>
            </a:lvl1pPr>
          </a:lstStyle>
          <a:p>
            <a:pPr algn="ctr"/>
            <a:r>
              <a:rPr lang="en-GB" sz="2800" dirty="0">
                <a:solidFill>
                  <a:schemeClr val="accent2"/>
                </a:solidFill>
                <a:latin typeface="Arial" panose="020B0604020202020204" pitchFamily="34" charset="0"/>
              </a:rPr>
              <a:t>Q 101.1</a:t>
            </a:r>
          </a:p>
        </p:txBody>
      </p:sp>
      <p:grpSp>
        <p:nvGrpSpPr>
          <p:cNvPr id="39" name="Group 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C30F389-29E4-4362-91D5-F40DCC1C5884}"/>
              </a:ext>
            </a:extLst>
          </p:cNvPr>
          <p:cNvGrpSpPr/>
          <p:nvPr/>
        </p:nvGrpSpPr>
        <p:grpSpPr>
          <a:xfrm>
            <a:off x="3712459" y="5161733"/>
            <a:ext cx="531537" cy="531729"/>
            <a:chOff x="1060566" y="1943691"/>
            <a:chExt cx="531730" cy="531730"/>
          </a:xfrm>
        </p:grpSpPr>
        <p:sp>
          <p:nvSpPr>
            <p:cNvPr id="40" name="Oval 19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77447F6-0FF7-4623-BF37-02F9269AE2A9}"/>
                </a:ext>
              </a:extLst>
            </p:cNvPr>
            <p:cNvSpPr/>
            <p:nvPr/>
          </p:nvSpPr>
          <p:spPr>
            <a:xfrm>
              <a:off x="1060566" y="1943691"/>
              <a:ext cx="531730" cy="5317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grpSp>
          <p:nvGrpSpPr>
            <p:cNvPr id="41" name="Group 19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C1BAC8E-1E80-4F43-A8FA-7D8DBE13D242}"/>
                </a:ext>
              </a:extLst>
            </p:cNvPr>
            <p:cNvGrpSpPr/>
            <p:nvPr/>
          </p:nvGrpSpPr>
          <p:grpSpPr>
            <a:xfrm>
              <a:off x="1211844" y="2078944"/>
              <a:ext cx="279100" cy="261224"/>
              <a:chOff x="765175" y="1228726"/>
              <a:chExt cx="5205413" cy="4872038"/>
            </a:xfrm>
            <a:solidFill>
              <a:schemeClr val="bg1"/>
            </a:solidFill>
          </p:grpSpPr>
          <p:sp>
            <p:nvSpPr>
              <p:cNvPr id="42" name="Freeform 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C93F747-814B-49F1-B24A-6AD26B52D0B2}"/>
                  </a:ext>
                </a:extLst>
              </p:cNvPr>
              <p:cNvSpPr>
                <a:spLocks/>
              </p:cNvSpPr>
              <p:nvPr/>
            </p:nvSpPr>
            <p:spPr bwMode="auto">
              <a:xfrm>
                <a:off x="1477963" y="23304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2 h 383"/>
                  <a:gd name="T10" fmla="*/ 3007 w 3049"/>
                  <a:gd name="T11" fmla="*/ 71 h 383"/>
                  <a:gd name="T12" fmla="*/ 3029 w 3049"/>
                  <a:gd name="T13" fmla="*/ 107 h 383"/>
                  <a:gd name="T14" fmla="*/ 3045 w 3049"/>
                  <a:gd name="T15" fmla="*/ 147 h 383"/>
                  <a:gd name="T16" fmla="*/ 3049 w 3049"/>
                  <a:gd name="T17" fmla="*/ 191 h 383"/>
                  <a:gd name="T18" fmla="*/ 3045 w 3049"/>
                  <a:gd name="T19" fmla="*/ 236 h 383"/>
                  <a:gd name="T20" fmla="*/ 3029 w 3049"/>
                  <a:gd name="T21" fmla="*/ 276 h 383"/>
                  <a:gd name="T22" fmla="*/ 3007 w 3049"/>
                  <a:gd name="T23" fmla="*/ 312 h 383"/>
                  <a:gd name="T24" fmla="*/ 2977 w 3049"/>
                  <a:gd name="T25" fmla="*/ 340 h 383"/>
                  <a:gd name="T26" fmla="*/ 2941 w 3049"/>
                  <a:gd name="T27" fmla="*/ 364 h 383"/>
                  <a:gd name="T28" fmla="*/ 2901 w 3049"/>
                  <a:gd name="T29" fmla="*/ 378 h 383"/>
                  <a:gd name="T30" fmla="*/ 2858 w 3049"/>
                  <a:gd name="T31" fmla="*/ 383 h 383"/>
                  <a:gd name="T32" fmla="*/ 191 w 3049"/>
                  <a:gd name="T33" fmla="*/ 383 h 383"/>
                  <a:gd name="T34" fmla="*/ 148 w 3049"/>
                  <a:gd name="T35" fmla="*/ 378 h 383"/>
                  <a:gd name="T36" fmla="*/ 106 w 3049"/>
                  <a:gd name="T37" fmla="*/ 364 h 383"/>
                  <a:gd name="T38" fmla="*/ 70 w 3049"/>
                  <a:gd name="T39" fmla="*/ 340 h 383"/>
                  <a:gd name="T40" fmla="*/ 42 w 3049"/>
                  <a:gd name="T41" fmla="*/ 312 h 383"/>
                  <a:gd name="T42" fmla="*/ 18 w 3049"/>
                  <a:gd name="T43" fmla="*/ 276 h 383"/>
                  <a:gd name="T44" fmla="*/ 4 w 3049"/>
                  <a:gd name="T45" fmla="*/ 236 h 383"/>
                  <a:gd name="T46" fmla="*/ 0 w 3049"/>
                  <a:gd name="T47" fmla="*/ 191 h 383"/>
                  <a:gd name="T48" fmla="*/ 4 w 3049"/>
                  <a:gd name="T49" fmla="*/ 147 h 383"/>
                  <a:gd name="T50" fmla="*/ 18 w 3049"/>
                  <a:gd name="T51" fmla="*/ 107 h 383"/>
                  <a:gd name="T52" fmla="*/ 42 w 3049"/>
                  <a:gd name="T53" fmla="*/ 71 h 383"/>
                  <a:gd name="T54" fmla="*/ 70 w 3049"/>
                  <a:gd name="T55" fmla="*/ 42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2"/>
                    </a:lnTo>
                    <a:lnTo>
                      <a:pt x="3007" y="71"/>
                    </a:lnTo>
                    <a:lnTo>
                      <a:pt x="3029" y="107"/>
                    </a:lnTo>
                    <a:lnTo>
                      <a:pt x="3045" y="147"/>
                    </a:lnTo>
                    <a:lnTo>
                      <a:pt x="3049" y="191"/>
                    </a:lnTo>
                    <a:lnTo>
                      <a:pt x="3045" y="236"/>
                    </a:lnTo>
                    <a:lnTo>
                      <a:pt x="3029" y="276"/>
                    </a:lnTo>
                    <a:lnTo>
                      <a:pt x="3007" y="312"/>
                    </a:lnTo>
                    <a:lnTo>
                      <a:pt x="2977" y="340"/>
                    </a:lnTo>
                    <a:lnTo>
                      <a:pt x="2941" y="364"/>
                    </a:lnTo>
                    <a:lnTo>
                      <a:pt x="2901" y="378"/>
                    </a:lnTo>
                    <a:lnTo>
                      <a:pt x="2858" y="383"/>
                    </a:lnTo>
                    <a:lnTo>
                      <a:pt x="191" y="383"/>
                    </a:lnTo>
                    <a:lnTo>
                      <a:pt x="148" y="378"/>
                    </a:lnTo>
                    <a:lnTo>
                      <a:pt x="106" y="364"/>
                    </a:lnTo>
                    <a:lnTo>
                      <a:pt x="70" y="340"/>
                    </a:lnTo>
                    <a:lnTo>
                      <a:pt x="42" y="312"/>
                    </a:lnTo>
                    <a:lnTo>
                      <a:pt x="18" y="276"/>
                    </a:lnTo>
                    <a:lnTo>
                      <a:pt x="4" y="236"/>
                    </a:lnTo>
                    <a:lnTo>
                      <a:pt x="0" y="191"/>
                    </a:lnTo>
                    <a:lnTo>
                      <a:pt x="4" y="147"/>
                    </a:lnTo>
                    <a:lnTo>
                      <a:pt x="18" y="107"/>
                    </a:lnTo>
                    <a:lnTo>
                      <a:pt x="42" y="71"/>
                    </a:lnTo>
                    <a:lnTo>
                      <a:pt x="70" y="42"/>
                    </a:lnTo>
                    <a:lnTo>
                      <a:pt x="106" y="20"/>
                    </a:lnTo>
                    <a:lnTo>
                      <a:pt x="148" y="6"/>
                    </a:lnTo>
                    <a:lnTo>
                      <a:pt x="191"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endParaRPr lang="en-IN" sz="2399"/>
              </a:p>
            </p:txBody>
          </p:sp>
          <p:sp>
            <p:nvSpPr>
              <p:cNvPr id="43" name="Freeform 7">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218701E-AD41-4C31-A57C-DA25D33C194B}"/>
                  </a:ext>
                </a:extLst>
              </p:cNvPr>
              <p:cNvSpPr>
                <a:spLocks/>
              </p:cNvSpPr>
              <p:nvPr/>
            </p:nvSpPr>
            <p:spPr bwMode="auto">
              <a:xfrm>
                <a:off x="1477963" y="28511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3 h 383"/>
                  <a:gd name="T10" fmla="*/ 3007 w 3049"/>
                  <a:gd name="T11" fmla="*/ 71 h 383"/>
                  <a:gd name="T12" fmla="*/ 3029 w 3049"/>
                  <a:gd name="T13" fmla="*/ 107 h 383"/>
                  <a:gd name="T14" fmla="*/ 3045 w 3049"/>
                  <a:gd name="T15" fmla="*/ 149 h 383"/>
                  <a:gd name="T16" fmla="*/ 3049 w 3049"/>
                  <a:gd name="T17" fmla="*/ 192 h 383"/>
                  <a:gd name="T18" fmla="*/ 3045 w 3049"/>
                  <a:gd name="T19" fmla="*/ 236 h 383"/>
                  <a:gd name="T20" fmla="*/ 3029 w 3049"/>
                  <a:gd name="T21" fmla="*/ 276 h 383"/>
                  <a:gd name="T22" fmla="*/ 3007 w 3049"/>
                  <a:gd name="T23" fmla="*/ 312 h 383"/>
                  <a:gd name="T24" fmla="*/ 2977 w 3049"/>
                  <a:gd name="T25" fmla="*/ 341 h 383"/>
                  <a:gd name="T26" fmla="*/ 2941 w 3049"/>
                  <a:gd name="T27" fmla="*/ 363 h 383"/>
                  <a:gd name="T28" fmla="*/ 2901 w 3049"/>
                  <a:gd name="T29" fmla="*/ 377 h 383"/>
                  <a:gd name="T30" fmla="*/ 2858 w 3049"/>
                  <a:gd name="T31" fmla="*/ 383 h 383"/>
                  <a:gd name="T32" fmla="*/ 191 w 3049"/>
                  <a:gd name="T33" fmla="*/ 383 h 383"/>
                  <a:gd name="T34" fmla="*/ 148 w 3049"/>
                  <a:gd name="T35" fmla="*/ 377 h 383"/>
                  <a:gd name="T36" fmla="*/ 106 w 3049"/>
                  <a:gd name="T37" fmla="*/ 363 h 383"/>
                  <a:gd name="T38" fmla="*/ 70 w 3049"/>
                  <a:gd name="T39" fmla="*/ 341 h 383"/>
                  <a:gd name="T40" fmla="*/ 42 w 3049"/>
                  <a:gd name="T41" fmla="*/ 312 h 383"/>
                  <a:gd name="T42" fmla="*/ 18 w 3049"/>
                  <a:gd name="T43" fmla="*/ 276 h 383"/>
                  <a:gd name="T44" fmla="*/ 4 w 3049"/>
                  <a:gd name="T45" fmla="*/ 236 h 383"/>
                  <a:gd name="T46" fmla="*/ 0 w 3049"/>
                  <a:gd name="T47" fmla="*/ 192 h 383"/>
                  <a:gd name="T48" fmla="*/ 4 w 3049"/>
                  <a:gd name="T49" fmla="*/ 149 h 383"/>
                  <a:gd name="T50" fmla="*/ 18 w 3049"/>
                  <a:gd name="T51" fmla="*/ 107 h 383"/>
                  <a:gd name="T52" fmla="*/ 42 w 3049"/>
                  <a:gd name="T53" fmla="*/ 71 h 383"/>
                  <a:gd name="T54" fmla="*/ 70 w 3049"/>
                  <a:gd name="T55" fmla="*/ 43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3"/>
                    </a:lnTo>
                    <a:lnTo>
                      <a:pt x="3007" y="71"/>
                    </a:lnTo>
                    <a:lnTo>
                      <a:pt x="3029" y="107"/>
                    </a:lnTo>
                    <a:lnTo>
                      <a:pt x="3045" y="149"/>
                    </a:lnTo>
                    <a:lnTo>
                      <a:pt x="3049" y="192"/>
                    </a:lnTo>
                    <a:lnTo>
                      <a:pt x="3045" y="236"/>
                    </a:lnTo>
                    <a:lnTo>
                      <a:pt x="3029" y="276"/>
                    </a:lnTo>
                    <a:lnTo>
                      <a:pt x="3007" y="312"/>
                    </a:lnTo>
                    <a:lnTo>
                      <a:pt x="2977" y="341"/>
                    </a:lnTo>
                    <a:lnTo>
                      <a:pt x="2941" y="363"/>
                    </a:lnTo>
                    <a:lnTo>
                      <a:pt x="2901" y="377"/>
                    </a:lnTo>
                    <a:lnTo>
                      <a:pt x="2858" y="383"/>
                    </a:lnTo>
                    <a:lnTo>
                      <a:pt x="191" y="383"/>
                    </a:lnTo>
                    <a:lnTo>
                      <a:pt x="148" y="377"/>
                    </a:lnTo>
                    <a:lnTo>
                      <a:pt x="106" y="363"/>
                    </a:lnTo>
                    <a:lnTo>
                      <a:pt x="70" y="341"/>
                    </a:lnTo>
                    <a:lnTo>
                      <a:pt x="42" y="312"/>
                    </a:lnTo>
                    <a:lnTo>
                      <a:pt x="18" y="276"/>
                    </a:lnTo>
                    <a:lnTo>
                      <a:pt x="4" y="236"/>
                    </a:lnTo>
                    <a:lnTo>
                      <a:pt x="0" y="192"/>
                    </a:lnTo>
                    <a:lnTo>
                      <a:pt x="4" y="149"/>
                    </a:lnTo>
                    <a:lnTo>
                      <a:pt x="18" y="107"/>
                    </a:lnTo>
                    <a:lnTo>
                      <a:pt x="42" y="71"/>
                    </a:lnTo>
                    <a:lnTo>
                      <a:pt x="70" y="43"/>
                    </a:lnTo>
                    <a:lnTo>
                      <a:pt x="106" y="20"/>
                    </a:lnTo>
                    <a:lnTo>
                      <a:pt x="148" y="6"/>
                    </a:lnTo>
                    <a:lnTo>
                      <a:pt x="191"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endParaRPr lang="en-IN" sz="2399"/>
              </a:p>
            </p:txBody>
          </p:sp>
          <p:sp>
            <p:nvSpPr>
              <p:cNvPr id="44" name="Freeform 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7CB06E9-EAA2-407A-8B72-3E450E3BB7D6}"/>
                  </a:ext>
                </a:extLst>
              </p:cNvPr>
              <p:cNvSpPr>
                <a:spLocks/>
              </p:cNvSpPr>
              <p:nvPr/>
            </p:nvSpPr>
            <p:spPr bwMode="auto">
              <a:xfrm>
                <a:off x="1477963" y="4935538"/>
                <a:ext cx="1422400" cy="303213"/>
              </a:xfrm>
              <a:custGeom>
                <a:avLst/>
                <a:gdLst>
                  <a:gd name="T0" fmla="*/ 191 w 1793"/>
                  <a:gd name="T1" fmla="*/ 0 h 381"/>
                  <a:gd name="T2" fmla="*/ 1602 w 1793"/>
                  <a:gd name="T3" fmla="*/ 0 h 381"/>
                  <a:gd name="T4" fmla="*/ 1646 w 1793"/>
                  <a:gd name="T5" fmla="*/ 6 h 381"/>
                  <a:gd name="T6" fmla="*/ 1686 w 1793"/>
                  <a:gd name="T7" fmla="*/ 20 h 381"/>
                  <a:gd name="T8" fmla="*/ 1721 w 1793"/>
                  <a:gd name="T9" fmla="*/ 41 h 381"/>
                  <a:gd name="T10" fmla="*/ 1751 w 1793"/>
                  <a:gd name="T11" fmla="*/ 71 h 381"/>
                  <a:gd name="T12" fmla="*/ 1773 w 1793"/>
                  <a:gd name="T13" fmla="*/ 107 h 381"/>
                  <a:gd name="T14" fmla="*/ 1787 w 1793"/>
                  <a:gd name="T15" fmla="*/ 147 h 381"/>
                  <a:gd name="T16" fmla="*/ 1793 w 1793"/>
                  <a:gd name="T17" fmla="*/ 190 h 381"/>
                  <a:gd name="T18" fmla="*/ 1787 w 1793"/>
                  <a:gd name="T19" fmla="*/ 234 h 381"/>
                  <a:gd name="T20" fmla="*/ 1773 w 1793"/>
                  <a:gd name="T21" fmla="*/ 274 h 381"/>
                  <a:gd name="T22" fmla="*/ 1751 w 1793"/>
                  <a:gd name="T23" fmla="*/ 310 h 381"/>
                  <a:gd name="T24" fmla="*/ 1721 w 1793"/>
                  <a:gd name="T25" fmla="*/ 339 h 381"/>
                  <a:gd name="T26" fmla="*/ 1686 w 1793"/>
                  <a:gd name="T27" fmla="*/ 361 h 381"/>
                  <a:gd name="T28" fmla="*/ 1646 w 1793"/>
                  <a:gd name="T29" fmla="*/ 377 h 381"/>
                  <a:gd name="T30" fmla="*/ 1602 w 1793"/>
                  <a:gd name="T31" fmla="*/ 381 h 381"/>
                  <a:gd name="T32" fmla="*/ 191 w 1793"/>
                  <a:gd name="T33" fmla="*/ 381 h 381"/>
                  <a:gd name="T34" fmla="*/ 148 w 1793"/>
                  <a:gd name="T35" fmla="*/ 377 h 381"/>
                  <a:gd name="T36" fmla="*/ 106 w 1793"/>
                  <a:gd name="T37" fmla="*/ 361 h 381"/>
                  <a:gd name="T38" fmla="*/ 70 w 1793"/>
                  <a:gd name="T39" fmla="*/ 339 h 381"/>
                  <a:gd name="T40" fmla="*/ 42 w 1793"/>
                  <a:gd name="T41" fmla="*/ 310 h 381"/>
                  <a:gd name="T42" fmla="*/ 18 w 1793"/>
                  <a:gd name="T43" fmla="*/ 274 h 381"/>
                  <a:gd name="T44" fmla="*/ 4 w 1793"/>
                  <a:gd name="T45" fmla="*/ 234 h 381"/>
                  <a:gd name="T46" fmla="*/ 0 w 1793"/>
                  <a:gd name="T47" fmla="*/ 190 h 381"/>
                  <a:gd name="T48" fmla="*/ 4 w 1793"/>
                  <a:gd name="T49" fmla="*/ 147 h 381"/>
                  <a:gd name="T50" fmla="*/ 18 w 1793"/>
                  <a:gd name="T51" fmla="*/ 107 h 381"/>
                  <a:gd name="T52" fmla="*/ 42 w 1793"/>
                  <a:gd name="T53" fmla="*/ 71 h 381"/>
                  <a:gd name="T54" fmla="*/ 70 w 1793"/>
                  <a:gd name="T55" fmla="*/ 41 h 381"/>
                  <a:gd name="T56" fmla="*/ 106 w 1793"/>
                  <a:gd name="T57" fmla="*/ 20 h 381"/>
                  <a:gd name="T58" fmla="*/ 148 w 1793"/>
                  <a:gd name="T59" fmla="*/ 6 h 381"/>
                  <a:gd name="T60" fmla="*/ 191 w 1793"/>
                  <a:gd name="T61"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93" h="381">
                    <a:moveTo>
                      <a:pt x="191" y="0"/>
                    </a:moveTo>
                    <a:lnTo>
                      <a:pt x="1602" y="0"/>
                    </a:lnTo>
                    <a:lnTo>
                      <a:pt x="1646" y="6"/>
                    </a:lnTo>
                    <a:lnTo>
                      <a:pt x="1686" y="20"/>
                    </a:lnTo>
                    <a:lnTo>
                      <a:pt x="1721" y="41"/>
                    </a:lnTo>
                    <a:lnTo>
                      <a:pt x="1751" y="71"/>
                    </a:lnTo>
                    <a:lnTo>
                      <a:pt x="1773" y="107"/>
                    </a:lnTo>
                    <a:lnTo>
                      <a:pt x="1787" y="147"/>
                    </a:lnTo>
                    <a:lnTo>
                      <a:pt x="1793" y="190"/>
                    </a:lnTo>
                    <a:lnTo>
                      <a:pt x="1787" y="234"/>
                    </a:lnTo>
                    <a:lnTo>
                      <a:pt x="1773" y="274"/>
                    </a:lnTo>
                    <a:lnTo>
                      <a:pt x="1751" y="310"/>
                    </a:lnTo>
                    <a:lnTo>
                      <a:pt x="1721" y="339"/>
                    </a:lnTo>
                    <a:lnTo>
                      <a:pt x="1686" y="361"/>
                    </a:lnTo>
                    <a:lnTo>
                      <a:pt x="1646" y="377"/>
                    </a:lnTo>
                    <a:lnTo>
                      <a:pt x="1602" y="381"/>
                    </a:lnTo>
                    <a:lnTo>
                      <a:pt x="191" y="381"/>
                    </a:lnTo>
                    <a:lnTo>
                      <a:pt x="148" y="377"/>
                    </a:lnTo>
                    <a:lnTo>
                      <a:pt x="106" y="361"/>
                    </a:lnTo>
                    <a:lnTo>
                      <a:pt x="70" y="339"/>
                    </a:lnTo>
                    <a:lnTo>
                      <a:pt x="42" y="310"/>
                    </a:lnTo>
                    <a:lnTo>
                      <a:pt x="18" y="274"/>
                    </a:lnTo>
                    <a:lnTo>
                      <a:pt x="4" y="234"/>
                    </a:lnTo>
                    <a:lnTo>
                      <a:pt x="0" y="190"/>
                    </a:lnTo>
                    <a:lnTo>
                      <a:pt x="4" y="147"/>
                    </a:lnTo>
                    <a:lnTo>
                      <a:pt x="18" y="107"/>
                    </a:lnTo>
                    <a:lnTo>
                      <a:pt x="42" y="71"/>
                    </a:lnTo>
                    <a:lnTo>
                      <a:pt x="70" y="41"/>
                    </a:lnTo>
                    <a:lnTo>
                      <a:pt x="106" y="20"/>
                    </a:lnTo>
                    <a:lnTo>
                      <a:pt x="148" y="6"/>
                    </a:lnTo>
                    <a:lnTo>
                      <a:pt x="191"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endParaRPr lang="en-IN" sz="2399"/>
              </a:p>
            </p:txBody>
          </p:sp>
          <p:sp>
            <p:nvSpPr>
              <p:cNvPr id="45" name="Freeform 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1ED3A20-0E54-4D2A-A62A-8D18D027EA84}"/>
                  </a:ext>
                </a:extLst>
              </p:cNvPr>
              <p:cNvSpPr>
                <a:spLocks noEditPoints="1"/>
              </p:cNvSpPr>
              <p:nvPr/>
            </p:nvSpPr>
            <p:spPr bwMode="auto">
              <a:xfrm>
                <a:off x="765175" y="1228726"/>
                <a:ext cx="5205413" cy="4872038"/>
              </a:xfrm>
              <a:custGeom>
                <a:avLst/>
                <a:gdLst>
                  <a:gd name="T0" fmla="*/ 3681 w 6558"/>
                  <a:gd name="T1" fmla="*/ 4366 h 6138"/>
                  <a:gd name="T2" fmla="*/ 5597 w 6558"/>
                  <a:gd name="T3" fmla="*/ 910 h 6138"/>
                  <a:gd name="T4" fmla="*/ 4282 w 6558"/>
                  <a:gd name="T5" fmla="*/ 5757 h 6138"/>
                  <a:gd name="T6" fmla="*/ 4268 w 6558"/>
                  <a:gd name="T7" fmla="*/ 4376 h 6138"/>
                  <a:gd name="T8" fmla="*/ 3426 w 6558"/>
                  <a:gd name="T9" fmla="*/ 5047 h 6138"/>
                  <a:gd name="T10" fmla="*/ 3317 w 6558"/>
                  <a:gd name="T11" fmla="*/ 5039 h 6138"/>
                  <a:gd name="T12" fmla="*/ 3227 w 6558"/>
                  <a:gd name="T13" fmla="*/ 4972 h 6138"/>
                  <a:gd name="T14" fmla="*/ 3191 w 6558"/>
                  <a:gd name="T15" fmla="*/ 4862 h 6138"/>
                  <a:gd name="T16" fmla="*/ 1088 w 6558"/>
                  <a:gd name="T17" fmla="*/ 4395 h 6138"/>
                  <a:gd name="T18" fmla="*/ 967 w 6558"/>
                  <a:gd name="T19" fmla="*/ 4354 h 6138"/>
                  <a:gd name="T20" fmla="*/ 901 w 6558"/>
                  <a:gd name="T21" fmla="*/ 4248 h 6138"/>
                  <a:gd name="T22" fmla="*/ 915 w 6558"/>
                  <a:gd name="T23" fmla="*/ 4121 h 6138"/>
                  <a:gd name="T24" fmla="*/ 1003 w 6558"/>
                  <a:gd name="T25" fmla="*/ 4034 h 6138"/>
                  <a:gd name="T26" fmla="*/ 3363 w 6558"/>
                  <a:gd name="T27" fmla="*/ 4014 h 6138"/>
                  <a:gd name="T28" fmla="*/ 3418 w 6558"/>
                  <a:gd name="T29" fmla="*/ 3793 h 6138"/>
                  <a:gd name="T30" fmla="*/ 1045 w 6558"/>
                  <a:gd name="T31" fmla="*/ 3734 h 6138"/>
                  <a:gd name="T32" fmla="*/ 939 w 6558"/>
                  <a:gd name="T33" fmla="*/ 3668 h 6138"/>
                  <a:gd name="T34" fmla="*/ 897 w 6558"/>
                  <a:gd name="T35" fmla="*/ 3549 h 6138"/>
                  <a:gd name="T36" fmla="*/ 939 w 6558"/>
                  <a:gd name="T37" fmla="*/ 3430 h 6138"/>
                  <a:gd name="T38" fmla="*/ 1045 w 6558"/>
                  <a:gd name="T39" fmla="*/ 3362 h 6138"/>
                  <a:gd name="T40" fmla="*/ 3868 w 6558"/>
                  <a:gd name="T41" fmla="*/ 3046 h 6138"/>
                  <a:gd name="T42" fmla="*/ 3755 w 6558"/>
                  <a:gd name="T43" fmla="*/ 3084 h 6138"/>
                  <a:gd name="T44" fmla="*/ 1003 w 6558"/>
                  <a:gd name="T45" fmla="*/ 3064 h 6138"/>
                  <a:gd name="T46" fmla="*/ 915 w 6558"/>
                  <a:gd name="T47" fmla="*/ 2977 h 6138"/>
                  <a:gd name="T48" fmla="*/ 901 w 6558"/>
                  <a:gd name="T49" fmla="*/ 2849 h 6138"/>
                  <a:gd name="T50" fmla="*/ 967 w 6558"/>
                  <a:gd name="T51" fmla="*/ 2744 h 6138"/>
                  <a:gd name="T52" fmla="*/ 1088 w 6558"/>
                  <a:gd name="T53" fmla="*/ 2702 h 6138"/>
                  <a:gd name="T54" fmla="*/ 3838 w 6558"/>
                  <a:gd name="T55" fmla="*/ 2720 h 6138"/>
                  <a:gd name="T56" fmla="*/ 3926 w 6558"/>
                  <a:gd name="T57" fmla="*/ 2808 h 6138"/>
                  <a:gd name="T58" fmla="*/ 3946 w 6558"/>
                  <a:gd name="T59" fmla="*/ 2907 h 6138"/>
                  <a:gd name="T60" fmla="*/ 4282 w 6558"/>
                  <a:gd name="T61" fmla="*/ 759 h 6138"/>
                  <a:gd name="T62" fmla="*/ 5794 w 6558"/>
                  <a:gd name="T63" fmla="*/ 582 h 6138"/>
                  <a:gd name="T64" fmla="*/ 5872 w 6558"/>
                  <a:gd name="T65" fmla="*/ 453 h 6138"/>
                  <a:gd name="T66" fmla="*/ 5872 w 6558"/>
                  <a:gd name="T67" fmla="*/ 12 h 6138"/>
                  <a:gd name="T68" fmla="*/ 6502 w 6558"/>
                  <a:gd name="T69" fmla="*/ 391 h 6138"/>
                  <a:gd name="T70" fmla="*/ 6558 w 6558"/>
                  <a:gd name="T71" fmla="*/ 503 h 6138"/>
                  <a:gd name="T72" fmla="*/ 6532 w 6558"/>
                  <a:gd name="T73" fmla="*/ 626 h 6138"/>
                  <a:gd name="T74" fmla="*/ 4658 w 6558"/>
                  <a:gd name="T75" fmla="*/ 5991 h 6138"/>
                  <a:gd name="T76" fmla="*/ 4592 w 6558"/>
                  <a:gd name="T77" fmla="*/ 6096 h 6138"/>
                  <a:gd name="T78" fmla="*/ 4473 w 6558"/>
                  <a:gd name="T79" fmla="*/ 6138 h 6138"/>
                  <a:gd name="T80" fmla="*/ 107 w 6558"/>
                  <a:gd name="T81" fmla="*/ 6120 h 6138"/>
                  <a:gd name="T82" fmla="*/ 20 w 6558"/>
                  <a:gd name="T83" fmla="*/ 6031 h 6138"/>
                  <a:gd name="T84" fmla="*/ 0 w 6558"/>
                  <a:gd name="T85" fmla="*/ 568 h 6138"/>
                  <a:gd name="T86" fmla="*/ 42 w 6558"/>
                  <a:gd name="T87" fmla="*/ 449 h 6138"/>
                  <a:gd name="T88" fmla="*/ 147 w 6558"/>
                  <a:gd name="T89" fmla="*/ 382 h 6138"/>
                  <a:gd name="T90" fmla="*/ 4517 w 6558"/>
                  <a:gd name="T91" fmla="*/ 382 h 6138"/>
                  <a:gd name="T92" fmla="*/ 4622 w 6558"/>
                  <a:gd name="T93" fmla="*/ 449 h 6138"/>
                  <a:gd name="T94" fmla="*/ 4664 w 6558"/>
                  <a:gd name="T95" fmla="*/ 568 h 6138"/>
                  <a:gd name="T96" fmla="*/ 5665 w 6558"/>
                  <a:gd name="T97" fmla="*/ 64 h 6138"/>
                  <a:gd name="T98" fmla="*/ 5760 w 6558"/>
                  <a:gd name="T99" fmla="*/ 6 h 6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558" h="6138">
                    <a:moveTo>
                      <a:pt x="5597" y="910"/>
                    </a:moveTo>
                    <a:lnTo>
                      <a:pt x="3763" y="3962"/>
                    </a:lnTo>
                    <a:lnTo>
                      <a:pt x="3681" y="4366"/>
                    </a:lnTo>
                    <a:lnTo>
                      <a:pt x="3997" y="4103"/>
                    </a:lnTo>
                    <a:lnTo>
                      <a:pt x="5832" y="1051"/>
                    </a:lnTo>
                    <a:lnTo>
                      <a:pt x="5597" y="910"/>
                    </a:lnTo>
                    <a:close/>
                    <a:moveTo>
                      <a:pt x="382" y="759"/>
                    </a:moveTo>
                    <a:lnTo>
                      <a:pt x="382" y="5757"/>
                    </a:lnTo>
                    <a:lnTo>
                      <a:pt x="4282" y="5757"/>
                    </a:lnTo>
                    <a:lnTo>
                      <a:pt x="4282" y="4362"/>
                    </a:lnTo>
                    <a:lnTo>
                      <a:pt x="4274" y="4370"/>
                    </a:lnTo>
                    <a:lnTo>
                      <a:pt x="4268" y="4376"/>
                    </a:lnTo>
                    <a:lnTo>
                      <a:pt x="3506" y="5007"/>
                    </a:lnTo>
                    <a:lnTo>
                      <a:pt x="3468" y="5031"/>
                    </a:lnTo>
                    <a:lnTo>
                      <a:pt x="3426" y="5047"/>
                    </a:lnTo>
                    <a:lnTo>
                      <a:pt x="3382" y="5051"/>
                    </a:lnTo>
                    <a:lnTo>
                      <a:pt x="3349" y="5049"/>
                    </a:lnTo>
                    <a:lnTo>
                      <a:pt x="3317" y="5039"/>
                    </a:lnTo>
                    <a:lnTo>
                      <a:pt x="3285" y="5025"/>
                    </a:lnTo>
                    <a:lnTo>
                      <a:pt x="3253" y="5000"/>
                    </a:lnTo>
                    <a:lnTo>
                      <a:pt x="3227" y="4972"/>
                    </a:lnTo>
                    <a:lnTo>
                      <a:pt x="3207" y="4938"/>
                    </a:lnTo>
                    <a:lnTo>
                      <a:pt x="3195" y="4900"/>
                    </a:lnTo>
                    <a:lnTo>
                      <a:pt x="3191" y="4862"/>
                    </a:lnTo>
                    <a:lnTo>
                      <a:pt x="3195" y="4823"/>
                    </a:lnTo>
                    <a:lnTo>
                      <a:pt x="3283" y="4395"/>
                    </a:lnTo>
                    <a:lnTo>
                      <a:pt x="1088" y="4395"/>
                    </a:lnTo>
                    <a:lnTo>
                      <a:pt x="1045" y="4391"/>
                    </a:lnTo>
                    <a:lnTo>
                      <a:pt x="1003" y="4376"/>
                    </a:lnTo>
                    <a:lnTo>
                      <a:pt x="967" y="4354"/>
                    </a:lnTo>
                    <a:lnTo>
                      <a:pt x="939" y="4324"/>
                    </a:lnTo>
                    <a:lnTo>
                      <a:pt x="915" y="4288"/>
                    </a:lnTo>
                    <a:lnTo>
                      <a:pt x="901" y="4248"/>
                    </a:lnTo>
                    <a:lnTo>
                      <a:pt x="897" y="4205"/>
                    </a:lnTo>
                    <a:lnTo>
                      <a:pt x="901" y="4161"/>
                    </a:lnTo>
                    <a:lnTo>
                      <a:pt x="915" y="4121"/>
                    </a:lnTo>
                    <a:lnTo>
                      <a:pt x="939" y="4085"/>
                    </a:lnTo>
                    <a:lnTo>
                      <a:pt x="967" y="4056"/>
                    </a:lnTo>
                    <a:lnTo>
                      <a:pt x="1003" y="4034"/>
                    </a:lnTo>
                    <a:lnTo>
                      <a:pt x="1045" y="4018"/>
                    </a:lnTo>
                    <a:lnTo>
                      <a:pt x="1088" y="4014"/>
                    </a:lnTo>
                    <a:lnTo>
                      <a:pt x="3363" y="4014"/>
                    </a:lnTo>
                    <a:lnTo>
                      <a:pt x="3394" y="3855"/>
                    </a:lnTo>
                    <a:lnTo>
                      <a:pt x="3404" y="3823"/>
                    </a:lnTo>
                    <a:lnTo>
                      <a:pt x="3418" y="3793"/>
                    </a:lnTo>
                    <a:lnTo>
                      <a:pt x="3452" y="3740"/>
                    </a:lnTo>
                    <a:lnTo>
                      <a:pt x="1088" y="3740"/>
                    </a:lnTo>
                    <a:lnTo>
                      <a:pt x="1045" y="3734"/>
                    </a:lnTo>
                    <a:lnTo>
                      <a:pt x="1003" y="3720"/>
                    </a:lnTo>
                    <a:lnTo>
                      <a:pt x="967" y="3698"/>
                    </a:lnTo>
                    <a:lnTo>
                      <a:pt x="939" y="3668"/>
                    </a:lnTo>
                    <a:lnTo>
                      <a:pt x="915" y="3632"/>
                    </a:lnTo>
                    <a:lnTo>
                      <a:pt x="901" y="3593"/>
                    </a:lnTo>
                    <a:lnTo>
                      <a:pt x="897" y="3549"/>
                    </a:lnTo>
                    <a:lnTo>
                      <a:pt x="901" y="3505"/>
                    </a:lnTo>
                    <a:lnTo>
                      <a:pt x="915" y="3465"/>
                    </a:lnTo>
                    <a:lnTo>
                      <a:pt x="939" y="3430"/>
                    </a:lnTo>
                    <a:lnTo>
                      <a:pt x="967" y="3400"/>
                    </a:lnTo>
                    <a:lnTo>
                      <a:pt x="1003" y="3378"/>
                    </a:lnTo>
                    <a:lnTo>
                      <a:pt x="1045" y="3362"/>
                    </a:lnTo>
                    <a:lnTo>
                      <a:pt x="1088" y="3358"/>
                    </a:lnTo>
                    <a:lnTo>
                      <a:pt x="3681" y="3358"/>
                    </a:lnTo>
                    <a:lnTo>
                      <a:pt x="3868" y="3046"/>
                    </a:lnTo>
                    <a:lnTo>
                      <a:pt x="3834" y="3066"/>
                    </a:lnTo>
                    <a:lnTo>
                      <a:pt x="3796" y="3080"/>
                    </a:lnTo>
                    <a:lnTo>
                      <a:pt x="3755" y="3084"/>
                    </a:lnTo>
                    <a:lnTo>
                      <a:pt x="1088" y="3084"/>
                    </a:lnTo>
                    <a:lnTo>
                      <a:pt x="1045" y="3078"/>
                    </a:lnTo>
                    <a:lnTo>
                      <a:pt x="1003" y="3064"/>
                    </a:lnTo>
                    <a:lnTo>
                      <a:pt x="967" y="3042"/>
                    </a:lnTo>
                    <a:lnTo>
                      <a:pt x="939" y="3012"/>
                    </a:lnTo>
                    <a:lnTo>
                      <a:pt x="915" y="2977"/>
                    </a:lnTo>
                    <a:lnTo>
                      <a:pt x="901" y="2937"/>
                    </a:lnTo>
                    <a:lnTo>
                      <a:pt x="897" y="2893"/>
                    </a:lnTo>
                    <a:lnTo>
                      <a:pt x="901" y="2849"/>
                    </a:lnTo>
                    <a:lnTo>
                      <a:pt x="915" y="2808"/>
                    </a:lnTo>
                    <a:lnTo>
                      <a:pt x="939" y="2774"/>
                    </a:lnTo>
                    <a:lnTo>
                      <a:pt x="967" y="2744"/>
                    </a:lnTo>
                    <a:lnTo>
                      <a:pt x="1003" y="2720"/>
                    </a:lnTo>
                    <a:lnTo>
                      <a:pt x="1045" y="2706"/>
                    </a:lnTo>
                    <a:lnTo>
                      <a:pt x="1088" y="2702"/>
                    </a:lnTo>
                    <a:lnTo>
                      <a:pt x="3755" y="2702"/>
                    </a:lnTo>
                    <a:lnTo>
                      <a:pt x="3798" y="2706"/>
                    </a:lnTo>
                    <a:lnTo>
                      <a:pt x="3838" y="2720"/>
                    </a:lnTo>
                    <a:lnTo>
                      <a:pt x="3874" y="2744"/>
                    </a:lnTo>
                    <a:lnTo>
                      <a:pt x="3904" y="2774"/>
                    </a:lnTo>
                    <a:lnTo>
                      <a:pt x="3926" y="2808"/>
                    </a:lnTo>
                    <a:lnTo>
                      <a:pt x="3942" y="2849"/>
                    </a:lnTo>
                    <a:lnTo>
                      <a:pt x="3946" y="2893"/>
                    </a:lnTo>
                    <a:lnTo>
                      <a:pt x="3946" y="2907"/>
                    </a:lnTo>
                    <a:lnTo>
                      <a:pt x="3944" y="2921"/>
                    </a:lnTo>
                    <a:lnTo>
                      <a:pt x="4282" y="2359"/>
                    </a:lnTo>
                    <a:lnTo>
                      <a:pt x="4282" y="759"/>
                    </a:lnTo>
                    <a:lnTo>
                      <a:pt x="382" y="759"/>
                    </a:lnTo>
                    <a:close/>
                    <a:moveTo>
                      <a:pt x="5872" y="453"/>
                    </a:moveTo>
                    <a:lnTo>
                      <a:pt x="5794" y="582"/>
                    </a:lnTo>
                    <a:lnTo>
                      <a:pt x="6029" y="723"/>
                    </a:lnTo>
                    <a:lnTo>
                      <a:pt x="6106" y="594"/>
                    </a:lnTo>
                    <a:lnTo>
                      <a:pt x="5872" y="453"/>
                    </a:lnTo>
                    <a:close/>
                    <a:moveTo>
                      <a:pt x="5798" y="0"/>
                    </a:moveTo>
                    <a:lnTo>
                      <a:pt x="5834" y="2"/>
                    </a:lnTo>
                    <a:lnTo>
                      <a:pt x="5872" y="12"/>
                    </a:lnTo>
                    <a:lnTo>
                      <a:pt x="5905" y="28"/>
                    </a:lnTo>
                    <a:lnTo>
                      <a:pt x="6467" y="364"/>
                    </a:lnTo>
                    <a:lnTo>
                      <a:pt x="6502" y="391"/>
                    </a:lnTo>
                    <a:lnTo>
                      <a:pt x="6528" y="425"/>
                    </a:lnTo>
                    <a:lnTo>
                      <a:pt x="6548" y="461"/>
                    </a:lnTo>
                    <a:lnTo>
                      <a:pt x="6558" y="503"/>
                    </a:lnTo>
                    <a:lnTo>
                      <a:pt x="6558" y="544"/>
                    </a:lnTo>
                    <a:lnTo>
                      <a:pt x="6550" y="586"/>
                    </a:lnTo>
                    <a:lnTo>
                      <a:pt x="6532" y="626"/>
                    </a:lnTo>
                    <a:lnTo>
                      <a:pt x="4664" y="3736"/>
                    </a:lnTo>
                    <a:lnTo>
                      <a:pt x="4664" y="5947"/>
                    </a:lnTo>
                    <a:lnTo>
                      <a:pt x="4658" y="5991"/>
                    </a:lnTo>
                    <a:lnTo>
                      <a:pt x="4644" y="6031"/>
                    </a:lnTo>
                    <a:lnTo>
                      <a:pt x="4622" y="6067"/>
                    </a:lnTo>
                    <a:lnTo>
                      <a:pt x="4592" y="6096"/>
                    </a:lnTo>
                    <a:lnTo>
                      <a:pt x="4556" y="6120"/>
                    </a:lnTo>
                    <a:lnTo>
                      <a:pt x="4517" y="6134"/>
                    </a:lnTo>
                    <a:lnTo>
                      <a:pt x="4473" y="6138"/>
                    </a:lnTo>
                    <a:lnTo>
                      <a:pt x="191" y="6138"/>
                    </a:lnTo>
                    <a:lnTo>
                      <a:pt x="147" y="6134"/>
                    </a:lnTo>
                    <a:lnTo>
                      <a:pt x="107" y="6120"/>
                    </a:lnTo>
                    <a:lnTo>
                      <a:pt x="72" y="6096"/>
                    </a:lnTo>
                    <a:lnTo>
                      <a:pt x="42" y="6067"/>
                    </a:lnTo>
                    <a:lnTo>
                      <a:pt x="20" y="6031"/>
                    </a:lnTo>
                    <a:lnTo>
                      <a:pt x="6" y="5991"/>
                    </a:lnTo>
                    <a:lnTo>
                      <a:pt x="0" y="5947"/>
                    </a:lnTo>
                    <a:lnTo>
                      <a:pt x="0" y="568"/>
                    </a:lnTo>
                    <a:lnTo>
                      <a:pt x="6" y="525"/>
                    </a:lnTo>
                    <a:lnTo>
                      <a:pt x="20" y="483"/>
                    </a:lnTo>
                    <a:lnTo>
                      <a:pt x="42" y="449"/>
                    </a:lnTo>
                    <a:lnTo>
                      <a:pt x="72" y="419"/>
                    </a:lnTo>
                    <a:lnTo>
                      <a:pt x="107" y="395"/>
                    </a:lnTo>
                    <a:lnTo>
                      <a:pt x="147" y="382"/>
                    </a:lnTo>
                    <a:lnTo>
                      <a:pt x="191" y="378"/>
                    </a:lnTo>
                    <a:lnTo>
                      <a:pt x="4473" y="378"/>
                    </a:lnTo>
                    <a:lnTo>
                      <a:pt x="4517" y="382"/>
                    </a:lnTo>
                    <a:lnTo>
                      <a:pt x="4556" y="395"/>
                    </a:lnTo>
                    <a:lnTo>
                      <a:pt x="4592" y="419"/>
                    </a:lnTo>
                    <a:lnTo>
                      <a:pt x="4622" y="449"/>
                    </a:lnTo>
                    <a:lnTo>
                      <a:pt x="4644" y="483"/>
                    </a:lnTo>
                    <a:lnTo>
                      <a:pt x="4658" y="525"/>
                    </a:lnTo>
                    <a:lnTo>
                      <a:pt x="4664" y="568"/>
                    </a:lnTo>
                    <a:lnTo>
                      <a:pt x="4664" y="1723"/>
                    </a:lnTo>
                    <a:lnTo>
                      <a:pt x="5643" y="93"/>
                    </a:lnTo>
                    <a:lnTo>
                      <a:pt x="5665" y="64"/>
                    </a:lnTo>
                    <a:lnTo>
                      <a:pt x="5693" y="38"/>
                    </a:lnTo>
                    <a:lnTo>
                      <a:pt x="5724" y="18"/>
                    </a:lnTo>
                    <a:lnTo>
                      <a:pt x="5760" y="6"/>
                    </a:lnTo>
                    <a:lnTo>
                      <a:pt x="5798"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endParaRPr lang="en-IN" sz="2399"/>
              </a:p>
            </p:txBody>
          </p:sp>
        </p:grpSp>
      </p:grpSp>
      <p:grpSp>
        <p:nvGrpSpPr>
          <p:cNvPr id="46" name="Group 25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2D9B4E2-4ABB-4F55-A47A-1D9B807C0E11}"/>
              </a:ext>
            </a:extLst>
          </p:cNvPr>
          <p:cNvGrpSpPr/>
          <p:nvPr/>
        </p:nvGrpSpPr>
        <p:grpSpPr>
          <a:xfrm>
            <a:off x="6527596" y="5115731"/>
            <a:ext cx="531537" cy="531729"/>
            <a:chOff x="4469581" y="499171"/>
            <a:chExt cx="531730" cy="531730"/>
          </a:xfrm>
        </p:grpSpPr>
        <p:sp>
          <p:nvSpPr>
            <p:cNvPr id="47" name="Oval 25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B9D6558-256D-4806-B929-2FA374DD5B6F}"/>
                </a:ext>
              </a:extLst>
            </p:cNvPr>
            <p:cNvSpPr/>
            <p:nvPr/>
          </p:nvSpPr>
          <p:spPr>
            <a:xfrm>
              <a:off x="4469581" y="499171"/>
              <a:ext cx="531730" cy="53173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grpSp>
          <p:nvGrpSpPr>
            <p:cNvPr id="48" name="Group 26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AA2E363-6EE5-42FA-BE18-4CF9D13D9FF8}"/>
                </a:ext>
              </a:extLst>
            </p:cNvPr>
            <p:cNvGrpSpPr/>
            <p:nvPr/>
          </p:nvGrpSpPr>
          <p:grpSpPr>
            <a:xfrm>
              <a:off x="4619666" y="648185"/>
              <a:ext cx="224070" cy="226840"/>
              <a:chOff x="1000126" y="663575"/>
              <a:chExt cx="5140325" cy="5203826"/>
            </a:xfrm>
            <a:solidFill>
              <a:schemeClr val="bg1"/>
            </a:solidFill>
          </p:grpSpPr>
          <p:sp>
            <p:nvSpPr>
              <p:cNvPr id="49" name="Freeform 22">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905B649-F721-41D7-9B7E-F9C325670C49}"/>
                  </a:ext>
                </a:extLst>
              </p:cNvPr>
              <p:cNvSpPr>
                <a:spLocks/>
              </p:cNvSpPr>
              <p:nvPr/>
            </p:nvSpPr>
            <p:spPr bwMode="auto">
              <a:xfrm>
                <a:off x="5360988" y="1565275"/>
                <a:ext cx="166688" cy="269875"/>
              </a:xfrm>
              <a:custGeom>
                <a:avLst/>
                <a:gdLst>
                  <a:gd name="T0" fmla="*/ 0 w 212"/>
                  <a:gd name="T1" fmla="*/ 0 h 339"/>
                  <a:gd name="T2" fmla="*/ 32 w 212"/>
                  <a:gd name="T3" fmla="*/ 8 h 339"/>
                  <a:gd name="T4" fmla="*/ 64 w 212"/>
                  <a:gd name="T5" fmla="*/ 16 h 339"/>
                  <a:gd name="T6" fmla="*/ 96 w 212"/>
                  <a:gd name="T7" fmla="*/ 28 h 339"/>
                  <a:gd name="T8" fmla="*/ 128 w 212"/>
                  <a:gd name="T9" fmla="*/ 42 h 339"/>
                  <a:gd name="T10" fmla="*/ 154 w 212"/>
                  <a:gd name="T11" fmla="*/ 58 h 339"/>
                  <a:gd name="T12" fmla="*/ 178 w 212"/>
                  <a:gd name="T13" fmla="*/ 80 h 339"/>
                  <a:gd name="T14" fmla="*/ 196 w 212"/>
                  <a:gd name="T15" fmla="*/ 106 h 339"/>
                  <a:gd name="T16" fmla="*/ 208 w 212"/>
                  <a:gd name="T17" fmla="*/ 136 h 339"/>
                  <a:gd name="T18" fmla="*/ 212 w 212"/>
                  <a:gd name="T19" fmla="*/ 172 h 339"/>
                  <a:gd name="T20" fmla="*/ 208 w 212"/>
                  <a:gd name="T21" fmla="*/ 207 h 339"/>
                  <a:gd name="T22" fmla="*/ 198 w 212"/>
                  <a:gd name="T23" fmla="*/ 237 h 339"/>
                  <a:gd name="T24" fmla="*/ 180 w 212"/>
                  <a:gd name="T25" fmla="*/ 263 h 339"/>
                  <a:gd name="T26" fmla="*/ 158 w 212"/>
                  <a:gd name="T27" fmla="*/ 285 h 339"/>
                  <a:gd name="T28" fmla="*/ 132 w 212"/>
                  <a:gd name="T29" fmla="*/ 303 h 339"/>
                  <a:gd name="T30" fmla="*/ 102 w 212"/>
                  <a:gd name="T31" fmla="*/ 317 h 339"/>
                  <a:gd name="T32" fmla="*/ 70 w 212"/>
                  <a:gd name="T33" fmla="*/ 329 h 339"/>
                  <a:gd name="T34" fmla="*/ 36 w 212"/>
                  <a:gd name="T35" fmla="*/ 335 h 339"/>
                  <a:gd name="T36" fmla="*/ 0 w 212"/>
                  <a:gd name="T37" fmla="*/ 339 h 339"/>
                  <a:gd name="T38" fmla="*/ 0 w 212"/>
                  <a:gd name="T39"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2" h="339">
                    <a:moveTo>
                      <a:pt x="0" y="0"/>
                    </a:moveTo>
                    <a:lnTo>
                      <a:pt x="32" y="8"/>
                    </a:lnTo>
                    <a:lnTo>
                      <a:pt x="64" y="16"/>
                    </a:lnTo>
                    <a:lnTo>
                      <a:pt x="96" y="28"/>
                    </a:lnTo>
                    <a:lnTo>
                      <a:pt x="128" y="42"/>
                    </a:lnTo>
                    <a:lnTo>
                      <a:pt x="154" y="58"/>
                    </a:lnTo>
                    <a:lnTo>
                      <a:pt x="178" y="80"/>
                    </a:lnTo>
                    <a:lnTo>
                      <a:pt x="196" y="106"/>
                    </a:lnTo>
                    <a:lnTo>
                      <a:pt x="208" y="136"/>
                    </a:lnTo>
                    <a:lnTo>
                      <a:pt x="212" y="172"/>
                    </a:lnTo>
                    <a:lnTo>
                      <a:pt x="208" y="207"/>
                    </a:lnTo>
                    <a:lnTo>
                      <a:pt x="198" y="237"/>
                    </a:lnTo>
                    <a:lnTo>
                      <a:pt x="180" y="263"/>
                    </a:lnTo>
                    <a:lnTo>
                      <a:pt x="158" y="285"/>
                    </a:lnTo>
                    <a:lnTo>
                      <a:pt x="132" y="303"/>
                    </a:lnTo>
                    <a:lnTo>
                      <a:pt x="102" y="317"/>
                    </a:lnTo>
                    <a:lnTo>
                      <a:pt x="70" y="329"/>
                    </a:lnTo>
                    <a:lnTo>
                      <a:pt x="36" y="335"/>
                    </a:lnTo>
                    <a:lnTo>
                      <a:pt x="0" y="339"/>
                    </a:lnTo>
                    <a:lnTo>
                      <a:pt x="0"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endParaRPr lang="en-IN" sz="2399"/>
              </a:p>
            </p:txBody>
          </p:sp>
          <p:sp>
            <p:nvSpPr>
              <p:cNvPr id="50" name="Freeform 2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3CCF2BD-0352-48BF-BF34-18F6FFCD4084}"/>
                  </a:ext>
                </a:extLst>
              </p:cNvPr>
              <p:cNvSpPr>
                <a:spLocks/>
              </p:cNvSpPr>
              <p:nvPr/>
            </p:nvSpPr>
            <p:spPr bwMode="auto">
              <a:xfrm>
                <a:off x="5126038" y="1127125"/>
                <a:ext cx="153988" cy="244475"/>
              </a:xfrm>
              <a:custGeom>
                <a:avLst/>
                <a:gdLst>
                  <a:gd name="T0" fmla="*/ 194 w 194"/>
                  <a:gd name="T1" fmla="*/ 0 h 307"/>
                  <a:gd name="T2" fmla="*/ 194 w 194"/>
                  <a:gd name="T3" fmla="*/ 307 h 307"/>
                  <a:gd name="T4" fmla="*/ 142 w 194"/>
                  <a:gd name="T5" fmla="*/ 295 h 307"/>
                  <a:gd name="T6" fmla="*/ 100 w 194"/>
                  <a:gd name="T7" fmla="*/ 279 h 307"/>
                  <a:gd name="T8" fmla="*/ 64 w 194"/>
                  <a:gd name="T9" fmla="*/ 259 h 307"/>
                  <a:gd name="T10" fmla="*/ 36 w 194"/>
                  <a:gd name="T11" fmla="*/ 237 h 307"/>
                  <a:gd name="T12" fmla="*/ 16 w 194"/>
                  <a:gd name="T13" fmla="*/ 211 h 307"/>
                  <a:gd name="T14" fmla="*/ 4 w 194"/>
                  <a:gd name="T15" fmla="*/ 179 h 307"/>
                  <a:gd name="T16" fmla="*/ 0 w 194"/>
                  <a:gd name="T17" fmla="*/ 146 h 307"/>
                  <a:gd name="T18" fmla="*/ 6 w 194"/>
                  <a:gd name="T19" fmla="*/ 114 h 307"/>
                  <a:gd name="T20" fmla="*/ 18 w 194"/>
                  <a:gd name="T21" fmla="*/ 86 h 307"/>
                  <a:gd name="T22" fmla="*/ 40 w 194"/>
                  <a:gd name="T23" fmla="*/ 58 h 307"/>
                  <a:gd name="T24" fmla="*/ 68 w 194"/>
                  <a:gd name="T25" fmla="*/ 36 h 307"/>
                  <a:gd name="T26" fmla="*/ 104 w 194"/>
                  <a:gd name="T27" fmla="*/ 18 h 307"/>
                  <a:gd name="T28" fmla="*/ 146 w 194"/>
                  <a:gd name="T29" fmla="*/ 6 h 307"/>
                  <a:gd name="T30" fmla="*/ 194 w 194"/>
                  <a:gd name="T3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307">
                    <a:moveTo>
                      <a:pt x="194" y="0"/>
                    </a:moveTo>
                    <a:lnTo>
                      <a:pt x="194" y="307"/>
                    </a:lnTo>
                    <a:lnTo>
                      <a:pt x="142" y="295"/>
                    </a:lnTo>
                    <a:lnTo>
                      <a:pt x="100" y="279"/>
                    </a:lnTo>
                    <a:lnTo>
                      <a:pt x="64" y="259"/>
                    </a:lnTo>
                    <a:lnTo>
                      <a:pt x="36" y="237"/>
                    </a:lnTo>
                    <a:lnTo>
                      <a:pt x="16" y="211"/>
                    </a:lnTo>
                    <a:lnTo>
                      <a:pt x="4" y="179"/>
                    </a:lnTo>
                    <a:lnTo>
                      <a:pt x="0" y="146"/>
                    </a:lnTo>
                    <a:lnTo>
                      <a:pt x="6" y="114"/>
                    </a:lnTo>
                    <a:lnTo>
                      <a:pt x="18" y="86"/>
                    </a:lnTo>
                    <a:lnTo>
                      <a:pt x="40" y="58"/>
                    </a:lnTo>
                    <a:lnTo>
                      <a:pt x="68" y="36"/>
                    </a:lnTo>
                    <a:lnTo>
                      <a:pt x="104" y="18"/>
                    </a:lnTo>
                    <a:lnTo>
                      <a:pt x="146" y="6"/>
                    </a:lnTo>
                    <a:lnTo>
                      <a:pt x="194"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endParaRPr lang="en-IN" sz="2399"/>
              </a:p>
            </p:txBody>
          </p:sp>
          <p:sp>
            <p:nvSpPr>
              <p:cNvPr id="51" name="Freeform 2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AE6388E-5A84-4BD9-9334-1BA099332C8C}"/>
                  </a:ext>
                </a:extLst>
              </p:cNvPr>
              <p:cNvSpPr>
                <a:spLocks noEditPoints="1"/>
              </p:cNvSpPr>
              <p:nvPr/>
            </p:nvSpPr>
            <p:spPr bwMode="auto">
              <a:xfrm>
                <a:off x="4495801" y="663575"/>
                <a:ext cx="1644650" cy="1646238"/>
              </a:xfrm>
              <a:custGeom>
                <a:avLst/>
                <a:gdLst>
                  <a:gd name="T0" fmla="*/ 993 w 2073"/>
                  <a:gd name="T1" fmla="*/ 297 h 2073"/>
                  <a:gd name="T2" fmla="*/ 875 w 2073"/>
                  <a:gd name="T3" fmla="*/ 425 h 2073"/>
                  <a:gd name="T4" fmla="*/ 684 w 2073"/>
                  <a:gd name="T5" fmla="*/ 522 h 2073"/>
                  <a:gd name="T6" fmla="*/ 584 w 2073"/>
                  <a:gd name="T7" fmla="*/ 708 h 2073"/>
                  <a:gd name="T8" fmla="*/ 620 w 2073"/>
                  <a:gd name="T9" fmla="*/ 919 h 2073"/>
                  <a:gd name="T10" fmla="*/ 787 w 2073"/>
                  <a:gd name="T11" fmla="*/ 1058 h 2073"/>
                  <a:gd name="T12" fmla="*/ 989 w 2073"/>
                  <a:gd name="T13" fmla="*/ 1475 h 2073"/>
                  <a:gd name="T14" fmla="*/ 845 w 2073"/>
                  <a:gd name="T15" fmla="*/ 1431 h 2073"/>
                  <a:gd name="T16" fmla="*/ 789 w 2073"/>
                  <a:gd name="T17" fmla="*/ 1347 h 2073"/>
                  <a:gd name="T18" fmla="*/ 754 w 2073"/>
                  <a:gd name="T19" fmla="*/ 1264 h 2073"/>
                  <a:gd name="T20" fmla="*/ 662 w 2073"/>
                  <a:gd name="T21" fmla="*/ 1226 h 2073"/>
                  <a:gd name="T22" fmla="*/ 568 w 2073"/>
                  <a:gd name="T23" fmla="*/ 1276 h 2073"/>
                  <a:gd name="T24" fmla="*/ 570 w 2073"/>
                  <a:gd name="T25" fmla="*/ 1411 h 2073"/>
                  <a:gd name="T26" fmla="*/ 684 w 2073"/>
                  <a:gd name="T27" fmla="*/ 1557 h 2073"/>
                  <a:gd name="T28" fmla="*/ 913 w 2073"/>
                  <a:gd name="T29" fmla="*/ 1644 h 2073"/>
                  <a:gd name="T30" fmla="*/ 1003 w 2073"/>
                  <a:gd name="T31" fmla="*/ 1796 h 2073"/>
                  <a:gd name="T32" fmla="*/ 1076 w 2073"/>
                  <a:gd name="T33" fmla="*/ 1796 h 2073"/>
                  <a:gd name="T34" fmla="*/ 1158 w 2073"/>
                  <a:gd name="T35" fmla="*/ 1644 h 2073"/>
                  <a:gd name="T36" fmla="*/ 1379 w 2073"/>
                  <a:gd name="T37" fmla="*/ 1565 h 2073"/>
                  <a:gd name="T38" fmla="*/ 1501 w 2073"/>
                  <a:gd name="T39" fmla="*/ 1403 h 2073"/>
                  <a:gd name="T40" fmla="*/ 1505 w 2073"/>
                  <a:gd name="T41" fmla="*/ 1180 h 2073"/>
                  <a:gd name="T42" fmla="*/ 1407 w 2073"/>
                  <a:gd name="T43" fmla="*/ 1033 h 2073"/>
                  <a:gd name="T44" fmla="*/ 1242 w 2073"/>
                  <a:gd name="T45" fmla="*/ 949 h 2073"/>
                  <a:gd name="T46" fmla="*/ 1090 w 2073"/>
                  <a:gd name="T47" fmla="*/ 584 h 2073"/>
                  <a:gd name="T48" fmla="*/ 1228 w 2073"/>
                  <a:gd name="T49" fmla="*/ 634 h 2073"/>
                  <a:gd name="T50" fmla="*/ 1306 w 2073"/>
                  <a:gd name="T51" fmla="*/ 724 h 2073"/>
                  <a:gd name="T52" fmla="*/ 1391 w 2073"/>
                  <a:gd name="T53" fmla="*/ 771 h 2073"/>
                  <a:gd name="T54" fmla="*/ 1485 w 2073"/>
                  <a:gd name="T55" fmla="*/ 722 h 2073"/>
                  <a:gd name="T56" fmla="*/ 1479 w 2073"/>
                  <a:gd name="T57" fmla="*/ 588 h 2073"/>
                  <a:gd name="T58" fmla="*/ 1345 w 2073"/>
                  <a:gd name="T59" fmla="*/ 474 h 2073"/>
                  <a:gd name="T60" fmla="*/ 1168 w 2073"/>
                  <a:gd name="T61" fmla="*/ 417 h 2073"/>
                  <a:gd name="T62" fmla="*/ 1086 w 2073"/>
                  <a:gd name="T63" fmla="*/ 297 h 2073"/>
                  <a:gd name="T64" fmla="*/ 1037 w 2073"/>
                  <a:gd name="T65" fmla="*/ 0 h 2073"/>
                  <a:gd name="T66" fmla="*/ 1465 w 2073"/>
                  <a:gd name="T67" fmla="*/ 94 h 2073"/>
                  <a:gd name="T68" fmla="*/ 1806 w 2073"/>
                  <a:gd name="T69" fmla="*/ 343 h 2073"/>
                  <a:gd name="T70" fmla="*/ 2019 w 2073"/>
                  <a:gd name="T71" fmla="*/ 710 h 2073"/>
                  <a:gd name="T72" fmla="*/ 2067 w 2073"/>
                  <a:gd name="T73" fmla="*/ 1150 h 2073"/>
                  <a:gd name="T74" fmla="*/ 1932 w 2073"/>
                  <a:gd name="T75" fmla="*/ 1561 h 2073"/>
                  <a:gd name="T76" fmla="*/ 1648 w 2073"/>
                  <a:gd name="T77" fmla="*/ 1874 h 2073"/>
                  <a:gd name="T78" fmla="*/ 1258 w 2073"/>
                  <a:gd name="T79" fmla="*/ 2049 h 2073"/>
                  <a:gd name="T80" fmla="*/ 813 w 2073"/>
                  <a:gd name="T81" fmla="*/ 2049 h 2073"/>
                  <a:gd name="T82" fmla="*/ 425 w 2073"/>
                  <a:gd name="T83" fmla="*/ 1874 h 2073"/>
                  <a:gd name="T84" fmla="*/ 142 w 2073"/>
                  <a:gd name="T85" fmla="*/ 1561 h 2073"/>
                  <a:gd name="T86" fmla="*/ 6 w 2073"/>
                  <a:gd name="T87" fmla="*/ 1150 h 2073"/>
                  <a:gd name="T88" fmla="*/ 52 w 2073"/>
                  <a:gd name="T89" fmla="*/ 710 h 2073"/>
                  <a:gd name="T90" fmla="*/ 267 w 2073"/>
                  <a:gd name="T91" fmla="*/ 343 h 2073"/>
                  <a:gd name="T92" fmla="*/ 608 w 2073"/>
                  <a:gd name="T93" fmla="*/ 94 h 2073"/>
                  <a:gd name="T94" fmla="*/ 1037 w 2073"/>
                  <a:gd name="T95" fmla="*/ 0 h 2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73" h="2073">
                    <a:moveTo>
                      <a:pt x="1039" y="259"/>
                    </a:moveTo>
                    <a:lnTo>
                      <a:pt x="1019" y="265"/>
                    </a:lnTo>
                    <a:lnTo>
                      <a:pt x="1003" y="277"/>
                    </a:lnTo>
                    <a:lnTo>
                      <a:pt x="993" y="297"/>
                    </a:lnTo>
                    <a:lnTo>
                      <a:pt x="989" y="317"/>
                    </a:lnTo>
                    <a:lnTo>
                      <a:pt x="989" y="409"/>
                    </a:lnTo>
                    <a:lnTo>
                      <a:pt x="931" y="415"/>
                    </a:lnTo>
                    <a:lnTo>
                      <a:pt x="875" y="425"/>
                    </a:lnTo>
                    <a:lnTo>
                      <a:pt x="821" y="441"/>
                    </a:lnTo>
                    <a:lnTo>
                      <a:pt x="771" y="460"/>
                    </a:lnTo>
                    <a:lnTo>
                      <a:pt x="726" y="488"/>
                    </a:lnTo>
                    <a:lnTo>
                      <a:pt x="684" y="522"/>
                    </a:lnTo>
                    <a:lnTo>
                      <a:pt x="650" y="560"/>
                    </a:lnTo>
                    <a:lnTo>
                      <a:pt x="620" y="604"/>
                    </a:lnTo>
                    <a:lnTo>
                      <a:pt x="598" y="654"/>
                    </a:lnTo>
                    <a:lnTo>
                      <a:pt x="584" y="708"/>
                    </a:lnTo>
                    <a:lnTo>
                      <a:pt x="580" y="769"/>
                    </a:lnTo>
                    <a:lnTo>
                      <a:pt x="584" y="823"/>
                    </a:lnTo>
                    <a:lnTo>
                      <a:pt x="598" y="873"/>
                    </a:lnTo>
                    <a:lnTo>
                      <a:pt x="620" y="919"/>
                    </a:lnTo>
                    <a:lnTo>
                      <a:pt x="652" y="961"/>
                    </a:lnTo>
                    <a:lnTo>
                      <a:pt x="690" y="997"/>
                    </a:lnTo>
                    <a:lnTo>
                      <a:pt x="736" y="1029"/>
                    </a:lnTo>
                    <a:lnTo>
                      <a:pt x="787" y="1058"/>
                    </a:lnTo>
                    <a:lnTo>
                      <a:pt x="849" y="1080"/>
                    </a:lnTo>
                    <a:lnTo>
                      <a:pt x="915" y="1100"/>
                    </a:lnTo>
                    <a:lnTo>
                      <a:pt x="989" y="1116"/>
                    </a:lnTo>
                    <a:lnTo>
                      <a:pt x="989" y="1475"/>
                    </a:lnTo>
                    <a:lnTo>
                      <a:pt x="941" y="1471"/>
                    </a:lnTo>
                    <a:lnTo>
                      <a:pt x="901" y="1461"/>
                    </a:lnTo>
                    <a:lnTo>
                      <a:pt x="869" y="1447"/>
                    </a:lnTo>
                    <a:lnTo>
                      <a:pt x="845" y="1431"/>
                    </a:lnTo>
                    <a:lnTo>
                      <a:pt x="825" y="1413"/>
                    </a:lnTo>
                    <a:lnTo>
                      <a:pt x="811" y="1391"/>
                    </a:lnTo>
                    <a:lnTo>
                      <a:pt x="799" y="1369"/>
                    </a:lnTo>
                    <a:lnTo>
                      <a:pt x="789" y="1347"/>
                    </a:lnTo>
                    <a:lnTo>
                      <a:pt x="781" y="1324"/>
                    </a:lnTo>
                    <a:lnTo>
                      <a:pt x="773" y="1302"/>
                    </a:lnTo>
                    <a:lnTo>
                      <a:pt x="765" y="1282"/>
                    </a:lnTo>
                    <a:lnTo>
                      <a:pt x="754" y="1264"/>
                    </a:lnTo>
                    <a:lnTo>
                      <a:pt x="738" y="1248"/>
                    </a:lnTo>
                    <a:lnTo>
                      <a:pt x="718" y="1238"/>
                    </a:lnTo>
                    <a:lnTo>
                      <a:pt x="694" y="1230"/>
                    </a:lnTo>
                    <a:lnTo>
                      <a:pt x="662" y="1226"/>
                    </a:lnTo>
                    <a:lnTo>
                      <a:pt x="630" y="1230"/>
                    </a:lnTo>
                    <a:lnTo>
                      <a:pt x="604" y="1240"/>
                    </a:lnTo>
                    <a:lnTo>
                      <a:pt x="584" y="1256"/>
                    </a:lnTo>
                    <a:lnTo>
                      <a:pt x="568" y="1276"/>
                    </a:lnTo>
                    <a:lnTo>
                      <a:pt x="558" y="1304"/>
                    </a:lnTo>
                    <a:lnTo>
                      <a:pt x="554" y="1336"/>
                    </a:lnTo>
                    <a:lnTo>
                      <a:pt x="558" y="1373"/>
                    </a:lnTo>
                    <a:lnTo>
                      <a:pt x="570" y="1411"/>
                    </a:lnTo>
                    <a:lnTo>
                      <a:pt x="586" y="1449"/>
                    </a:lnTo>
                    <a:lnTo>
                      <a:pt x="612" y="1487"/>
                    </a:lnTo>
                    <a:lnTo>
                      <a:pt x="644" y="1523"/>
                    </a:lnTo>
                    <a:lnTo>
                      <a:pt x="684" y="1557"/>
                    </a:lnTo>
                    <a:lnTo>
                      <a:pt x="730" y="1587"/>
                    </a:lnTo>
                    <a:lnTo>
                      <a:pt x="783" y="1613"/>
                    </a:lnTo>
                    <a:lnTo>
                      <a:pt x="845" y="1631"/>
                    </a:lnTo>
                    <a:lnTo>
                      <a:pt x="913" y="1644"/>
                    </a:lnTo>
                    <a:lnTo>
                      <a:pt x="989" y="1650"/>
                    </a:lnTo>
                    <a:lnTo>
                      <a:pt x="989" y="1756"/>
                    </a:lnTo>
                    <a:lnTo>
                      <a:pt x="993" y="1778"/>
                    </a:lnTo>
                    <a:lnTo>
                      <a:pt x="1003" y="1796"/>
                    </a:lnTo>
                    <a:lnTo>
                      <a:pt x="1019" y="1810"/>
                    </a:lnTo>
                    <a:lnTo>
                      <a:pt x="1041" y="1816"/>
                    </a:lnTo>
                    <a:lnTo>
                      <a:pt x="1060" y="1810"/>
                    </a:lnTo>
                    <a:lnTo>
                      <a:pt x="1076" y="1796"/>
                    </a:lnTo>
                    <a:lnTo>
                      <a:pt x="1086" y="1778"/>
                    </a:lnTo>
                    <a:lnTo>
                      <a:pt x="1090" y="1756"/>
                    </a:lnTo>
                    <a:lnTo>
                      <a:pt x="1090" y="1650"/>
                    </a:lnTo>
                    <a:lnTo>
                      <a:pt x="1158" y="1644"/>
                    </a:lnTo>
                    <a:lnTo>
                      <a:pt x="1222" y="1633"/>
                    </a:lnTo>
                    <a:lnTo>
                      <a:pt x="1280" y="1615"/>
                    </a:lnTo>
                    <a:lnTo>
                      <a:pt x="1332" y="1593"/>
                    </a:lnTo>
                    <a:lnTo>
                      <a:pt x="1379" y="1565"/>
                    </a:lnTo>
                    <a:lnTo>
                      <a:pt x="1419" y="1533"/>
                    </a:lnTo>
                    <a:lnTo>
                      <a:pt x="1455" y="1495"/>
                    </a:lnTo>
                    <a:lnTo>
                      <a:pt x="1481" y="1451"/>
                    </a:lnTo>
                    <a:lnTo>
                      <a:pt x="1501" y="1403"/>
                    </a:lnTo>
                    <a:lnTo>
                      <a:pt x="1513" y="1349"/>
                    </a:lnTo>
                    <a:lnTo>
                      <a:pt x="1519" y="1290"/>
                    </a:lnTo>
                    <a:lnTo>
                      <a:pt x="1515" y="1232"/>
                    </a:lnTo>
                    <a:lnTo>
                      <a:pt x="1505" y="1180"/>
                    </a:lnTo>
                    <a:lnTo>
                      <a:pt x="1489" y="1136"/>
                    </a:lnTo>
                    <a:lnTo>
                      <a:pt x="1467" y="1096"/>
                    </a:lnTo>
                    <a:lnTo>
                      <a:pt x="1439" y="1062"/>
                    </a:lnTo>
                    <a:lnTo>
                      <a:pt x="1407" y="1033"/>
                    </a:lnTo>
                    <a:lnTo>
                      <a:pt x="1371" y="1007"/>
                    </a:lnTo>
                    <a:lnTo>
                      <a:pt x="1332" y="985"/>
                    </a:lnTo>
                    <a:lnTo>
                      <a:pt x="1288" y="965"/>
                    </a:lnTo>
                    <a:lnTo>
                      <a:pt x="1242" y="949"/>
                    </a:lnTo>
                    <a:lnTo>
                      <a:pt x="1194" y="935"/>
                    </a:lnTo>
                    <a:lnTo>
                      <a:pt x="1142" y="921"/>
                    </a:lnTo>
                    <a:lnTo>
                      <a:pt x="1090" y="909"/>
                    </a:lnTo>
                    <a:lnTo>
                      <a:pt x="1090" y="584"/>
                    </a:lnTo>
                    <a:lnTo>
                      <a:pt x="1134" y="588"/>
                    </a:lnTo>
                    <a:lnTo>
                      <a:pt x="1172" y="600"/>
                    </a:lnTo>
                    <a:lnTo>
                      <a:pt x="1202" y="614"/>
                    </a:lnTo>
                    <a:lnTo>
                      <a:pt x="1228" y="634"/>
                    </a:lnTo>
                    <a:lnTo>
                      <a:pt x="1252" y="656"/>
                    </a:lnTo>
                    <a:lnTo>
                      <a:pt x="1270" y="680"/>
                    </a:lnTo>
                    <a:lnTo>
                      <a:pt x="1288" y="702"/>
                    </a:lnTo>
                    <a:lnTo>
                      <a:pt x="1306" y="724"/>
                    </a:lnTo>
                    <a:lnTo>
                      <a:pt x="1324" y="742"/>
                    </a:lnTo>
                    <a:lnTo>
                      <a:pt x="1343" y="757"/>
                    </a:lnTo>
                    <a:lnTo>
                      <a:pt x="1365" y="767"/>
                    </a:lnTo>
                    <a:lnTo>
                      <a:pt x="1391" y="771"/>
                    </a:lnTo>
                    <a:lnTo>
                      <a:pt x="1419" y="767"/>
                    </a:lnTo>
                    <a:lnTo>
                      <a:pt x="1445" y="757"/>
                    </a:lnTo>
                    <a:lnTo>
                      <a:pt x="1467" y="743"/>
                    </a:lnTo>
                    <a:lnTo>
                      <a:pt x="1485" y="722"/>
                    </a:lnTo>
                    <a:lnTo>
                      <a:pt x="1495" y="696"/>
                    </a:lnTo>
                    <a:lnTo>
                      <a:pt x="1499" y="664"/>
                    </a:lnTo>
                    <a:lnTo>
                      <a:pt x="1493" y="624"/>
                    </a:lnTo>
                    <a:lnTo>
                      <a:pt x="1479" y="588"/>
                    </a:lnTo>
                    <a:lnTo>
                      <a:pt x="1455" y="554"/>
                    </a:lnTo>
                    <a:lnTo>
                      <a:pt x="1423" y="524"/>
                    </a:lnTo>
                    <a:lnTo>
                      <a:pt x="1385" y="498"/>
                    </a:lnTo>
                    <a:lnTo>
                      <a:pt x="1345" y="474"/>
                    </a:lnTo>
                    <a:lnTo>
                      <a:pt x="1302" y="456"/>
                    </a:lnTo>
                    <a:lnTo>
                      <a:pt x="1256" y="439"/>
                    </a:lnTo>
                    <a:lnTo>
                      <a:pt x="1212" y="427"/>
                    </a:lnTo>
                    <a:lnTo>
                      <a:pt x="1168" y="417"/>
                    </a:lnTo>
                    <a:lnTo>
                      <a:pt x="1126" y="413"/>
                    </a:lnTo>
                    <a:lnTo>
                      <a:pt x="1090" y="409"/>
                    </a:lnTo>
                    <a:lnTo>
                      <a:pt x="1090" y="317"/>
                    </a:lnTo>
                    <a:lnTo>
                      <a:pt x="1086" y="297"/>
                    </a:lnTo>
                    <a:lnTo>
                      <a:pt x="1076" y="277"/>
                    </a:lnTo>
                    <a:lnTo>
                      <a:pt x="1060" y="265"/>
                    </a:lnTo>
                    <a:lnTo>
                      <a:pt x="1039" y="259"/>
                    </a:lnTo>
                    <a:close/>
                    <a:moveTo>
                      <a:pt x="1037" y="0"/>
                    </a:moveTo>
                    <a:lnTo>
                      <a:pt x="1148" y="6"/>
                    </a:lnTo>
                    <a:lnTo>
                      <a:pt x="1258" y="24"/>
                    </a:lnTo>
                    <a:lnTo>
                      <a:pt x="1363" y="54"/>
                    </a:lnTo>
                    <a:lnTo>
                      <a:pt x="1465" y="94"/>
                    </a:lnTo>
                    <a:lnTo>
                      <a:pt x="1559" y="142"/>
                    </a:lnTo>
                    <a:lnTo>
                      <a:pt x="1648" y="201"/>
                    </a:lnTo>
                    <a:lnTo>
                      <a:pt x="1730" y="267"/>
                    </a:lnTo>
                    <a:lnTo>
                      <a:pt x="1806" y="343"/>
                    </a:lnTo>
                    <a:lnTo>
                      <a:pt x="1874" y="425"/>
                    </a:lnTo>
                    <a:lnTo>
                      <a:pt x="1932" y="514"/>
                    </a:lnTo>
                    <a:lnTo>
                      <a:pt x="1981" y="610"/>
                    </a:lnTo>
                    <a:lnTo>
                      <a:pt x="2019" y="710"/>
                    </a:lnTo>
                    <a:lnTo>
                      <a:pt x="2049" y="815"/>
                    </a:lnTo>
                    <a:lnTo>
                      <a:pt x="2067" y="925"/>
                    </a:lnTo>
                    <a:lnTo>
                      <a:pt x="2073" y="1037"/>
                    </a:lnTo>
                    <a:lnTo>
                      <a:pt x="2067" y="1150"/>
                    </a:lnTo>
                    <a:lnTo>
                      <a:pt x="2049" y="1260"/>
                    </a:lnTo>
                    <a:lnTo>
                      <a:pt x="2021" y="1365"/>
                    </a:lnTo>
                    <a:lnTo>
                      <a:pt x="1981" y="1465"/>
                    </a:lnTo>
                    <a:lnTo>
                      <a:pt x="1932" y="1561"/>
                    </a:lnTo>
                    <a:lnTo>
                      <a:pt x="1874" y="1648"/>
                    </a:lnTo>
                    <a:lnTo>
                      <a:pt x="1806" y="1732"/>
                    </a:lnTo>
                    <a:lnTo>
                      <a:pt x="1730" y="1806"/>
                    </a:lnTo>
                    <a:lnTo>
                      <a:pt x="1648" y="1874"/>
                    </a:lnTo>
                    <a:lnTo>
                      <a:pt x="1559" y="1932"/>
                    </a:lnTo>
                    <a:lnTo>
                      <a:pt x="1465" y="1981"/>
                    </a:lnTo>
                    <a:lnTo>
                      <a:pt x="1363" y="2021"/>
                    </a:lnTo>
                    <a:lnTo>
                      <a:pt x="1258" y="2049"/>
                    </a:lnTo>
                    <a:lnTo>
                      <a:pt x="1148" y="2067"/>
                    </a:lnTo>
                    <a:lnTo>
                      <a:pt x="1037" y="2073"/>
                    </a:lnTo>
                    <a:lnTo>
                      <a:pt x="923" y="2067"/>
                    </a:lnTo>
                    <a:lnTo>
                      <a:pt x="813" y="2049"/>
                    </a:lnTo>
                    <a:lnTo>
                      <a:pt x="710" y="2021"/>
                    </a:lnTo>
                    <a:lnTo>
                      <a:pt x="608" y="1981"/>
                    </a:lnTo>
                    <a:lnTo>
                      <a:pt x="512" y="1932"/>
                    </a:lnTo>
                    <a:lnTo>
                      <a:pt x="425" y="1874"/>
                    </a:lnTo>
                    <a:lnTo>
                      <a:pt x="341" y="1806"/>
                    </a:lnTo>
                    <a:lnTo>
                      <a:pt x="267" y="1732"/>
                    </a:lnTo>
                    <a:lnTo>
                      <a:pt x="199" y="1648"/>
                    </a:lnTo>
                    <a:lnTo>
                      <a:pt x="142" y="1561"/>
                    </a:lnTo>
                    <a:lnTo>
                      <a:pt x="92" y="1465"/>
                    </a:lnTo>
                    <a:lnTo>
                      <a:pt x="52" y="1365"/>
                    </a:lnTo>
                    <a:lnTo>
                      <a:pt x="24" y="1260"/>
                    </a:lnTo>
                    <a:lnTo>
                      <a:pt x="6" y="1150"/>
                    </a:lnTo>
                    <a:lnTo>
                      <a:pt x="0" y="1037"/>
                    </a:lnTo>
                    <a:lnTo>
                      <a:pt x="6" y="925"/>
                    </a:lnTo>
                    <a:lnTo>
                      <a:pt x="24" y="815"/>
                    </a:lnTo>
                    <a:lnTo>
                      <a:pt x="52" y="710"/>
                    </a:lnTo>
                    <a:lnTo>
                      <a:pt x="92" y="610"/>
                    </a:lnTo>
                    <a:lnTo>
                      <a:pt x="142" y="514"/>
                    </a:lnTo>
                    <a:lnTo>
                      <a:pt x="199" y="425"/>
                    </a:lnTo>
                    <a:lnTo>
                      <a:pt x="267" y="343"/>
                    </a:lnTo>
                    <a:lnTo>
                      <a:pt x="341" y="267"/>
                    </a:lnTo>
                    <a:lnTo>
                      <a:pt x="425" y="201"/>
                    </a:lnTo>
                    <a:lnTo>
                      <a:pt x="512" y="142"/>
                    </a:lnTo>
                    <a:lnTo>
                      <a:pt x="608" y="94"/>
                    </a:lnTo>
                    <a:lnTo>
                      <a:pt x="710" y="54"/>
                    </a:lnTo>
                    <a:lnTo>
                      <a:pt x="813" y="24"/>
                    </a:lnTo>
                    <a:lnTo>
                      <a:pt x="923" y="6"/>
                    </a:lnTo>
                    <a:lnTo>
                      <a:pt x="1037"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endParaRPr lang="en-IN" sz="2399"/>
              </a:p>
            </p:txBody>
          </p:sp>
          <p:sp>
            <p:nvSpPr>
              <p:cNvPr id="52" name="Freeform 2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AD4E572-B5AF-4CFB-99EE-439E49AD3C51}"/>
                  </a:ext>
                </a:extLst>
              </p:cNvPr>
              <p:cNvSpPr>
                <a:spLocks/>
              </p:cNvSpPr>
              <p:nvPr/>
            </p:nvSpPr>
            <p:spPr bwMode="auto">
              <a:xfrm>
                <a:off x="1058863" y="4329113"/>
                <a:ext cx="1181100" cy="1538288"/>
              </a:xfrm>
              <a:custGeom>
                <a:avLst/>
                <a:gdLst>
                  <a:gd name="T0" fmla="*/ 297 w 1489"/>
                  <a:gd name="T1" fmla="*/ 0 h 1937"/>
                  <a:gd name="T2" fmla="*/ 1192 w 1489"/>
                  <a:gd name="T3" fmla="*/ 0 h 1937"/>
                  <a:gd name="T4" fmla="*/ 1252 w 1489"/>
                  <a:gd name="T5" fmla="*/ 6 h 1937"/>
                  <a:gd name="T6" fmla="*/ 1307 w 1489"/>
                  <a:gd name="T7" fmla="*/ 23 h 1937"/>
                  <a:gd name="T8" fmla="*/ 1357 w 1489"/>
                  <a:gd name="T9" fmla="*/ 51 h 1937"/>
                  <a:gd name="T10" fmla="*/ 1403 w 1489"/>
                  <a:gd name="T11" fmla="*/ 87 h 1937"/>
                  <a:gd name="T12" fmla="*/ 1439 w 1489"/>
                  <a:gd name="T13" fmla="*/ 131 h 1937"/>
                  <a:gd name="T14" fmla="*/ 1467 w 1489"/>
                  <a:gd name="T15" fmla="*/ 181 h 1937"/>
                  <a:gd name="T16" fmla="*/ 1483 w 1489"/>
                  <a:gd name="T17" fmla="*/ 239 h 1937"/>
                  <a:gd name="T18" fmla="*/ 1489 w 1489"/>
                  <a:gd name="T19" fmla="*/ 299 h 1937"/>
                  <a:gd name="T20" fmla="*/ 1489 w 1489"/>
                  <a:gd name="T21" fmla="*/ 1638 h 1937"/>
                  <a:gd name="T22" fmla="*/ 1483 w 1489"/>
                  <a:gd name="T23" fmla="*/ 1698 h 1937"/>
                  <a:gd name="T24" fmla="*/ 1465 w 1489"/>
                  <a:gd name="T25" fmla="*/ 1756 h 1937"/>
                  <a:gd name="T26" fmla="*/ 1439 w 1489"/>
                  <a:gd name="T27" fmla="*/ 1805 h 1937"/>
                  <a:gd name="T28" fmla="*/ 1401 w 1489"/>
                  <a:gd name="T29" fmla="*/ 1849 h 1937"/>
                  <a:gd name="T30" fmla="*/ 1357 w 1489"/>
                  <a:gd name="T31" fmla="*/ 1885 h 1937"/>
                  <a:gd name="T32" fmla="*/ 1307 w 1489"/>
                  <a:gd name="T33" fmla="*/ 1913 h 1937"/>
                  <a:gd name="T34" fmla="*/ 1252 w 1489"/>
                  <a:gd name="T35" fmla="*/ 1931 h 1937"/>
                  <a:gd name="T36" fmla="*/ 1192 w 1489"/>
                  <a:gd name="T37" fmla="*/ 1937 h 1937"/>
                  <a:gd name="T38" fmla="*/ 297 w 1489"/>
                  <a:gd name="T39" fmla="*/ 1937 h 1937"/>
                  <a:gd name="T40" fmla="*/ 237 w 1489"/>
                  <a:gd name="T41" fmla="*/ 1931 h 1937"/>
                  <a:gd name="T42" fmla="*/ 181 w 1489"/>
                  <a:gd name="T43" fmla="*/ 1913 h 1937"/>
                  <a:gd name="T44" fmla="*/ 131 w 1489"/>
                  <a:gd name="T45" fmla="*/ 1885 h 1937"/>
                  <a:gd name="T46" fmla="*/ 87 w 1489"/>
                  <a:gd name="T47" fmla="*/ 1849 h 1937"/>
                  <a:gd name="T48" fmla="*/ 50 w 1489"/>
                  <a:gd name="T49" fmla="*/ 1805 h 1937"/>
                  <a:gd name="T50" fmla="*/ 24 w 1489"/>
                  <a:gd name="T51" fmla="*/ 1756 h 1937"/>
                  <a:gd name="T52" fmla="*/ 6 w 1489"/>
                  <a:gd name="T53" fmla="*/ 1698 h 1937"/>
                  <a:gd name="T54" fmla="*/ 0 w 1489"/>
                  <a:gd name="T55" fmla="*/ 1638 h 1937"/>
                  <a:gd name="T56" fmla="*/ 0 w 1489"/>
                  <a:gd name="T57" fmla="*/ 299 h 1937"/>
                  <a:gd name="T58" fmla="*/ 6 w 1489"/>
                  <a:gd name="T59" fmla="*/ 239 h 1937"/>
                  <a:gd name="T60" fmla="*/ 24 w 1489"/>
                  <a:gd name="T61" fmla="*/ 181 h 1937"/>
                  <a:gd name="T62" fmla="*/ 50 w 1489"/>
                  <a:gd name="T63" fmla="*/ 131 h 1937"/>
                  <a:gd name="T64" fmla="*/ 87 w 1489"/>
                  <a:gd name="T65" fmla="*/ 87 h 1937"/>
                  <a:gd name="T66" fmla="*/ 131 w 1489"/>
                  <a:gd name="T67" fmla="*/ 51 h 1937"/>
                  <a:gd name="T68" fmla="*/ 181 w 1489"/>
                  <a:gd name="T69" fmla="*/ 23 h 1937"/>
                  <a:gd name="T70" fmla="*/ 237 w 1489"/>
                  <a:gd name="T71" fmla="*/ 6 h 1937"/>
                  <a:gd name="T72" fmla="*/ 297 w 1489"/>
                  <a:gd name="T73" fmla="*/ 0 h 1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9" h="1937">
                    <a:moveTo>
                      <a:pt x="297" y="0"/>
                    </a:moveTo>
                    <a:lnTo>
                      <a:pt x="1192" y="0"/>
                    </a:lnTo>
                    <a:lnTo>
                      <a:pt x="1252" y="6"/>
                    </a:lnTo>
                    <a:lnTo>
                      <a:pt x="1307" y="23"/>
                    </a:lnTo>
                    <a:lnTo>
                      <a:pt x="1357" y="51"/>
                    </a:lnTo>
                    <a:lnTo>
                      <a:pt x="1403" y="87"/>
                    </a:lnTo>
                    <a:lnTo>
                      <a:pt x="1439" y="131"/>
                    </a:lnTo>
                    <a:lnTo>
                      <a:pt x="1467" y="181"/>
                    </a:lnTo>
                    <a:lnTo>
                      <a:pt x="1483" y="239"/>
                    </a:lnTo>
                    <a:lnTo>
                      <a:pt x="1489" y="299"/>
                    </a:lnTo>
                    <a:lnTo>
                      <a:pt x="1489" y="1638"/>
                    </a:lnTo>
                    <a:lnTo>
                      <a:pt x="1483" y="1698"/>
                    </a:lnTo>
                    <a:lnTo>
                      <a:pt x="1465" y="1756"/>
                    </a:lnTo>
                    <a:lnTo>
                      <a:pt x="1439" y="1805"/>
                    </a:lnTo>
                    <a:lnTo>
                      <a:pt x="1401" y="1849"/>
                    </a:lnTo>
                    <a:lnTo>
                      <a:pt x="1357" y="1885"/>
                    </a:lnTo>
                    <a:lnTo>
                      <a:pt x="1307" y="1913"/>
                    </a:lnTo>
                    <a:lnTo>
                      <a:pt x="1252" y="1931"/>
                    </a:lnTo>
                    <a:lnTo>
                      <a:pt x="1192" y="1937"/>
                    </a:lnTo>
                    <a:lnTo>
                      <a:pt x="297" y="1937"/>
                    </a:lnTo>
                    <a:lnTo>
                      <a:pt x="237" y="1931"/>
                    </a:lnTo>
                    <a:lnTo>
                      <a:pt x="181" y="1913"/>
                    </a:lnTo>
                    <a:lnTo>
                      <a:pt x="131" y="1885"/>
                    </a:lnTo>
                    <a:lnTo>
                      <a:pt x="87" y="1849"/>
                    </a:lnTo>
                    <a:lnTo>
                      <a:pt x="50" y="1805"/>
                    </a:lnTo>
                    <a:lnTo>
                      <a:pt x="24" y="1756"/>
                    </a:lnTo>
                    <a:lnTo>
                      <a:pt x="6" y="1698"/>
                    </a:lnTo>
                    <a:lnTo>
                      <a:pt x="0" y="1638"/>
                    </a:lnTo>
                    <a:lnTo>
                      <a:pt x="0" y="299"/>
                    </a:lnTo>
                    <a:lnTo>
                      <a:pt x="6" y="239"/>
                    </a:lnTo>
                    <a:lnTo>
                      <a:pt x="24" y="181"/>
                    </a:lnTo>
                    <a:lnTo>
                      <a:pt x="50" y="131"/>
                    </a:lnTo>
                    <a:lnTo>
                      <a:pt x="87" y="87"/>
                    </a:lnTo>
                    <a:lnTo>
                      <a:pt x="131" y="51"/>
                    </a:lnTo>
                    <a:lnTo>
                      <a:pt x="181" y="23"/>
                    </a:lnTo>
                    <a:lnTo>
                      <a:pt x="237" y="6"/>
                    </a:lnTo>
                    <a:lnTo>
                      <a:pt x="297"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endParaRPr lang="en-IN" sz="2399"/>
              </a:p>
            </p:txBody>
          </p:sp>
          <p:sp>
            <p:nvSpPr>
              <p:cNvPr id="53" name="Freeform 2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E1F1982-C3C2-4471-98B4-9EC1E47CD440}"/>
                  </a:ext>
                </a:extLst>
              </p:cNvPr>
              <p:cNvSpPr>
                <a:spLocks/>
              </p:cNvSpPr>
              <p:nvPr/>
            </p:nvSpPr>
            <p:spPr bwMode="auto">
              <a:xfrm>
                <a:off x="2892426" y="3502025"/>
                <a:ext cx="1181100" cy="2365375"/>
              </a:xfrm>
              <a:custGeom>
                <a:avLst/>
                <a:gdLst>
                  <a:gd name="T0" fmla="*/ 297 w 1489"/>
                  <a:gd name="T1" fmla="*/ 0 h 2980"/>
                  <a:gd name="T2" fmla="*/ 1192 w 1489"/>
                  <a:gd name="T3" fmla="*/ 0 h 2980"/>
                  <a:gd name="T4" fmla="*/ 1252 w 1489"/>
                  <a:gd name="T5" fmla="*/ 6 h 2980"/>
                  <a:gd name="T6" fmla="*/ 1307 w 1489"/>
                  <a:gd name="T7" fmla="*/ 24 h 2980"/>
                  <a:gd name="T8" fmla="*/ 1357 w 1489"/>
                  <a:gd name="T9" fmla="*/ 52 h 2980"/>
                  <a:gd name="T10" fmla="*/ 1403 w 1489"/>
                  <a:gd name="T11" fmla="*/ 88 h 2980"/>
                  <a:gd name="T12" fmla="*/ 1439 w 1489"/>
                  <a:gd name="T13" fmla="*/ 132 h 2980"/>
                  <a:gd name="T14" fmla="*/ 1467 w 1489"/>
                  <a:gd name="T15" fmla="*/ 181 h 2980"/>
                  <a:gd name="T16" fmla="*/ 1483 w 1489"/>
                  <a:gd name="T17" fmla="*/ 237 h 2980"/>
                  <a:gd name="T18" fmla="*/ 1489 w 1489"/>
                  <a:gd name="T19" fmla="*/ 297 h 2980"/>
                  <a:gd name="T20" fmla="*/ 1489 w 1489"/>
                  <a:gd name="T21" fmla="*/ 2681 h 2980"/>
                  <a:gd name="T22" fmla="*/ 1483 w 1489"/>
                  <a:gd name="T23" fmla="*/ 2743 h 2980"/>
                  <a:gd name="T24" fmla="*/ 1467 w 1489"/>
                  <a:gd name="T25" fmla="*/ 2799 h 2980"/>
                  <a:gd name="T26" fmla="*/ 1439 w 1489"/>
                  <a:gd name="T27" fmla="*/ 2848 h 2980"/>
                  <a:gd name="T28" fmla="*/ 1403 w 1489"/>
                  <a:gd name="T29" fmla="*/ 2892 h 2980"/>
                  <a:gd name="T30" fmla="*/ 1357 w 1489"/>
                  <a:gd name="T31" fmla="*/ 2928 h 2980"/>
                  <a:gd name="T32" fmla="*/ 1307 w 1489"/>
                  <a:gd name="T33" fmla="*/ 2956 h 2980"/>
                  <a:gd name="T34" fmla="*/ 1252 w 1489"/>
                  <a:gd name="T35" fmla="*/ 2974 h 2980"/>
                  <a:gd name="T36" fmla="*/ 1192 w 1489"/>
                  <a:gd name="T37" fmla="*/ 2980 h 2980"/>
                  <a:gd name="T38" fmla="*/ 297 w 1489"/>
                  <a:gd name="T39" fmla="*/ 2980 h 2980"/>
                  <a:gd name="T40" fmla="*/ 237 w 1489"/>
                  <a:gd name="T41" fmla="*/ 2974 h 2980"/>
                  <a:gd name="T42" fmla="*/ 181 w 1489"/>
                  <a:gd name="T43" fmla="*/ 2956 h 2980"/>
                  <a:gd name="T44" fmla="*/ 131 w 1489"/>
                  <a:gd name="T45" fmla="*/ 2928 h 2980"/>
                  <a:gd name="T46" fmla="*/ 88 w 1489"/>
                  <a:gd name="T47" fmla="*/ 2892 h 2980"/>
                  <a:gd name="T48" fmla="*/ 50 w 1489"/>
                  <a:gd name="T49" fmla="*/ 2848 h 2980"/>
                  <a:gd name="T50" fmla="*/ 24 w 1489"/>
                  <a:gd name="T51" fmla="*/ 2799 h 2980"/>
                  <a:gd name="T52" fmla="*/ 6 w 1489"/>
                  <a:gd name="T53" fmla="*/ 2743 h 2980"/>
                  <a:gd name="T54" fmla="*/ 0 w 1489"/>
                  <a:gd name="T55" fmla="*/ 2681 h 2980"/>
                  <a:gd name="T56" fmla="*/ 0 w 1489"/>
                  <a:gd name="T57" fmla="*/ 299 h 2980"/>
                  <a:gd name="T58" fmla="*/ 6 w 1489"/>
                  <a:gd name="T59" fmla="*/ 237 h 2980"/>
                  <a:gd name="T60" fmla="*/ 24 w 1489"/>
                  <a:gd name="T61" fmla="*/ 181 h 2980"/>
                  <a:gd name="T62" fmla="*/ 50 w 1489"/>
                  <a:gd name="T63" fmla="*/ 132 h 2980"/>
                  <a:gd name="T64" fmla="*/ 88 w 1489"/>
                  <a:gd name="T65" fmla="*/ 88 h 2980"/>
                  <a:gd name="T66" fmla="*/ 131 w 1489"/>
                  <a:gd name="T67" fmla="*/ 52 h 2980"/>
                  <a:gd name="T68" fmla="*/ 181 w 1489"/>
                  <a:gd name="T69" fmla="*/ 24 h 2980"/>
                  <a:gd name="T70" fmla="*/ 237 w 1489"/>
                  <a:gd name="T71" fmla="*/ 6 h 2980"/>
                  <a:gd name="T72" fmla="*/ 297 w 1489"/>
                  <a:gd name="T73" fmla="*/ 0 h 2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9" h="2980">
                    <a:moveTo>
                      <a:pt x="297" y="0"/>
                    </a:moveTo>
                    <a:lnTo>
                      <a:pt x="1192" y="0"/>
                    </a:lnTo>
                    <a:lnTo>
                      <a:pt x="1252" y="6"/>
                    </a:lnTo>
                    <a:lnTo>
                      <a:pt x="1307" y="24"/>
                    </a:lnTo>
                    <a:lnTo>
                      <a:pt x="1357" y="52"/>
                    </a:lnTo>
                    <a:lnTo>
                      <a:pt x="1403" y="88"/>
                    </a:lnTo>
                    <a:lnTo>
                      <a:pt x="1439" y="132"/>
                    </a:lnTo>
                    <a:lnTo>
                      <a:pt x="1467" y="181"/>
                    </a:lnTo>
                    <a:lnTo>
                      <a:pt x="1483" y="237"/>
                    </a:lnTo>
                    <a:lnTo>
                      <a:pt x="1489" y="297"/>
                    </a:lnTo>
                    <a:lnTo>
                      <a:pt x="1489" y="2681"/>
                    </a:lnTo>
                    <a:lnTo>
                      <a:pt x="1483" y="2743"/>
                    </a:lnTo>
                    <a:lnTo>
                      <a:pt x="1467" y="2799"/>
                    </a:lnTo>
                    <a:lnTo>
                      <a:pt x="1439" y="2848"/>
                    </a:lnTo>
                    <a:lnTo>
                      <a:pt x="1403" y="2892"/>
                    </a:lnTo>
                    <a:lnTo>
                      <a:pt x="1357" y="2928"/>
                    </a:lnTo>
                    <a:lnTo>
                      <a:pt x="1307" y="2956"/>
                    </a:lnTo>
                    <a:lnTo>
                      <a:pt x="1252" y="2974"/>
                    </a:lnTo>
                    <a:lnTo>
                      <a:pt x="1192" y="2980"/>
                    </a:lnTo>
                    <a:lnTo>
                      <a:pt x="297" y="2980"/>
                    </a:lnTo>
                    <a:lnTo>
                      <a:pt x="237" y="2974"/>
                    </a:lnTo>
                    <a:lnTo>
                      <a:pt x="181" y="2956"/>
                    </a:lnTo>
                    <a:lnTo>
                      <a:pt x="131" y="2928"/>
                    </a:lnTo>
                    <a:lnTo>
                      <a:pt x="88" y="2892"/>
                    </a:lnTo>
                    <a:lnTo>
                      <a:pt x="50" y="2848"/>
                    </a:lnTo>
                    <a:lnTo>
                      <a:pt x="24" y="2799"/>
                    </a:lnTo>
                    <a:lnTo>
                      <a:pt x="6" y="2743"/>
                    </a:lnTo>
                    <a:lnTo>
                      <a:pt x="0" y="2681"/>
                    </a:lnTo>
                    <a:lnTo>
                      <a:pt x="0" y="299"/>
                    </a:lnTo>
                    <a:lnTo>
                      <a:pt x="6" y="237"/>
                    </a:lnTo>
                    <a:lnTo>
                      <a:pt x="24" y="181"/>
                    </a:lnTo>
                    <a:lnTo>
                      <a:pt x="50" y="132"/>
                    </a:lnTo>
                    <a:lnTo>
                      <a:pt x="88" y="88"/>
                    </a:lnTo>
                    <a:lnTo>
                      <a:pt x="131" y="52"/>
                    </a:lnTo>
                    <a:lnTo>
                      <a:pt x="181" y="24"/>
                    </a:lnTo>
                    <a:lnTo>
                      <a:pt x="237" y="6"/>
                    </a:lnTo>
                    <a:lnTo>
                      <a:pt x="297"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endParaRPr lang="en-IN" sz="2399"/>
              </a:p>
            </p:txBody>
          </p:sp>
          <p:sp>
            <p:nvSpPr>
              <p:cNvPr id="54" name="Freeform 27">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D26529B-DB77-441D-8D93-6EA50D257729}"/>
                  </a:ext>
                </a:extLst>
              </p:cNvPr>
              <p:cNvSpPr>
                <a:spLocks/>
              </p:cNvSpPr>
              <p:nvPr/>
            </p:nvSpPr>
            <p:spPr bwMode="auto">
              <a:xfrm>
                <a:off x="4725988" y="2555875"/>
                <a:ext cx="1184275" cy="3311525"/>
              </a:xfrm>
              <a:custGeom>
                <a:avLst/>
                <a:gdLst>
                  <a:gd name="T0" fmla="*/ 299 w 1491"/>
                  <a:gd name="T1" fmla="*/ 0 h 4172"/>
                  <a:gd name="T2" fmla="*/ 1192 w 1491"/>
                  <a:gd name="T3" fmla="*/ 0 h 4172"/>
                  <a:gd name="T4" fmla="*/ 1252 w 1491"/>
                  <a:gd name="T5" fmla="*/ 6 h 4172"/>
                  <a:gd name="T6" fmla="*/ 1308 w 1491"/>
                  <a:gd name="T7" fmla="*/ 24 h 4172"/>
                  <a:gd name="T8" fmla="*/ 1359 w 1491"/>
                  <a:gd name="T9" fmla="*/ 52 h 4172"/>
                  <a:gd name="T10" fmla="*/ 1403 w 1491"/>
                  <a:gd name="T11" fmla="*/ 88 h 4172"/>
                  <a:gd name="T12" fmla="*/ 1439 w 1491"/>
                  <a:gd name="T13" fmla="*/ 132 h 4172"/>
                  <a:gd name="T14" fmla="*/ 1467 w 1491"/>
                  <a:gd name="T15" fmla="*/ 181 h 4172"/>
                  <a:gd name="T16" fmla="*/ 1485 w 1491"/>
                  <a:gd name="T17" fmla="*/ 237 h 4172"/>
                  <a:gd name="T18" fmla="*/ 1491 w 1491"/>
                  <a:gd name="T19" fmla="*/ 299 h 4172"/>
                  <a:gd name="T20" fmla="*/ 1491 w 1491"/>
                  <a:gd name="T21" fmla="*/ 3873 h 4172"/>
                  <a:gd name="T22" fmla="*/ 1483 w 1491"/>
                  <a:gd name="T23" fmla="*/ 3933 h 4172"/>
                  <a:gd name="T24" fmla="*/ 1467 w 1491"/>
                  <a:gd name="T25" fmla="*/ 3991 h 4172"/>
                  <a:gd name="T26" fmla="*/ 1439 w 1491"/>
                  <a:gd name="T27" fmla="*/ 4040 h 4172"/>
                  <a:gd name="T28" fmla="*/ 1403 w 1491"/>
                  <a:gd name="T29" fmla="*/ 4084 h 4172"/>
                  <a:gd name="T30" fmla="*/ 1359 w 1491"/>
                  <a:gd name="T31" fmla="*/ 4120 h 4172"/>
                  <a:gd name="T32" fmla="*/ 1308 w 1491"/>
                  <a:gd name="T33" fmla="*/ 4148 h 4172"/>
                  <a:gd name="T34" fmla="*/ 1252 w 1491"/>
                  <a:gd name="T35" fmla="*/ 4166 h 4172"/>
                  <a:gd name="T36" fmla="*/ 1192 w 1491"/>
                  <a:gd name="T37" fmla="*/ 4172 h 4172"/>
                  <a:gd name="T38" fmla="*/ 299 w 1491"/>
                  <a:gd name="T39" fmla="*/ 4172 h 4172"/>
                  <a:gd name="T40" fmla="*/ 237 w 1491"/>
                  <a:gd name="T41" fmla="*/ 4166 h 4172"/>
                  <a:gd name="T42" fmla="*/ 181 w 1491"/>
                  <a:gd name="T43" fmla="*/ 4148 h 4172"/>
                  <a:gd name="T44" fmla="*/ 132 w 1491"/>
                  <a:gd name="T45" fmla="*/ 4120 h 4172"/>
                  <a:gd name="T46" fmla="*/ 88 w 1491"/>
                  <a:gd name="T47" fmla="*/ 4084 h 4172"/>
                  <a:gd name="T48" fmla="*/ 52 w 1491"/>
                  <a:gd name="T49" fmla="*/ 4040 h 4172"/>
                  <a:gd name="T50" fmla="*/ 24 w 1491"/>
                  <a:gd name="T51" fmla="*/ 3991 h 4172"/>
                  <a:gd name="T52" fmla="*/ 6 w 1491"/>
                  <a:gd name="T53" fmla="*/ 3933 h 4172"/>
                  <a:gd name="T54" fmla="*/ 0 w 1491"/>
                  <a:gd name="T55" fmla="*/ 3873 h 4172"/>
                  <a:gd name="T56" fmla="*/ 0 w 1491"/>
                  <a:gd name="T57" fmla="*/ 299 h 4172"/>
                  <a:gd name="T58" fmla="*/ 6 w 1491"/>
                  <a:gd name="T59" fmla="*/ 237 h 4172"/>
                  <a:gd name="T60" fmla="*/ 24 w 1491"/>
                  <a:gd name="T61" fmla="*/ 181 h 4172"/>
                  <a:gd name="T62" fmla="*/ 52 w 1491"/>
                  <a:gd name="T63" fmla="*/ 132 h 4172"/>
                  <a:gd name="T64" fmla="*/ 88 w 1491"/>
                  <a:gd name="T65" fmla="*/ 88 h 4172"/>
                  <a:gd name="T66" fmla="*/ 132 w 1491"/>
                  <a:gd name="T67" fmla="*/ 52 h 4172"/>
                  <a:gd name="T68" fmla="*/ 181 w 1491"/>
                  <a:gd name="T69" fmla="*/ 24 h 4172"/>
                  <a:gd name="T70" fmla="*/ 237 w 1491"/>
                  <a:gd name="T71" fmla="*/ 6 h 4172"/>
                  <a:gd name="T72" fmla="*/ 299 w 1491"/>
                  <a:gd name="T73" fmla="*/ 0 h 4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1" h="4172">
                    <a:moveTo>
                      <a:pt x="299" y="0"/>
                    </a:moveTo>
                    <a:lnTo>
                      <a:pt x="1192" y="0"/>
                    </a:lnTo>
                    <a:lnTo>
                      <a:pt x="1252" y="6"/>
                    </a:lnTo>
                    <a:lnTo>
                      <a:pt x="1308" y="24"/>
                    </a:lnTo>
                    <a:lnTo>
                      <a:pt x="1359" y="52"/>
                    </a:lnTo>
                    <a:lnTo>
                      <a:pt x="1403" y="88"/>
                    </a:lnTo>
                    <a:lnTo>
                      <a:pt x="1439" y="132"/>
                    </a:lnTo>
                    <a:lnTo>
                      <a:pt x="1467" y="181"/>
                    </a:lnTo>
                    <a:lnTo>
                      <a:pt x="1485" y="237"/>
                    </a:lnTo>
                    <a:lnTo>
                      <a:pt x="1491" y="299"/>
                    </a:lnTo>
                    <a:lnTo>
                      <a:pt x="1491" y="3873"/>
                    </a:lnTo>
                    <a:lnTo>
                      <a:pt x="1483" y="3933"/>
                    </a:lnTo>
                    <a:lnTo>
                      <a:pt x="1467" y="3991"/>
                    </a:lnTo>
                    <a:lnTo>
                      <a:pt x="1439" y="4040"/>
                    </a:lnTo>
                    <a:lnTo>
                      <a:pt x="1403" y="4084"/>
                    </a:lnTo>
                    <a:lnTo>
                      <a:pt x="1359" y="4120"/>
                    </a:lnTo>
                    <a:lnTo>
                      <a:pt x="1308" y="4148"/>
                    </a:lnTo>
                    <a:lnTo>
                      <a:pt x="1252" y="4166"/>
                    </a:lnTo>
                    <a:lnTo>
                      <a:pt x="1192" y="4172"/>
                    </a:lnTo>
                    <a:lnTo>
                      <a:pt x="299" y="4172"/>
                    </a:lnTo>
                    <a:lnTo>
                      <a:pt x="237" y="4166"/>
                    </a:lnTo>
                    <a:lnTo>
                      <a:pt x="181" y="4148"/>
                    </a:lnTo>
                    <a:lnTo>
                      <a:pt x="132" y="4120"/>
                    </a:lnTo>
                    <a:lnTo>
                      <a:pt x="88" y="4084"/>
                    </a:lnTo>
                    <a:lnTo>
                      <a:pt x="52" y="4040"/>
                    </a:lnTo>
                    <a:lnTo>
                      <a:pt x="24" y="3991"/>
                    </a:lnTo>
                    <a:lnTo>
                      <a:pt x="6" y="3933"/>
                    </a:lnTo>
                    <a:lnTo>
                      <a:pt x="0" y="3873"/>
                    </a:lnTo>
                    <a:lnTo>
                      <a:pt x="0" y="299"/>
                    </a:lnTo>
                    <a:lnTo>
                      <a:pt x="6" y="237"/>
                    </a:lnTo>
                    <a:lnTo>
                      <a:pt x="24" y="181"/>
                    </a:lnTo>
                    <a:lnTo>
                      <a:pt x="52" y="132"/>
                    </a:lnTo>
                    <a:lnTo>
                      <a:pt x="88" y="88"/>
                    </a:lnTo>
                    <a:lnTo>
                      <a:pt x="132" y="52"/>
                    </a:lnTo>
                    <a:lnTo>
                      <a:pt x="181" y="24"/>
                    </a:lnTo>
                    <a:lnTo>
                      <a:pt x="237" y="6"/>
                    </a:lnTo>
                    <a:lnTo>
                      <a:pt x="299"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endParaRPr lang="en-IN" sz="2399"/>
              </a:p>
            </p:txBody>
          </p:sp>
          <p:sp>
            <p:nvSpPr>
              <p:cNvPr id="55" name="Freeform 2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91C773FF-59A2-4D65-A9EE-5CF8B22AC7D4}"/>
                  </a:ext>
                </a:extLst>
              </p:cNvPr>
              <p:cNvSpPr>
                <a:spLocks/>
              </p:cNvSpPr>
              <p:nvPr/>
            </p:nvSpPr>
            <p:spPr bwMode="auto">
              <a:xfrm>
                <a:off x="1000126" y="1754188"/>
                <a:ext cx="3348038" cy="1984375"/>
              </a:xfrm>
              <a:custGeom>
                <a:avLst/>
                <a:gdLst>
                  <a:gd name="T0" fmla="*/ 3325 w 4218"/>
                  <a:gd name="T1" fmla="*/ 0 h 2500"/>
                  <a:gd name="T2" fmla="*/ 3359 w 4218"/>
                  <a:gd name="T3" fmla="*/ 2 h 2500"/>
                  <a:gd name="T4" fmla="*/ 4100 w 4218"/>
                  <a:gd name="T5" fmla="*/ 158 h 2500"/>
                  <a:gd name="T6" fmla="*/ 4130 w 4218"/>
                  <a:gd name="T7" fmla="*/ 168 h 2500"/>
                  <a:gd name="T8" fmla="*/ 4158 w 4218"/>
                  <a:gd name="T9" fmla="*/ 184 h 2500"/>
                  <a:gd name="T10" fmla="*/ 4182 w 4218"/>
                  <a:gd name="T11" fmla="*/ 206 h 2500"/>
                  <a:gd name="T12" fmla="*/ 4200 w 4218"/>
                  <a:gd name="T13" fmla="*/ 234 h 2500"/>
                  <a:gd name="T14" fmla="*/ 4214 w 4218"/>
                  <a:gd name="T15" fmla="*/ 264 h 2500"/>
                  <a:gd name="T16" fmla="*/ 4218 w 4218"/>
                  <a:gd name="T17" fmla="*/ 295 h 2500"/>
                  <a:gd name="T18" fmla="*/ 4216 w 4218"/>
                  <a:gd name="T19" fmla="*/ 327 h 2500"/>
                  <a:gd name="T20" fmla="*/ 4208 w 4218"/>
                  <a:gd name="T21" fmla="*/ 359 h 2500"/>
                  <a:gd name="T22" fmla="*/ 3921 w 4218"/>
                  <a:gd name="T23" fmla="*/ 1059 h 2500"/>
                  <a:gd name="T24" fmla="*/ 3905 w 4218"/>
                  <a:gd name="T25" fmla="*/ 1089 h 2500"/>
                  <a:gd name="T26" fmla="*/ 3883 w 4218"/>
                  <a:gd name="T27" fmla="*/ 1115 h 2500"/>
                  <a:gd name="T28" fmla="*/ 3855 w 4218"/>
                  <a:gd name="T29" fmla="*/ 1133 h 2500"/>
                  <a:gd name="T30" fmla="*/ 3825 w 4218"/>
                  <a:gd name="T31" fmla="*/ 1147 h 2500"/>
                  <a:gd name="T32" fmla="*/ 3791 w 4218"/>
                  <a:gd name="T33" fmla="*/ 1153 h 2500"/>
                  <a:gd name="T34" fmla="*/ 3783 w 4218"/>
                  <a:gd name="T35" fmla="*/ 1153 h 2500"/>
                  <a:gd name="T36" fmla="*/ 3751 w 4218"/>
                  <a:gd name="T37" fmla="*/ 1149 h 2500"/>
                  <a:gd name="T38" fmla="*/ 3721 w 4218"/>
                  <a:gd name="T39" fmla="*/ 1139 h 2500"/>
                  <a:gd name="T40" fmla="*/ 3693 w 4218"/>
                  <a:gd name="T41" fmla="*/ 1123 h 2500"/>
                  <a:gd name="T42" fmla="*/ 3670 w 4218"/>
                  <a:gd name="T43" fmla="*/ 1101 h 2500"/>
                  <a:gd name="T44" fmla="*/ 3652 w 4218"/>
                  <a:gd name="T45" fmla="*/ 1073 h 2500"/>
                  <a:gd name="T46" fmla="*/ 3502 w 4218"/>
                  <a:gd name="T47" fmla="*/ 790 h 2500"/>
                  <a:gd name="T48" fmla="*/ 217 w 4218"/>
                  <a:gd name="T49" fmla="*/ 2484 h 2500"/>
                  <a:gd name="T50" fmla="*/ 183 w 4218"/>
                  <a:gd name="T51" fmla="*/ 2496 h 2500"/>
                  <a:gd name="T52" fmla="*/ 149 w 4218"/>
                  <a:gd name="T53" fmla="*/ 2500 h 2500"/>
                  <a:gd name="T54" fmla="*/ 118 w 4218"/>
                  <a:gd name="T55" fmla="*/ 2498 h 2500"/>
                  <a:gd name="T56" fmla="*/ 88 w 4218"/>
                  <a:gd name="T57" fmla="*/ 2486 h 2500"/>
                  <a:gd name="T58" fmla="*/ 60 w 4218"/>
                  <a:gd name="T59" fmla="*/ 2470 h 2500"/>
                  <a:gd name="T60" fmla="*/ 36 w 4218"/>
                  <a:gd name="T61" fmla="*/ 2448 h 2500"/>
                  <a:gd name="T62" fmla="*/ 16 w 4218"/>
                  <a:gd name="T63" fmla="*/ 2420 h 2500"/>
                  <a:gd name="T64" fmla="*/ 4 w 4218"/>
                  <a:gd name="T65" fmla="*/ 2388 h 2500"/>
                  <a:gd name="T66" fmla="*/ 0 w 4218"/>
                  <a:gd name="T67" fmla="*/ 2355 h 2500"/>
                  <a:gd name="T68" fmla="*/ 4 w 4218"/>
                  <a:gd name="T69" fmla="*/ 2323 h 2500"/>
                  <a:gd name="T70" fmla="*/ 14 w 4218"/>
                  <a:gd name="T71" fmla="*/ 2291 h 2500"/>
                  <a:gd name="T72" fmla="*/ 30 w 4218"/>
                  <a:gd name="T73" fmla="*/ 2263 h 2500"/>
                  <a:gd name="T74" fmla="*/ 52 w 4218"/>
                  <a:gd name="T75" fmla="*/ 2239 h 2500"/>
                  <a:gd name="T76" fmla="*/ 82 w 4218"/>
                  <a:gd name="T77" fmla="*/ 2219 h 2500"/>
                  <a:gd name="T78" fmla="*/ 3361 w 4218"/>
                  <a:gd name="T79" fmla="*/ 527 h 2500"/>
                  <a:gd name="T80" fmla="*/ 3197 w 4218"/>
                  <a:gd name="T81" fmla="*/ 220 h 2500"/>
                  <a:gd name="T82" fmla="*/ 3185 w 4218"/>
                  <a:gd name="T83" fmla="*/ 188 h 2500"/>
                  <a:gd name="T84" fmla="*/ 3179 w 4218"/>
                  <a:gd name="T85" fmla="*/ 154 h 2500"/>
                  <a:gd name="T86" fmla="*/ 3183 w 4218"/>
                  <a:gd name="T87" fmla="*/ 120 h 2500"/>
                  <a:gd name="T88" fmla="*/ 3193 w 4218"/>
                  <a:gd name="T89" fmla="*/ 88 h 2500"/>
                  <a:gd name="T90" fmla="*/ 3209 w 4218"/>
                  <a:gd name="T91" fmla="*/ 60 h 2500"/>
                  <a:gd name="T92" fmla="*/ 3233 w 4218"/>
                  <a:gd name="T93" fmla="*/ 34 h 2500"/>
                  <a:gd name="T94" fmla="*/ 3261 w 4218"/>
                  <a:gd name="T95" fmla="*/ 16 h 2500"/>
                  <a:gd name="T96" fmla="*/ 3293 w 4218"/>
                  <a:gd name="T97" fmla="*/ 4 h 2500"/>
                  <a:gd name="T98" fmla="*/ 3325 w 4218"/>
                  <a:gd name="T99" fmla="*/ 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18" h="2500">
                    <a:moveTo>
                      <a:pt x="3325" y="0"/>
                    </a:moveTo>
                    <a:lnTo>
                      <a:pt x="3359" y="2"/>
                    </a:lnTo>
                    <a:lnTo>
                      <a:pt x="4100" y="158"/>
                    </a:lnTo>
                    <a:lnTo>
                      <a:pt x="4130" y="168"/>
                    </a:lnTo>
                    <a:lnTo>
                      <a:pt x="4158" y="184"/>
                    </a:lnTo>
                    <a:lnTo>
                      <a:pt x="4182" y="206"/>
                    </a:lnTo>
                    <a:lnTo>
                      <a:pt x="4200" y="234"/>
                    </a:lnTo>
                    <a:lnTo>
                      <a:pt x="4214" y="264"/>
                    </a:lnTo>
                    <a:lnTo>
                      <a:pt x="4218" y="295"/>
                    </a:lnTo>
                    <a:lnTo>
                      <a:pt x="4216" y="327"/>
                    </a:lnTo>
                    <a:lnTo>
                      <a:pt x="4208" y="359"/>
                    </a:lnTo>
                    <a:lnTo>
                      <a:pt x="3921" y="1059"/>
                    </a:lnTo>
                    <a:lnTo>
                      <a:pt x="3905" y="1089"/>
                    </a:lnTo>
                    <a:lnTo>
                      <a:pt x="3883" y="1115"/>
                    </a:lnTo>
                    <a:lnTo>
                      <a:pt x="3855" y="1133"/>
                    </a:lnTo>
                    <a:lnTo>
                      <a:pt x="3825" y="1147"/>
                    </a:lnTo>
                    <a:lnTo>
                      <a:pt x="3791" y="1153"/>
                    </a:lnTo>
                    <a:lnTo>
                      <a:pt x="3783" y="1153"/>
                    </a:lnTo>
                    <a:lnTo>
                      <a:pt x="3751" y="1149"/>
                    </a:lnTo>
                    <a:lnTo>
                      <a:pt x="3721" y="1139"/>
                    </a:lnTo>
                    <a:lnTo>
                      <a:pt x="3693" y="1123"/>
                    </a:lnTo>
                    <a:lnTo>
                      <a:pt x="3670" y="1101"/>
                    </a:lnTo>
                    <a:lnTo>
                      <a:pt x="3652" y="1073"/>
                    </a:lnTo>
                    <a:lnTo>
                      <a:pt x="3502" y="790"/>
                    </a:lnTo>
                    <a:lnTo>
                      <a:pt x="217" y="2484"/>
                    </a:lnTo>
                    <a:lnTo>
                      <a:pt x="183" y="2496"/>
                    </a:lnTo>
                    <a:lnTo>
                      <a:pt x="149" y="2500"/>
                    </a:lnTo>
                    <a:lnTo>
                      <a:pt x="118" y="2498"/>
                    </a:lnTo>
                    <a:lnTo>
                      <a:pt x="88" y="2486"/>
                    </a:lnTo>
                    <a:lnTo>
                      <a:pt x="60" y="2470"/>
                    </a:lnTo>
                    <a:lnTo>
                      <a:pt x="36" y="2448"/>
                    </a:lnTo>
                    <a:lnTo>
                      <a:pt x="16" y="2420"/>
                    </a:lnTo>
                    <a:lnTo>
                      <a:pt x="4" y="2388"/>
                    </a:lnTo>
                    <a:lnTo>
                      <a:pt x="0" y="2355"/>
                    </a:lnTo>
                    <a:lnTo>
                      <a:pt x="4" y="2323"/>
                    </a:lnTo>
                    <a:lnTo>
                      <a:pt x="14" y="2291"/>
                    </a:lnTo>
                    <a:lnTo>
                      <a:pt x="30" y="2263"/>
                    </a:lnTo>
                    <a:lnTo>
                      <a:pt x="52" y="2239"/>
                    </a:lnTo>
                    <a:lnTo>
                      <a:pt x="82" y="2219"/>
                    </a:lnTo>
                    <a:lnTo>
                      <a:pt x="3361" y="527"/>
                    </a:lnTo>
                    <a:lnTo>
                      <a:pt x="3197" y="220"/>
                    </a:lnTo>
                    <a:lnTo>
                      <a:pt x="3185" y="188"/>
                    </a:lnTo>
                    <a:lnTo>
                      <a:pt x="3179" y="154"/>
                    </a:lnTo>
                    <a:lnTo>
                      <a:pt x="3183" y="120"/>
                    </a:lnTo>
                    <a:lnTo>
                      <a:pt x="3193" y="88"/>
                    </a:lnTo>
                    <a:lnTo>
                      <a:pt x="3209" y="60"/>
                    </a:lnTo>
                    <a:lnTo>
                      <a:pt x="3233" y="34"/>
                    </a:lnTo>
                    <a:lnTo>
                      <a:pt x="3261" y="16"/>
                    </a:lnTo>
                    <a:lnTo>
                      <a:pt x="3293" y="4"/>
                    </a:lnTo>
                    <a:lnTo>
                      <a:pt x="3325"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endParaRPr lang="en-IN" sz="2399"/>
              </a:p>
            </p:txBody>
          </p:sp>
        </p:grpSp>
      </p:grpSp>
      <p:grpSp>
        <p:nvGrpSpPr>
          <p:cNvPr id="56" name="4 Grup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A2DDFD3-001F-4D89-A251-C05AE57E1CE4}"/>
              </a:ext>
            </a:extLst>
          </p:cNvPr>
          <p:cNvGrpSpPr/>
          <p:nvPr/>
        </p:nvGrpSpPr>
        <p:grpSpPr>
          <a:xfrm>
            <a:off x="9603807" y="1056302"/>
            <a:ext cx="2318774" cy="1815706"/>
            <a:chOff x="9680762" y="5044187"/>
            <a:chExt cx="2319613" cy="1815705"/>
          </a:xfrm>
        </p:grpSpPr>
        <p:grpSp>
          <p:nvGrpSpPr>
            <p:cNvPr id="57" name="Group 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552F8AF-2737-4EEA-9C6C-B9C4908B042C}"/>
                </a:ext>
              </a:extLst>
            </p:cNvPr>
            <p:cNvGrpSpPr/>
            <p:nvPr/>
          </p:nvGrpSpPr>
          <p:grpSpPr>
            <a:xfrm>
              <a:off x="9957480" y="5044187"/>
              <a:ext cx="531730" cy="531730"/>
              <a:chOff x="1060566" y="1943691"/>
              <a:chExt cx="531730" cy="531730"/>
            </a:xfrm>
          </p:grpSpPr>
          <p:sp>
            <p:nvSpPr>
              <p:cNvPr id="60" name="Oval 19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A5228CD-3AA3-41CD-A10B-69D2B123DB6F}"/>
                  </a:ext>
                </a:extLst>
              </p:cNvPr>
              <p:cNvSpPr/>
              <p:nvPr/>
            </p:nvSpPr>
            <p:spPr>
              <a:xfrm>
                <a:off x="1060566" y="1943691"/>
                <a:ext cx="531730" cy="531730"/>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grpSp>
            <p:nvGrpSpPr>
              <p:cNvPr id="61" name="Group 19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159D1B7-B8DF-47C9-93D7-146BE084E585}"/>
                  </a:ext>
                </a:extLst>
              </p:cNvPr>
              <p:cNvGrpSpPr/>
              <p:nvPr/>
            </p:nvGrpSpPr>
            <p:grpSpPr>
              <a:xfrm>
                <a:off x="1211844" y="2078944"/>
                <a:ext cx="279100" cy="261224"/>
                <a:chOff x="765175" y="1228726"/>
                <a:chExt cx="5205413" cy="4872038"/>
              </a:xfrm>
              <a:solidFill>
                <a:schemeClr val="bg1"/>
              </a:solidFill>
            </p:grpSpPr>
            <p:sp>
              <p:nvSpPr>
                <p:cNvPr id="62" name="Freeform 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91797EDC-80F3-46F3-B276-4B030E438BD1}"/>
                    </a:ext>
                  </a:extLst>
                </p:cNvPr>
                <p:cNvSpPr>
                  <a:spLocks/>
                </p:cNvSpPr>
                <p:nvPr/>
              </p:nvSpPr>
              <p:spPr bwMode="auto">
                <a:xfrm>
                  <a:off x="1477963" y="23304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2 h 383"/>
                    <a:gd name="T10" fmla="*/ 3007 w 3049"/>
                    <a:gd name="T11" fmla="*/ 71 h 383"/>
                    <a:gd name="T12" fmla="*/ 3029 w 3049"/>
                    <a:gd name="T13" fmla="*/ 107 h 383"/>
                    <a:gd name="T14" fmla="*/ 3045 w 3049"/>
                    <a:gd name="T15" fmla="*/ 147 h 383"/>
                    <a:gd name="T16" fmla="*/ 3049 w 3049"/>
                    <a:gd name="T17" fmla="*/ 191 h 383"/>
                    <a:gd name="T18" fmla="*/ 3045 w 3049"/>
                    <a:gd name="T19" fmla="*/ 236 h 383"/>
                    <a:gd name="T20" fmla="*/ 3029 w 3049"/>
                    <a:gd name="T21" fmla="*/ 276 h 383"/>
                    <a:gd name="T22" fmla="*/ 3007 w 3049"/>
                    <a:gd name="T23" fmla="*/ 312 h 383"/>
                    <a:gd name="T24" fmla="*/ 2977 w 3049"/>
                    <a:gd name="T25" fmla="*/ 340 h 383"/>
                    <a:gd name="T26" fmla="*/ 2941 w 3049"/>
                    <a:gd name="T27" fmla="*/ 364 h 383"/>
                    <a:gd name="T28" fmla="*/ 2901 w 3049"/>
                    <a:gd name="T29" fmla="*/ 378 h 383"/>
                    <a:gd name="T30" fmla="*/ 2858 w 3049"/>
                    <a:gd name="T31" fmla="*/ 383 h 383"/>
                    <a:gd name="T32" fmla="*/ 191 w 3049"/>
                    <a:gd name="T33" fmla="*/ 383 h 383"/>
                    <a:gd name="T34" fmla="*/ 148 w 3049"/>
                    <a:gd name="T35" fmla="*/ 378 h 383"/>
                    <a:gd name="T36" fmla="*/ 106 w 3049"/>
                    <a:gd name="T37" fmla="*/ 364 h 383"/>
                    <a:gd name="T38" fmla="*/ 70 w 3049"/>
                    <a:gd name="T39" fmla="*/ 340 h 383"/>
                    <a:gd name="T40" fmla="*/ 42 w 3049"/>
                    <a:gd name="T41" fmla="*/ 312 h 383"/>
                    <a:gd name="T42" fmla="*/ 18 w 3049"/>
                    <a:gd name="T43" fmla="*/ 276 h 383"/>
                    <a:gd name="T44" fmla="*/ 4 w 3049"/>
                    <a:gd name="T45" fmla="*/ 236 h 383"/>
                    <a:gd name="T46" fmla="*/ 0 w 3049"/>
                    <a:gd name="T47" fmla="*/ 191 h 383"/>
                    <a:gd name="T48" fmla="*/ 4 w 3049"/>
                    <a:gd name="T49" fmla="*/ 147 h 383"/>
                    <a:gd name="T50" fmla="*/ 18 w 3049"/>
                    <a:gd name="T51" fmla="*/ 107 h 383"/>
                    <a:gd name="T52" fmla="*/ 42 w 3049"/>
                    <a:gd name="T53" fmla="*/ 71 h 383"/>
                    <a:gd name="T54" fmla="*/ 70 w 3049"/>
                    <a:gd name="T55" fmla="*/ 42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2"/>
                      </a:lnTo>
                      <a:lnTo>
                        <a:pt x="3007" y="71"/>
                      </a:lnTo>
                      <a:lnTo>
                        <a:pt x="3029" y="107"/>
                      </a:lnTo>
                      <a:lnTo>
                        <a:pt x="3045" y="147"/>
                      </a:lnTo>
                      <a:lnTo>
                        <a:pt x="3049" y="191"/>
                      </a:lnTo>
                      <a:lnTo>
                        <a:pt x="3045" y="236"/>
                      </a:lnTo>
                      <a:lnTo>
                        <a:pt x="3029" y="276"/>
                      </a:lnTo>
                      <a:lnTo>
                        <a:pt x="3007" y="312"/>
                      </a:lnTo>
                      <a:lnTo>
                        <a:pt x="2977" y="340"/>
                      </a:lnTo>
                      <a:lnTo>
                        <a:pt x="2941" y="364"/>
                      </a:lnTo>
                      <a:lnTo>
                        <a:pt x="2901" y="378"/>
                      </a:lnTo>
                      <a:lnTo>
                        <a:pt x="2858" y="383"/>
                      </a:lnTo>
                      <a:lnTo>
                        <a:pt x="191" y="383"/>
                      </a:lnTo>
                      <a:lnTo>
                        <a:pt x="148" y="378"/>
                      </a:lnTo>
                      <a:lnTo>
                        <a:pt x="106" y="364"/>
                      </a:lnTo>
                      <a:lnTo>
                        <a:pt x="70" y="340"/>
                      </a:lnTo>
                      <a:lnTo>
                        <a:pt x="42" y="312"/>
                      </a:lnTo>
                      <a:lnTo>
                        <a:pt x="18" y="276"/>
                      </a:lnTo>
                      <a:lnTo>
                        <a:pt x="4" y="236"/>
                      </a:lnTo>
                      <a:lnTo>
                        <a:pt x="0" y="191"/>
                      </a:lnTo>
                      <a:lnTo>
                        <a:pt x="4" y="147"/>
                      </a:lnTo>
                      <a:lnTo>
                        <a:pt x="18" y="107"/>
                      </a:lnTo>
                      <a:lnTo>
                        <a:pt x="42" y="71"/>
                      </a:lnTo>
                      <a:lnTo>
                        <a:pt x="70" y="42"/>
                      </a:lnTo>
                      <a:lnTo>
                        <a:pt x="106" y="20"/>
                      </a:lnTo>
                      <a:lnTo>
                        <a:pt x="148" y="6"/>
                      </a:lnTo>
                      <a:lnTo>
                        <a:pt x="191"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endParaRPr lang="en-IN" sz="2399"/>
                </a:p>
              </p:txBody>
            </p:sp>
            <p:sp>
              <p:nvSpPr>
                <p:cNvPr id="63" name="Freeform 7">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012C916-FD99-4B1D-8C54-0087D0166375}"/>
                    </a:ext>
                  </a:extLst>
                </p:cNvPr>
                <p:cNvSpPr>
                  <a:spLocks/>
                </p:cNvSpPr>
                <p:nvPr/>
              </p:nvSpPr>
              <p:spPr bwMode="auto">
                <a:xfrm>
                  <a:off x="1477963" y="28511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3 h 383"/>
                    <a:gd name="T10" fmla="*/ 3007 w 3049"/>
                    <a:gd name="T11" fmla="*/ 71 h 383"/>
                    <a:gd name="T12" fmla="*/ 3029 w 3049"/>
                    <a:gd name="T13" fmla="*/ 107 h 383"/>
                    <a:gd name="T14" fmla="*/ 3045 w 3049"/>
                    <a:gd name="T15" fmla="*/ 149 h 383"/>
                    <a:gd name="T16" fmla="*/ 3049 w 3049"/>
                    <a:gd name="T17" fmla="*/ 192 h 383"/>
                    <a:gd name="T18" fmla="*/ 3045 w 3049"/>
                    <a:gd name="T19" fmla="*/ 236 h 383"/>
                    <a:gd name="T20" fmla="*/ 3029 w 3049"/>
                    <a:gd name="T21" fmla="*/ 276 h 383"/>
                    <a:gd name="T22" fmla="*/ 3007 w 3049"/>
                    <a:gd name="T23" fmla="*/ 312 h 383"/>
                    <a:gd name="T24" fmla="*/ 2977 w 3049"/>
                    <a:gd name="T25" fmla="*/ 341 h 383"/>
                    <a:gd name="T26" fmla="*/ 2941 w 3049"/>
                    <a:gd name="T27" fmla="*/ 363 h 383"/>
                    <a:gd name="T28" fmla="*/ 2901 w 3049"/>
                    <a:gd name="T29" fmla="*/ 377 h 383"/>
                    <a:gd name="T30" fmla="*/ 2858 w 3049"/>
                    <a:gd name="T31" fmla="*/ 383 h 383"/>
                    <a:gd name="T32" fmla="*/ 191 w 3049"/>
                    <a:gd name="T33" fmla="*/ 383 h 383"/>
                    <a:gd name="T34" fmla="*/ 148 w 3049"/>
                    <a:gd name="T35" fmla="*/ 377 h 383"/>
                    <a:gd name="T36" fmla="*/ 106 w 3049"/>
                    <a:gd name="T37" fmla="*/ 363 h 383"/>
                    <a:gd name="T38" fmla="*/ 70 w 3049"/>
                    <a:gd name="T39" fmla="*/ 341 h 383"/>
                    <a:gd name="T40" fmla="*/ 42 w 3049"/>
                    <a:gd name="T41" fmla="*/ 312 h 383"/>
                    <a:gd name="T42" fmla="*/ 18 w 3049"/>
                    <a:gd name="T43" fmla="*/ 276 h 383"/>
                    <a:gd name="T44" fmla="*/ 4 w 3049"/>
                    <a:gd name="T45" fmla="*/ 236 h 383"/>
                    <a:gd name="T46" fmla="*/ 0 w 3049"/>
                    <a:gd name="T47" fmla="*/ 192 h 383"/>
                    <a:gd name="T48" fmla="*/ 4 w 3049"/>
                    <a:gd name="T49" fmla="*/ 149 h 383"/>
                    <a:gd name="T50" fmla="*/ 18 w 3049"/>
                    <a:gd name="T51" fmla="*/ 107 h 383"/>
                    <a:gd name="T52" fmla="*/ 42 w 3049"/>
                    <a:gd name="T53" fmla="*/ 71 h 383"/>
                    <a:gd name="T54" fmla="*/ 70 w 3049"/>
                    <a:gd name="T55" fmla="*/ 43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3"/>
                      </a:lnTo>
                      <a:lnTo>
                        <a:pt x="3007" y="71"/>
                      </a:lnTo>
                      <a:lnTo>
                        <a:pt x="3029" y="107"/>
                      </a:lnTo>
                      <a:lnTo>
                        <a:pt x="3045" y="149"/>
                      </a:lnTo>
                      <a:lnTo>
                        <a:pt x="3049" y="192"/>
                      </a:lnTo>
                      <a:lnTo>
                        <a:pt x="3045" y="236"/>
                      </a:lnTo>
                      <a:lnTo>
                        <a:pt x="3029" y="276"/>
                      </a:lnTo>
                      <a:lnTo>
                        <a:pt x="3007" y="312"/>
                      </a:lnTo>
                      <a:lnTo>
                        <a:pt x="2977" y="341"/>
                      </a:lnTo>
                      <a:lnTo>
                        <a:pt x="2941" y="363"/>
                      </a:lnTo>
                      <a:lnTo>
                        <a:pt x="2901" y="377"/>
                      </a:lnTo>
                      <a:lnTo>
                        <a:pt x="2858" y="383"/>
                      </a:lnTo>
                      <a:lnTo>
                        <a:pt x="191" y="383"/>
                      </a:lnTo>
                      <a:lnTo>
                        <a:pt x="148" y="377"/>
                      </a:lnTo>
                      <a:lnTo>
                        <a:pt x="106" y="363"/>
                      </a:lnTo>
                      <a:lnTo>
                        <a:pt x="70" y="341"/>
                      </a:lnTo>
                      <a:lnTo>
                        <a:pt x="42" y="312"/>
                      </a:lnTo>
                      <a:lnTo>
                        <a:pt x="18" y="276"/>
                      </a:lnTo>
                      <a:lnTo>
                        <a:pt x="4" y="236"/>
                      </a:lnTo>
                      <a:lnTo>
                        <a:pt x="0" y="192"/>
                      </a:lnTo>
                      <a:lnTo>
                        <a:pt x="4" y="149"/>
                      </a:lnTo>
                      <a:lnTo>
                        <a:pt x="18" y="107"/>
                      </a:lnTo>
                      <a:lnTo>
                        <a:pt x="42" y="71"/>
                      </a:lnTo>
                      <a:lnTo>
                        <a:pt x="70" y="43"/>
                      </a:lnTo>
                      <a:lnTo>
                        <a:pt x="106" y="20"/>
                      </a:lnTo>
                      <a:lnTo>
                        <a:pt x="148" y="6"/>
                      </a:lnTo>
                      <a:lnTo>
                        <a:pt x="191"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endParaRPr lang="en-IN" sz="2399"/>
                </a:p>
              </p:txBody>
            </p:sp>
            <p:sp>
              <p:nvSpPr>
                <p:cNvPr id="64" name="Freeform 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92B9A904-68DE-48C2-9579-71E5A2D1C2E6}"/>
                    </a:ext>
                  </a:extLst>
                </p:cNvPr>
                <p:cNvSpPr>
                  <a:spLocks/>
                </p:cNvSpPr>
                <p:nvPr/>
              </p:nvSpPr>
              <p:spPr bwMode="auto">
                <a:xfrm>
                  <a:off x="1477963" y="4935538"/>
                  <a:ext cx="1422400" cy="303213"/>
                </a:xfrm>
                <a:custGeom>
                  <a:avLst/>
                  <a:gdLst>
                    <a:gd name="T0" fmla="*/ 191 w 1793"/>
                    <a:gd name="T1" fmla="*/ 0 h 381"/>
                    <a:gd name="T2" fmla="*/ 1602 w 1793"/>
                    <a:gd name="T3" fmla="*/ 0 h 381"/>
                    <a:gd name="T4" fmla="*/ 1646 w 1793"/>
                    <a:gd name="T5" fmla="*/ 6 h 381"/>
                    <a:gd name="T6" fmla="*/ 1686 w 1793"/>
                    <a:gd name="T7" fmla="*/ 20 h 381"/>
                    <a:gd name="T8" fmla="*/ 1721 w 1793"/>
                    <a:gd name="T9" fmla="*/ 41 h 381"/>
                    <a:gd name="T10" fmla="*/ 1751 w 1793"/>
                    <a:gd name="T11" fmla="*/ 71 h 381"/>
                    <a:gd name="T12" fmla="*/ 1773 w 1793"/>
                    <a:gd name="T13" fmla="*/ 107 h 381"/>
                    <a:gd name="T14" fmla="*/ 1787 w 1793"/>
                    <a:gd name="T15" fmla="*/ 147 h 381"/>
                    <a:gd name="T16" fmla="*/ 1793 w 1793"/>
                    <a:gd name="T17" fmla="*/ 190 h 381"/>
                    <a:gd name="T18" fmla="*/ 1787 w 1793"/>
                    <a:gd name="T19" fmla="*/ 234 h 381"/>
                    <a:gd name="T20" fmla="*/ 1773 w 1793"/>
                    <a:gd name="T21" fmla="*/ 274 h 381"/>
                    <a:gd name="T22" fmla="*/ 1751 w 1793"/>
                    <a:gd name="T23" fmla="*/ 310 h 381"/>
                    <a:gd name="T24" fmla="*/ 1721 w 1793"/>
                    <a:gd name="T25" fmla="*/ 339 h 381"/>
                    <a:gd name="T26" fmla="*/ 1686 w 1793"/>
                    <a:gd name="T27" fmla="*/ 361 h 381"/>
                    <a:gd name="T28" fmla="*/ 1646 w 1793"/>
                    <a:gd name="T29" fmla="*/ 377 h 381"/>
                    <a:gd name="T30" fmla="*/ 1602 w 1793"/>
                    <a:gd name="T31" fmla="*/ 381 h 381"/>
                    <a:gd name="T32" fmla="*/ 191 w 1793"/>
                    <a:gd name="T33" fmla="*/ 381 h 381"/>
                    <a:gd name="T34" fmla="*/ 148 w 1793"/>
                    <a:gd name="T35" fmla="*/ 377 h 381"/>
                    <a:gd name="T36" fmla="*/ 106 w 1793"/>
                    <a:gd name="T37" fmla="*/ 361 h 381"/>
                    <a:gd name="T38" fmla="*/ 70 w 1793"/>
                    <a:gd name="T39" fmla="*/ 339 h 381"/>
                    <a:gd name="T40" fmla="*/ 42 w 1793"/>
                    <a:gd name="T41" fmla="*/ 310 h 381"/>
                    <a:gd name="T42" fmla="*/ 18 w 1793"/>
                    <a:gd name="T43" fmla="*/ 274 h 381"/>
                    <a:gd name="T44" fmla="*/ 4 w 1793"/>
                    <a:gd name="T45" fmla="*/ 234 h 381"/>
                    <a:gd name="T46" fmla="*/ 0 w 1793"/>
                    <a:gd name="T47" fmla="*/ 190 h 381"/>
                    <a:gd name="T48" fmla="*/ 4 w 1793"/>
                    <a:gd name="T49" fmla="*/ 147 h 381"/>
                    <a:gd name="T50" fmla="*/ 18 w 1793"/>
                    <a:gd name="T51" fmla="*/ 107 h 381"/>
                    <a:gd name="T52" fmla="*/ 42 w 1793"/>
                    <a:gd name="T53" fmla="*/ 71 h 381"/>
                    <a:gd name="T54" fmla="*/ 70 w 1793"/>
                    <a:gd name="T55" fmla="*/ 41 h 381"/>
                    <a:gd name="T56" fmla="*/ 106 w 1793"/>
                    <a:gd name="T57" fmla="*/ 20 h 381"/>
                    <a:gd name="T58" fmla="*/ 148 w 1793"/>
                    <a:gd name="T59" fmla="*/ 6 h 381"/>
                    <a:gd name="T60" fmla="*/ 191 w 1793"/>
                    <a:gd name="T61"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93" h="381">
                      <a:moveTo>
                        <a:pt x="191" y="0"/>
                      </a:moveTo>
                      <a:lnTo>
                        <a:pt x="1602" y="0"/>
                      </a:lnTo>
                      <a:lnTo>
                        <a:pt x="1646" y="6"/>
                      </a:lnTo>
                      <a:lnTo>
                        <a:pt x="1686" y="20"/>
                      </a:lnTo>
                      <a:lnTo>
                        <a:pt x="1721" y="41"/>
                      </a:lnTo>
                      <a:lnTo>
                        <a:pt x="1751" y="71"/>
                      </a:lnTo>
                      <a:lnTo>
                        <a:pt x="1773" y="107"/>
                      </a:lnTo>
                      <a:lnTo>
                        <a:pt x="1787" y="147"/>
                      </a:lnTo>
                      <a:lnTo>
                        <a:pt x="1793" y="190"/>
                      </a:lnTo>
                      <a:lnTo>
                        <a:pt x="1787" y="234"/>
                      </a:lnTo>
                      <a:lnTo>
                        <a:pt x="1773" y="274"/>
                      </a:lnTo>
                      <a:lnTo>
                        <a:pt x="1751" y="310"/>
                      </a:lnTo>
                      <a:lnTo>
                        <a:pt x="1721" y="339"/>
                      </a:lnTo>
                      <a:lnTo>
                        <a:pt x="1686" y="361"/>
                      </a:lnTo>
                      <a:lnTo>
                        <a:pt x="1646" y="377"/>
                      </a:lnTo>
                      <a:lnTo>
                        <a:pt x="1602" y="381"/>
                      </a:lnTo>
                      <a:lnTo>
                        <a:pt x="191" y="381"/>
                      </a:lnTo>
                      <a:lnTo>
                        <a:pt x="148" y="377"/>
                      </a:lnTo>
                      <a:lnTo>
                        <a:pt x="106" y="361"/>
                      </a:lnTo>
                      <a:lnTo>
                        <a:pt x="70" y="339"/>
                      </a:lnTo>
                      <a:lnTo>
                        <a:pt x="42" y="310"/>
                      </a:lnTo>
                      <a:lnTo>
                        <a:pt x="18" y="274"/>
                      </a:lnTo>
                      <a:lnTo>
                        <a:pt x="4" y="234"/>
                      </a:lnTo>
                      <a:lnTo>
                        <a:pt x="0" y="190"/>
                      </a:lnTo>
                      <a:lnTo>
                        <a:pt x="4" y="147"/>
                      </a:lnTo>
                      <a:lnTo>
                        <a:pt x="18" y="107"/>
                      </a:lnTo>
                      <a:lnTo>
                        <a:pt x="42" y="71"/>
                      </a:lnTo>
                      <a:lnTo>
                        <a:pt x="70" y="41"/>
                      </a:lnTo>
                      <a:lnTo>
                        <a:pt x="106" y="20"/>
                      </a:lnTo>
                      <a:lnTo>
                        <a:pt x="148" y="6"/>
                      </a:lnTo>
                      <a:lnTo>
                        <a:pt x="191"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endParaRPr lang="en-IN" sz="2399"/>
                </a:p>
              </p:txBody>
            </p:sp>
            <p:sp>
              <p:nvSpPr>
                <p:cNvPr id="65" name="Freeform 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AB66F57-CB4D-414A-BE96-B256FC2064CA}"/>
                    </a:ext>
                  </a:extLst>
                </p:cNvPr>
                <p:cNvSpPr>
                  <a:spLocks noEditPoints="1"/>
                </p:cNvSpPr>
                <p:nvPr/>
              </p:nvSpPr>
              <p:spPr bwMode="auto">
                <a:xfrm>
                  <a:off x="765175" y="1228726"/>
                  <a:ext cx="5205413" cy="4872038"/>
                </a:xfrm>
                <a:custGeom>
                  <a:avLst/>
                  <a:gdLst>
                    <a:gd name="T0" fmla="*/ 3681 w 6558"/>
                    <a:gd name="T1" fmla="*/ 4366 h 6138"/>
                    <a:gd name="T2" fmla="*/ 5597 w 6558"/>
                    <a:gd name="T3" fmla="*/ 910 h 6138"/>
                    <a:gd name="T4" fmla="*/ 4282 w 6558"/>
                    <a:gd name="T5" fmla="*/ 5757 h 6138"/>
                    <a:gd name="T6" fmla="*/ 4268 w 6558"/>
                    <a:gd name="T7" fmla="*/ 4376 h 6138"/>
                    <a:gd name="T8" fmla="*/ 3426 w 6558"/>
                    <a:gd name="T9" fmla="*/ 5047 h 6138"/>
                    <a:gd name="T10" fmla="*/ 3317 w 6558"/>
                    <a:gd name="T11" fmla="*/ 5039 h 6138"/>
                    <a:gd name="T12" fmla="*/ 3227 w 6558"/>
                    <a:gd name="T13" fmla="*/ 4972 h 6138"/>
                    <a:gd name="T14" fmla="*/ 3191 w 6558"/>
                    <a:gd name="T15" fmla="*/ 4862 h 6138"/>
                    <a:gd name="T16" fmla="*/ 1088 w 6558"/>
                    <a:gd name="T17" fmla="*/ 4395 h 6138"/>
                    <a:gd name="T18" fmla="*/ 967 w 6558"/>
                    <a:gd name="T19" fmla="*/ 4354 h 6138"/>
                    <a:gd name="T20" fmla="*/ 901 w 6558"/>
                    <a:gd name="T21" fmla="*/ 4248 h 6138"/>
                    <a:gd name="T22" fmla="*/ 915 w 6558"/>
                    <a:gd name="T23" fmla="*/ 4121 h 6138"/>
                    <a:gd name="T24" fmla="*/ 1003 w 6558"/>
                    <a:gd name="T25" fmla="*/ 4034 h 6138"/>
                    <a:gd name="T26" fmla="*/ 3363 w 6558"/>
                    <a:gd name="T27" fmla="*/ 4014 h 6138"/>
                    <a:gd name="T28" fmla="*/ 3418 w 6558"/>
                    <a:gd name="T29" fmla="*/ 3793 h 6138"/>
                    <a:gd name="T30" fmla="*/ 1045 w 6558"/>
                    <a:gd name="T31" fmla="*/ 3734 h 6138"/>
                    <a:gd name="T32" fmla="*/ 939 w 6558"/>
                    <a:gd name="T33" fmla="*/ 3668 h 6138"/>
                    <a:gd name="T34" fmla="*/ 897 w 6558"/>
                    <a:gd name="T35" fmla="*/ 3549 h 6138"/>
                    <a:gd name="T36" fmla="*/ 939 w 6558"/>
                    <a:gd name="T37" fmla="*/ 3430 h 6138"/>
                    <a:gd name="T38" fmla="*/ 1045 w 6558"/>
                    <a:gd name="T39" fmla="*/ 3362 h 6138"/>
                    <a:gd name="T40" fmla="*/ 3868 w 6558"/>
                    <a:gd name="T41" fmla="*/ 3046 h 6138"/>
                    <a:gd name="T42" fmla="*/ 3755 w 6558"/>
                    <a:gd name="T43" fmla="*/ 3084 h 6138"/>
                    <a:gd name="T44" fmla="*/ 1003 w 6558"/>
                    <a:gd name="T45" fmla="*/ 3064 h 6138"/>
                    <a:gd name="T46" fmla="*/ 915 w 6558"/>
                    <a:gd name="T47" fmla="*/ 2977 h 6138"/>
                    <a:gd name="T48" fmla="*/ 901 w 6558"/>
                    <a:gd name="T49" fmla="*/ 2849 h 6138"/>
                    <a:gd name="T50" fmla="*/ 967 w 6558"/>
                    <a:gd name="T51" fmla="*/ 2744 h 6138"/>
                    <a:gd name="T52" fmla="*/ 1088 w 6558"/>
                    <a:gd name="T53" fmla="*/ 2702 h 6138"/>
                    <a:gd name="T54" fmla="*/ 3838 w 6558"/>
                    <a:gd name="T55" fmla="*/ 2720 h 6138"/>
                    <a:gd name="T56" fmla="*/ 3926 w 6558"/>
                    <a:gd name="T57" fmla="*/ 2808 h 6138"/>
                    <a:gd name="T58" fmla="*/ 3946 w 6558"/>
                    <a:gd name="T59" fmla="*/ 2907 h 6138"/>
                    <a:gd name="T60" fmla="*/ 4282 w 6558"/>
                    <a:gd name="T61" fmla="*/ 759 h 6138"/>
                    <a:gd name="T62" fmla="*/ 5794 w 6558"/>
                    <a:gd name="T63" fmla="*/ 582 h 6138"/>
                    <a:gd name="T64" fmla="*/ 5872 w 6558"/>
                    <a:gd name="T65" fmla="*/ 453 h 6138"/>
                    <a:gd name="T66" fmla="*/ 5872 w 6558"/>
                    <a:gd name="T67" fmla="*/ 12 h 6138"/>
                    <a:gd name="T68" fmla="*/ 6502 w 6558"/>
                    <a:gd name="T69" fmla="*/ 391 h 6138"/>
                    <a:gd name="T70" fmla="*/ 6558 w 6558"/>
                    <a:gd name="T71" fmla="*/ 503 h 6138"/>
                    <a:gd name="T72" fmla="*/ 6532 w 6558"/>
                    <a:gd name="T73" fmla="*/ 626 h 6138"/>
                    <a:gd name="T74" fmla="*/ 4658 w 6558"/>
                    <a:gd name="T75" fmla="*/ 5991 h 6138"/>
                    <a:gd name="T76" fmla="*/ 4592 w 6558"/>
                    <a:gd name="T77" fmla="*/ 6096 h 6138"/>
                    <a:gd name="T78" fmla="*/ 4473 w 6558"/>
                    <a:gd name="T79" fmla="*/ 6138 h 6138"/>
                    <a:gd name="T80" fmla="*/ 107 w 6558"/>
                    <a:gd name="T81" fmla="*/ 6120 h 6138"/>
                    <a:gd name="T82" fmla="*/ 20 w 6558"/>
                    <a:gd name="T83" fmla="*/ 6031 h 6138"/>
                    <a:gd name="T84" fmla="*/ 0 w 6558"/>
                    <a:gd name="T85" fmla="*/ 568 h 6138"/>
                    <a:gd name="T86" fmla="*/ 42 w 6558"/>
                    <a:gd name="T87" fmla="*/ 449 h 6138"/>
                    <a:gd name="T88" fmla="*/ 147 w 6558"/>
                    <a:gd name="T89" fmla="*/ 382 h 6138"/>
                    <a:gd name="T90" fmla="*/ 4517 w 6558"/>
                    <a:gd name="T91" fmla="*/ 382 h 6138"/>
                    <a:gd name="T92" fmla="*/ 4622 w 6558"/>
                    <a:gd name="T93" fmla="*/ 449 h 6138"/>
                    <a:gd name="T94" fmla="*/ 4664 w 6558"/>
                    <a:gd name="T95" fmla="*/ 568 h 6138"/>
                    <a:gd name="T96" fmla="*/ 5665 w 6558"/>
                    <a:gd name="T97" fmla="*/ 64 h 6138"/>
                    <a:gd name="T98" fmla="*/ 5760 w 6558"/>
                    <a:gd name="T99" fmla="*/ 6 h 6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558" h="6138">
                      <a:moveTo>
                        <a:pt x="5597" y="910"/>
                      </a:moveTo>
                      <a:lnTo>
                        <a:pt x="3763" y="3962"/>
                      </a:lnTo>
                      <a:lnTo>
                        <a:pt x="3681" y="4366"/>
                      </a:lnTo>
                      <a:lnTo>
                        <a:pt x="3997" y="4103"/>
                      </a:lnTo>
                      <a:lnTo>
                        <a:pt x="5832" y="1051"/>
                      </a:lnTo>
                      <a:lnTo>
                        <a:pt x="5597" y="910"/>
                      </a:lnTo>
                      <a:close/>
                      <a:moveTo>
                        <a:pt x="382" y="759"/>
                      </a:moveTo>
                      <a:lnTo>
                        <a:pt x="382" y="5757"/>
                      </a:lnTo>
                      <a:lnTo>
                        <a:pt x="4282" y="5757"/>
                      </a:lnTo>
                      <a:lnTo>
                        <a:pt x="4282" y="4362"/>
                      </a:lnTo>
                      <a:lnTo>
                        <a:pt x="4274" y="4370"/>
                      </a:lnTo>
                      <a:lnTo>
                        <a:pt x="4268" y="4376"/>
                      </a:lnTo>
                      <a:lnTo>
                        <a:pt x="3506" y="5007"/>
                      </a:lnTo>
                      <a:lnTo>
                        <a:pt x="3468" y="5031"/>
                      </a:lnTo>
                      <a:lnTo>
                        <a:pt x="3426" y="5047"/>
                      </a:lnTo>
                      <a:lnTo>
                        <a:pt x="3382" y="5051"/>
                      </a:lnTo>
                      <a:lnTo>
                        <a:pt x="3349" y="5049"/>
                      </a:lnTo>
                      <a:lnTo>
                        <a:pt x="3317" y="5039"/>
                      </a:lnTo>
                      <a:lnTo>
                        <a:pt x="3285" y="5025"/>
                      </a:lnTo>
                      <a:lnTo>
                        <a:pt x="3253" y="5000"/>
                      </a:lnTo>
                      <a:lnTo>
                        <a:pt x="3227" y="4972"/>
                      </a:lnTo>
                      <a:lnTo>
                        <a:pt x="3207" y="4938"/>
                      </a:lnTo>
                      <a:lnTo>
                        <a:pt x="3195" y="4900"/>
                      </a:lnTo>
                      <a:lnTo>
                        <a:pt x="3191" y="4862"/>
                      </a:lnTo>
                      <a:lnTo>
                        <a:pt x="3195" y="4823"/>
                      </a:lnTo>
                      <a:lnTo>
                        <a:pt x="3283" y="4395"/>
                      </a:lnTo>
                      <a:lnTo>
                        <a:pt x="1088" y="4395"/>
                      </a:lnTo>
                      <a:lnTo>
                        <a:pt x="1045" y="4391"/>
                      </a:lnTo>
                      <a:lnTo>
                        <a:pt x="1003" y="4376"/>
                      </a:lnTo>
                      <a:lnTo>
                        <a:pt x="967" y="4354"/>
                      </a:lnTo>
                      <a:lnTo>
                        <a:pt x="939" y="4324"/>
                      </a:lnTo>
                      <a:lnTo>
                        <a:pt x="915" y="4288"/>
                      </a:lnTo>
                      <a:lnTo>
                        <a:pt x="901" y="4248"/>
                      </a:lnTo>
                      <a:lnTo>
                        <a:pt x="897" y="4205"/>
                      </a:lnTo>
                      <a:lnTo>
                        <a:pt x="901" y="4161"/>
                      </a:lnTo>
                      <a:lnTo>
                        <a:pt x="915" y="4121"/>
                      </a:lnTo>
                      <a:lnTo>
                        <a:pt x="939" y="4085"/>
                      </a:lnTo>
                      <a:lnTo>
                        <a:pt x="967" y="4056"/>
                      </a:lnTo>
                      <a:lnTo>
                        <a:pt x="1003" y="4034"/>
                      </a:lnTo>
                      <a:lnTo>
                        <a:pt x="1045" y="4018"/>
                      </a:lnTo>
                      <a:lnTo>
                        <a:pt x="1088" y="4014"/>
                      </a:lnTo>
                      <a:lnTo>
                        <a:pt x="3363" y="4014"/>
                      </a:lnTo>
                      <a:lnTo>
                        <a:pt x="3394" y="3855"/>
                      </a:lnTo>
                      <a:lnTo>
                        <a:pt x="3404" y="3823"/>
                      </a:lnTo>
                      <a:lnTo>
                        <a:pt x="3418" y="3793"/>
                      </a:lnTo>
                      <a:lnTo>
                        <a:pt x="3452" y="3740"/>
                      </a:lnTo>
                      <a:lnTo>
                        <a:pt x="1088" y="3740"/>
                      </a:lnTo>
                      <a:lnTo>
                        <a:pt x="1045" y="3734"/>
                      </a:lnTo>
                      <a:lnTo>
                        <a:pt x="1003" y="3720"/>
                      </a:lnTo>
                      <a:lnTo>
                        <a:pt x="967" y="3698"/>
                      </a:lnTo>
                      <a:lnTo>
                        <a:pt x="939" y="3668"/>
                      </a:lnTo>
                      <a:lnTo>
                        <a:pt x="915" y="3632"/>
                      </a:lnTo>
                      <a:lnTo>
                        <a:pt x="901" y="3593"/>
                      </a:lnTo>
                      <a:lnTo>
                        <a:pt x="897" y="3549"/>
                      </a:lnTo>
                      <a:lnTo>
                        <a:pt x="901" y="3505"/>
                      </a:lnTo>
                      <a:lnTo>
                        <a:pt x="915" y="3465"/>
                      </a:lnTo>
                      <a:lnTo>
                        <a:pt x="939" y="3430"/>
                      </a:lnTo>
                      <a:lnTo>
                        <a:pt x="967" y="3400"/>
                      </a:lnTo>
                      <a:lnTo>
                        <a:pt x="1003" y="3378"/>
                      </a:lnTo>
                      <a:lnTo>
                        <a:pt x="1045" y="3362"/>
                      </a:lnTo>
                      <a:lnTo>
                        <a:pt x="1088" y="3358"/>
                      </a:lnTo>
                      <a:lnTo>
                        <a:pt x="3681" y="3358"/>
                      </a:lnTo>
                      <a:lnTo>
                        <a:pt x="3868" y="3046"/>
                      </a:lnTo>
                      <a:lnTo>
                        <a:pt x="3834" y="3066"/>
                      </a:lnTo>
                      <a:lnTo>
                        <a:pt x="3796" y="3080"/>
                      </a:lnTo>
                      <a:lnTo>
                        <a:pt x="3755" y="3084"/>
                      </a:lnTo>
                      <a:lnTo>
                        <a:pt x="1088" y="3084"/>
                      </a:lnTo>
                      <a:lnTo>
                        <a:pt x="1045" y="3078"/>
                      </a:lnTo>
                      <a:lnTo>
                        <a:pt x="1003" y="3064"/>
                      </a:lnTo>
                      <a:lnTo>
                        <a:pt x="967" y="3042"/>
                      </a:lnTo>
                      <a:lnTo>
                        <a:pt x="939" y="3012"/>
                      </a:lnTo>
                      <a:lnTo>
                        <a:pt x="915" y="2977"/>
                      </a:lnTo>
                      <a:lnTo>
                        <a:pt x="901" y="2937"/>
                      </a:lnTo>
                      <a:lnTo>
                        <a:pt x="897" y="2893"/>
                      </a:lnTo>
                      <a:lnTo>
                        <a:pt x="901" y="2849"/>
                      </a:lnTo>
                      <a:lnTo>
                        <a:pt x="915" y="2808"/>
                      </a:lnTo>
                      <a:lnTo>
                        <a:pt x="939" y="2774"/>
                      </a:lnTo>
                      <a:lnTo>
                        <a:pt x="967" y="2744"/>
                      </a:lnTo>
                      <a:lnTo>
                        <a:pt x="1003" y="2720"/>
                      </a:lnTo>
                      <a:lnTo>
                        <a:pt x="1045" y="2706"/>
                      </a:lnTo>
                      <a:lnTo>
                        <a:pt x="1088" y="2702"/>
                      </a:lnTo>
                      <a:lnTo>
                        <a:pt x="3755" y="2702"/>
                      </a:lnTo>
                      <a:lnTo>
                        <a:pt x="3798" y="2706"/>
                      </a:lnTo>
                      <a:lnTo>
                        <a:pt x="3838" y="2720"/>
                      </a:lnTo>
                      <a:lnTo>
                        <a:pt x="3874" y="2744"/>
                      </a:lnTo>
                      <a:lnTo>
                        <a:pt x="3904" y="2774"/>
                      </a:lnTo>
                      <a:lnTo>
                        <a:pt x="3926" y="2808"/>
                      </a:lnTo>
                      <a:lnTo>
                        <a:pt x="3942" y="2849"/>
                      </a:lnTo>
                      <a:lnTo>
                        <a:pt x="3946" y="2893"/>
                      </a:lnTo>
                      <a:lnTo>
                        <a:pt x="3946" y="2907"/>
                      </a:lnTo>
                      <a:lnTo>
                        <a:pt x="3944" y="2921"/>
                      </a:lnTo>
                      <a:lnTo>
                        <a:pt x="4282" y="2359"/>
                      </a:lnTo>
                      <a:lnTo>
                        <a:pt x="4282" y="759"/>
                      </a:lnTo>
                      <a:lnTo>
                        <a:pt x="382" y="759"/>
                      </a:lnTo>
                      <a:close/>
                      <a:moveTo>
                        <a:pt x="5872" y="453"/>
                      </a:moveTo>
                      <a:lnTo>
                        <a:pt x="5794" y="582"/>
                      </a:lnTo>
                      <a:lnTo>
                        <a:pt x="6029" y="723"/>
                      </a:lnTo>
                      <a:lnTo>
                        <a:pt x="6106" y="594"/>
                      </a:lnTo>
                      <a:lnTo>
                        <a:pt x="5872" y="453"/>
                      </a:lnTo>
                      <a:close/>
                      <a:moveTo>
                        <a:pt x="5798" y="0"/>
                      </a:moveTo>
                      <a:lnTo>
                        <a:pt x="5834" y="2"/>
                      </a:lnTo>
                      <a:lnTo>
                        <a:pt x="5872" y="12"/>
                      </a:lnTo>
                      <a:lnTo>
                        <a:pt x="5905" y="28"/>
                      </a:lnTo>
                      <a:lnTo>
                        <a:pt x="6467" y="364"/>
                      </a:lnTo>
                      <a:lnTo>
                        <a:pt x="6502" y="391"/>
                      </a:lnTo>
                      <a:lnTo>
                        <a:pt x="6528" y="425"/>
                      </a:lnTo>
                      <a:lnTo>
                        <a:pt x="6548" y="461"/>
                      </a:lnTo>
                      <a:lnTo>
                        <a:pt x="6558" y="503"/>
                      </a:lnTo>
                      <a:lnTo>
                        <a:pt x="6558" y="544"/>
                      </a:lnTo>
                      <a:lnTo>
                        <a:pt x="6550" y="586"/>
                      </a:lnTo>
                      <a:lnTo>
                        <a:pt x="6532" y="626"/>
                      </a:lnTo>
                      <a:lnTo>
                        <a:pt x="4664" y="3736"/>
                      </a:lnTo>
                      <a:lnTo>
                        <a:pt x="4664" y="5947"/>
                      </a:lnTo>
                      <a:lnTo>
                        <a:pt x="4658" y="5991"/>
                      </a:lnTo>
                      <a:lnTo>
                        <a:pt x="4644" y="6031"/>
                      </a:lnTo>
                      <a:lnTo>
                        <a:pt x="4622" y="6067"/>
                      </a:lnTo>
                      <a:lnTo>
                        <a:pt x="4592" y="6096"/>
                      </a:lnTo>
                      <a:lnTo>
                        <a:pt x="4556" y="6120"/>
                      </a:lnTo>
                      <a:lnTo>
                        <a:pt x="4517" y="6134"/>
                      </a:lnTo>
                      <a:lnTo>
                        <a:pt x="4473" y="6138"/>
                      </a:lnTo>
                      <a:lnTo>
                        <a:pt x="191" y="6138"/>
                      </a:lnTo>
                      <a:lnTo>
                        <a:pt x="147" y="6134"/>
                      </a:lnTo>
                      <a:lnTo>
                        <a:pt x="107" y="6120"/>
                      </a:lnTo>
                      <a:lnTo>
                        <a:pt x="72" y="6096"/>
                      </a:lnTo>
                      <a:lnTo>
                        <a:pt x="42" y="6067"/>
                      </a:lnTo>
                      <a:lnTo>
                        <a:pt x="20" y="6031"/>
                      </a:lnTo>
                      <a:lnTo>
                        <a:pt x="6" y="5991"/>
                      </a:lnTo>
                      <a:lnTo>
                        <a:pt x="0" y="5947"/>
                      </a:lnTo>
                      <a:lnTo>
                        <a:pt x="0" y="568"/>
                      </a:lnTo>
                      <a:lnTo>
                        <a:pt x="6" y="525"/>
                      </a:lnTo>
                      <a:lnTo>
                        <a:pt x="20" y="483"/>
                      </a:lnTo>
                      <a:lnTo>
                        <a:pt x="42" y="449"/>
                      </a:lnTo>
                      <a:lnTo>
                        <a:pt x="72" y="419"/>
                      </a:lnTo>
                      <a:lnTo>
                        <a:pt x="107" y="395"/>
                      </a:lnTo>
                      <a:lnTo>
                        <a:pt x="147" y="382"/>
                      </a:lnTo>
                      <a:lnTo>
                        <a:pt x="191" y="378"/>
                      </a:lnTo>
                      <a:lnTo>
                        <a:pt x="4473" y="378"/>
                      </a:lnTo>
                      <a:lnTo>
                        <a:pt x="4517" y="382"/>
                      </a:lnTo>
                      <a:lnTo>
                        <a:pt x="4556" y="395"/>
                      </a:lnTo>
                      <a:lnTo>
                        <a:pt x="4592" y="419"/>
                      </a:lnTo>
                      <a:lnTo>
                        <a:pt x="4622" y="449"/>
                      </a:lnTo>
                      <a:lnTo>
                        <a:pt x="4644" y="483"/>
                      </a:lnTo>
                      <a:lnTo>
                        <a:pt x="4658" y="525"/>
                      </a:lnTo>
                      <a:lnTo>
                        <a:pt x="4664" y="568"/>
                      </a:lnTo>
                      <a:lnTo>
                        <a:pt x="4664" y="1723"/>
                      </a:lnTo>
                      <a:lnTo>
                        <a:pt x="5643" y="93"/>
                      </a:lnTo>
                      <a:lnTo>
                        <a:pt x="5665" y="64"/>
                      </a:lnTo>
                      <a:lnTo>
                        <a:pt x="5693" y="38"/>
                      </a:lnTo>
                      <a:lnTo>
                        <a:pt x="5724" y="18"/>
                      </a:lnTo>
                      <a:lnTo>
                        <a:pt x="5760" y="6"/>
                      </a:lnTo>
                      <a:lnTo>
                        <a:pt x="5798"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endParaRPr lang="en-IN" sz="2399"/>
                </a:p>
              </p:txBody>
            </p:sp>
          </p:grpSp>
        </p:grpSp>
        <p:sp>
          <p:nvSpPr>
            <p:cNvPr id="58" name="TextBox 21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72E9218-9029-4E89-8765-DB06CBE39C88}"/>
                </a:ext>
              </a:extLst>
            </p:cNvPr>
            <p:cNvSpPr txBox="1"/>
            <p:nvPr/>
          </p:nvSpPr>
          <p:spPr>
            <a:xfrm>
              <a:off x="9680762" y="6244339"/>
              <a:ext cx="2319613" cy="615553"/>
            </a:xfrm>
            <a:prstGeom prst="rect">
              <a:avLst/>
            </a:prstGeom>
            <a:noFill/>
          </p:spPr>
          <p:txBody>
            <a:bodyPr wrap="square" lIns="0" tIns="0" rIns="0" bIns="0" rtlCol="0">
              <a:spAutoFit/>
            </a:bodyPr>
            <a:lstStyle>
              <a:defPPr>
                <a:defRPr lang="en-US"/>
              </a:defPPr>
              <a:lvl1pPr>
                <a:defRPr sz="1200" b="1">
                  <a:solidFill>
                    <a:schemeClr val="tx1">
                      <a:lumMod val="75000"/>
                      <a:lumOff val="25000"/>
                    </a:schemeClr>
                  </a:solidFill>
                  <a:cs typeface="Arial" pitchFamily="34" charset="0"/>
                </a:defRPr>
              </a:lvl1pPr>
            </a:lstStyle>
            <a:p>
              <a:pPr algn="ctr"/>
              <a:r>
                <a:rPr lang="en-GB" sz="2000" dirty="0">
                  <a:solidFill>
                    <a:schemeClr val="accent3"/>
                  </a:solidFill>
                  <a:latin typeface="Arial" panose="020B0604020202020204" pitchFamily="34" charset="0"/>
                </a:rPr>
                <a:t>17 </a:t>
              </a:r>
              <a:r>
                <a:rPr lang="en-GB" sz="2000" dirty="0" err="1">
                  <a:solidFill>
                    <a:schemeClr val="accent3"/>
                  </a:solidFill>
                  <a:latin typeface="Arial" panose="020B0604020202020204" pitchFamily="34" charset="0"/>
                </a:rPr>
                <a:t>millones</a:t>
              </a:r>
              <a:r>
                <a:rPr lang="en-GB" sz="2000" dirty="0">
                  <a:solidFill>
                    <a:schemeClr val="accent3"/>
                  </a:solidFill>
                  <a:latin typeface="Arial" panose="020B0604020202020204" pitchFamily="34" charset="0"/>
                </a:rPr>
                <a:t> de personas</a:t>
              </a:r>
            </a:p>
          </p:txBody>
        </p:sp>
      </p:grpSp>
      <p:sp>
        <p:nvSpPr>
          <p:cNvPr id="67" name="Title 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8B8BEB6-E0B3-4F25-B771-2CE313A27ADE}"/>
              </a:ext>
            </a:extLst>
          </p:cNvPr>
          <p:cNvSpPr txBox="1">
            <a:spLocks/>
          </p:cNvSpPr>
          <p:nvPr/>
        </p:nvSpPr>
        <p:spPr>
          <a:xfrm>
            <a:off x="3582851" y="2182933"/>
            <a:ext cx="5431959" cy="2616101"/>
          </a:xfrm>
          <a:prstGeom prst="rect">
            <a:avLst/>
          </a:prstGeom>
          <a:ln w="38100"/>
        </p:spPr>
        <p:style>
          <a:lnRef idx="2">
            <a:schemeClr val="accent2"/>
          </a:lnRef>
          <a:fillRef idx="1">
            <a:schemeClr val="lt1"/>
          </a:fillRef>
          <a:effectRef idx="0">
            <a:schemeClr val="accent2"/>
          </a:effectRef>
          <a:fontRef idx="minor">
            <a:schemeClr val="dk1"/>
          </a:fontRef>
        </p:style>
        <p:txBody>
          <a:bodyPr wrap="square" rtlCol="0">
            <a:spAutoFit/>
          </a:bodyPr>
          <a:lstStyle>
            <a:defPPr>
              <a:defRPr lang="en-US"/>
            </a:defPPr>
            <a:lvl1pPr algn="ctr" defTabSz="1218743">
              <a:defRPr sz="2400" b="1">
                <a:solidFill>
                  <a:schemeClr val="dk1"/>
                </a:solidFill>
                <a:latin typeface="Arial" panose="020B0604020202020204" pitchFamily="34" charset="0"/>
                <a:ea typeface="Ebrima" panose="02000000000000000000" pitchFamily="2" charset="0"/>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DESCRIPCIÓN</a:t>
            </a:r>
            <a:endParaRPr lang="en-US" dirty="0" smtClean="0"/>
          </a:p>
          <a:p>
            <a:pPr algn="just"/>
            <a:r>
              <a:rPr lang="es-ES_tradnl" sz="2000" b="0" dirty="0" smtClean="0"/>
              <a:t>Adquisición de un Buque para desarrollar operaciones de asistencia humanitaria en zonas ribereñas y costeras, plataforma multifuncional que permite ser adaptada a diferentes tareas tales como apoyo logístico, apoyo humanitario y transporte de carga, en el litoral Pacífico y Caribe.</a:t>
            </a:r>
            <a:endParaRPr lang="es-ES_tradnl" sz="2000" b="0" dirty="0"/>
          </a:p>
        </p:txBody>
      </p:sp>
      <p:sp>
        <p:nvSpPr>
          <p:cNvPr id="68" name="TextBox 9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9D07A498-A15F-40CB-8DA1-7EB0C7557C97}"/>
              </a:ext>
            </a:extLst>
          </p:cNvPr>
          <p:cNvSpPr txBox="1"/>
          <p:nvPr/>
        </p:nvSpPr>
        <p:spPr>
          <a:xfrm>
            <a:off x="254914" y="6175891"/>
            <a:ext cx="2759068" cy="430887"/>
          </a:xfrm>
          <a:prstGeom prst="rect">
            <a:avLst/>
          </a:prstGeom>
          <a:noFill/>
        </p:spPr>
        <p:txBody>
          <a:bodyPr wrap="square" lIns="0" tIns="0" rIns="0" bIns="0" rtlCol="0">
            <a:spAutoFit/>
          </a:bodyPr>
          <a:lstStyle>
            <a:defPPr>
              <a:defRPr lang="en-US"/>
            </a:defPPr>
            <a:lvl1pPr algn="just" defTabSz="1450548">
              <a:defRPr sz="1400" b="1">
                <a:latin typeface="Arial" panose="020B0604020202020204" pitchFamily="34" charset="0"/>
                <a:ea typeface="Ebrima" panose="02000000000000000000" pitchFamily="2" charset="0"/>
                <a:cs typeface="Arial" panose="020B0604020202020204" pitchFamily="34" charset="0"/>
              </a:defRPr>
            </a:lvl1pPr>
          </a:lstStyle>
          <a:p>
            <a:r>
              <a:rPr lang="es-ES_tradnl" dirty="0"/>
              <a:t>Defensa de Aguas Jurisdiccionales</a:t>
            </a:r>
          </a:p>
        </p:txBody>
      </p:sp>
      <p:sp>
        <p:nvSpPr>
          <p:cNvPr id="69" name="Freeform: Shape 4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CE893C7-2FA1-4EEC-98EE-B13DE6D35FF3}"/>
              </a:ext>
            </a:extLst>
          </p:cNvPr>
          <p:cNvSpPr/>
          <p:nvPr/>
        </p:nvSpPr>
        <p:spPr>
          <a:xfrm>
            <a:off x="183702" y="5680077"/>
            <a:ext cx="2741064" cy="452831"/>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rgbClr val="002060"/>
          </a:solidFill>
          <a:ln>
            <a:noFill/>
          </a:ln>
          <a:effectLst>
            <a:innerShdw blurRad="63500" dist="50800" dir="13500000">
              <a:prstClr val="black">
                <a:alpha val="20000"/>
              </a:prstClr>
            </a:innerShdw>
          </a:effectLst>
          <a:extLst/>
        </p:spPr>
        <p:txBody>
          <a:bodyPr vert="horz" wrap="square" lIns="251942" tIns="45709" rIns="91419" bIns="179958" numCol="1" anchor="ctr" anchorCtr="0" compatLnSpc="1">
            <a:prstTxWarp prst="textNoShape">
              <a:avLst/>
            </a:prstTxWarp>
          </a:bodyPr>
          <a:lstStyle/>
          <a:p>
            <a:pPr algn="ctr" defTabSz="1450548"/>
            <a:r>
              <a:rPr lang="en-US" sz="1200" b="1">
                <a:solidFill>
                  <a:srgbClr val="FFFF00"/>
                </a:solidFill>
                <a:latin typeface="Arial" panose="020B0604020202020204" pitchFamily="34" charset="0"/>
                <a:ea typeface="Ebrima" panose="02000000000000000000" pitchFamily="2" charset="0"/>
                <a:cs typeface="Arial" panose="020B0604020202020204" pitchFamily="34" charset="0"/>
              </a:rPr>
              <a:t>Producto/subproducto</a:t>
            </a:r>
            <a:endParaRPr lang="en-US" sz="1200" b="1" dirty="0">
              <a:solidFill>
                <a:srgbClr val="FFFF00"/>
              </a:solidFill>
              <a:latin typeface="Arial" panose="020B0604020202020204" pitchFamily="34" charset="0"/>
              <a:ea typeface="Ebrima" panose="02000000000000000000" pitchFamily="2" charset="0"/>
              <a:cs typeface="Arial" panose="020B0604020202020204" pitchFamily="34" charset="0"/>
            </a:endParaRPr>
          </a:p>
        </p:txBody>
      </p:sp>
      <p:grpSp>
        <p:nvGrpSpPr>
          <p:cNvPr id="70" name="136 Grup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88D83CA-1B01-47BD-BCEC-526C951BA29A}"/>
              </a:ext>
            </a:extLst>
          </p:cNvPr>
          <p:cNvGrpSpPr/>
          <p:nvPr/>
        </p:nvGrpSpPr>
        <p:grpSpPr>
          <a:xfrm>
            <a:off x="9671770" y="3021211"/>
            <a:ext cx="2318774" cy="1505025"/>
            <a:chOff x="9731386" y="5179440"/>
            <a:chExt cx="2319613" cy="1505025"/>
          </a:xfrm>
        </p:grpSpPr>
        <p:grpSp>
          <p:nvGrpSpPr>
            <p:cNvPr id="71" name="Group 19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664865F-F8C0-450C-A0A1-99625E09C4CA}"/>
                </a:ext>
              </a:extLst>
            </p:cNvPr>
            <p:cNvGrpSpPr/>
            <p:nvPr/>
          </p:nvGrpSpPr>
          <p:grpSpPr>
            <a:xfrm>
              <a:off x="10108758" y="5179440"/>
              <a:ext cx="279100" cy="261224"/>
              <a:chOff x="765175" y="1228726"/>
              <a:chExt cx="5205413" cy="4872038"/>
            </a:xfrm>
            <a:solidFill>
              <a:schemeClr val="bg1"/>
            </a:solidFill>
          </p:grpSpPr>
          <p:sp>
            <p:nvSpPr>
              <p:cNvPr id="74" name="Freeform 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9E678CA8-6782-4D52-805A-6C7BFB6B1DF9}"/>
                  </a:ext>
                </a:extLst>
              </p:cNvPr>
              <p:cNvSpPr>
                <a:spLocks/>
              </p:cNvSpPr>
              <p:nvPr/>
            </p:nvSpPr>
            <p:spPr bwMode="auto">
              <a:xfrm>
                <a:off x="1477963" y="23304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2 h 383"/>
                  <a:gd name="T10" fmla="*/ 3007 w 3049"/>
                  <a:gd name="T11" fmla="*/ 71 h 383"/>
                  <a:gd name="T12" fmla="*/ 3029 w 3049"/>
                  <a:gd name="T13" fmla="*/ 107 h 383"/>
                  <a:gd name="T14" fmla="*/ 3045 w 3049"/>
                  <a:gd name="T15" fmla="*/ 147 h 383"/>
                  <a:gd name="T16" fmla="*/ 3049 w 3049"/>
                  <a:gd name="T17" fmla="*/ 191 h 383"/>
                  <a:gd name="T18" fmla="*/ 3045 w 3049"/>
                  <a:gd name="T19" fmla="*/ 236 h 383"/>
                  <a:gd name="T20" fmla="*/ 3029 w 3049"/>
                  <a:gd name="T21" fmla="*/ 276 h 383"/>
                  <a:gd name="T22" fmla="*/ 3007 w 3049"/>
                  <a:gd name="T23" fmla="*/ 312 h 383"/>
                  <a:gd name="T24" fmla="*/ 2977 w 3049"/>
                  <a:gd name="T25" fmla="*/ 340 h 383"/>
                  <a:gd name="T26" fmla="*/ 2941 w 3049"/>
                  <a:gd name="T27" fmla="*/ 364 h 383"/>
                  <a:gd name="T28" fmla="*/ 2901 w 3049"/>
                  <a:gd name="T29" fmla="*/ 378 h 383"/>
                  <a:gd name="T30" fmla="*/ 2858 w 3049"/>
                  <a:gd name="T31" fmla="*/ 383 h 383"/>
                  <a:gd name="T32" fmla="*/ 191 w 3049"/>
                  <a:gd name="T33" fmla="*/ 383 h 383"/>
                  <a:gd name="T34" fmla="*/ 148 w 3049"/>
                  <a:gd name="T35" fmla="*/ 378 h 383"/>
                  <a:gd name="T36" fmla="*/ 106 w 3049"/>
                  <a:gd name="T37" fmla="*/ 364 h 383"/>
                  <a:gd name="T38" fmla="*/ 70 w 3049"/>
                  <a:gd name="T39" fmla="*/ 340 h 383"/>
                  <a:gd name="T40" fmla="*/ 42 w 3049"/>
                  <a:gd name="T41" fmla="*/ 312 h 383"/>
                  <a:gd name="T42" fmla="*/ 18 w 3049"/>
                  <a:gd name="T43" fmla="*/ 276 h 383"/>
                  <a:gd name="T44" fmla="*/ 4 w 3049"/>
                  <a:gd name="T45" fmla="*/ 236 h 383"/>
                  <a:gd name="T46" fmla="*/ 0 w 3049"/>
                  <a:gd name="T47" fmla="*/ 191 h 383"/>
                  <a:gd name="T48" fmla="*/ 4 w 3049"/>
                  <a:gd name="T49" fmla="*/ 147 h 383"/>
                  <a:gd name="T50" fmla="*/ 18 w 3049"/>
                  <a:gd name="T51" fmla="*/ 107 h 383"/>
                  <a:gd name="T52" fmla="*/ 42 w 3049"/>
                  <a:gd name="T53" fmla="*/ 71 h 383"/>
                  <a:gd name="T54" fmla="*/ 70 w 3049"/>
                  <a:gd name="T55" fmla="*/ 42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2"/>
                    </a:lnTo>
                    <a:lnTo>
                      <a:pt x="3007" y="71"/>
                    </a:lnTo>
                    <a:lnTo>
                      <a:pt x="3029" y="107"/>
                    </a:lnTo>
                    <a:lnTo>
                      <a:pt x="3045" y="147"/>
                    </a:lnTo>
                    <a:lnTo>
                      <a:pt x="3049" y="191"/>
                    </a:lnTo>
                    <a:lnTo>
                      <a:pt x="3045" y="236"/>
                    </a:lnTo>
                    <a:lnTo>
                      <a:pt x="3029" y="276"/>
                    </a:lnTo>
                    <a:lnTo>
                      <a:pt x="3007" y="312"/>
                    </a:lnTo>
                    <a:lnTo>
                      <a:pt x="2977" y="340"/>
                    </a:lnTo>
                    <a:lnTo>
                      <a:pt x="2941" y="364"/>
                    </a:lnTo>
                    <a:lnTo>
                      <a:pt x="2901" y="378"/>
                    </a:lnTo>
                    <a:lnTo>
                      <a:pt x="2858" y="383"/>
                    </a:lnTo>
                    <a:lnTo>
                      <a:pt x="191" y="383"/>
                    </a:lnTo>
                    <a:lnTo>
                      <a:pt x="148" y="378"/>
                    </a:lnTo>
                    <a:lnTo>
                      <a:pt x="106" y="364"/>
                    </a:lnTo>
                    <a:lnTo>
                      <a:pt x="70" y="340"/>
                    </a:lnTo>
                    <a:lnTo>
                      <a:pt x="42" y="312"/>
                    </a:lnTo>
                    <a:lnTo>
                      <a:pt x="18" y="276"/>
                    </a:lnTo>
                    <a:lnTo>
                      <a:pt x="4" y="236"/>
                    </a:lnTo>
                    <a:lnTo>
                      <a:pt x="0" y="191"/>
                    </a:lnTo>
                    <a:lnTo>
                      <a:pt x="4" y="147"/>
                    </a:lnTo>
                    <a:lnTo>
                      <a:pt x="18" y="107"/>
                    </a:lnTo>
                    <a:lnTo>
                      <a:pt x="42" y="71"/>
                    </a:lnTo>
                    <a:lnTo>
                      <a:pt x="70" y="42"/>
                    </a:lnTo>
                    <a:lnTo>
                      <a:pt x="106" y="20"/>
                    </a:lnTo>
                    <a:lnTo>
                      <a:pt x="148" y="6"/>
                    </a:lnTo>
                    <a:lnTo>
                      <a:pt x="191"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endParaRPr lang="en-IN" sz="2399"/>
              </a:p>
            </p:txBody>
          </p:sp>
          <p:sp>
            <p:nvSpPr>
              <p:cNvPr id="75" name="Freeform 7">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2C40B63-08FF-4A8B-90B2-989BBE062982}"/>
                  </a:ext>
                </a:extLst>
              </p:cNvPr>
              <p:cNvSpPr>
                <a:spLocks/>
              </p:cNvSpPr>
              <p:nvPr/>
            </p:nvSpPr>
            <p:spPr bwMode="auto">
              <a:xfrm>
                <a:off x="1477963" y="28511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3 h 383"/>
                  <a:gd name="T10" fmla="*/ 3007 w 3049"/>
                  <a:gd name="T11" fmla="*/ 71 h 383"/>
                  <a:gd name="T12" fmla="*/ 3029 w 3049"/>
                  <a:gd name="T13" fmla="*/ 107 h 383"/>
                  <a:gd name="T14" fmla="*/ 3045 w 3049"/>
                  <a:gd name="T15" fmla="*/ 149 h 383"/>
                  <a:gd name="T16" fmla="*/ 3049 w 3049"/>
                  <a:gd name="T17" fmla="*/ 192 h 383"/>
                  <a:gd name="T18" fmla="*/ 3045 w 3049"/>
                  <a:gd name="T19" fmla="*/ 236 h 383"/>
                  <a:gd name="T20" fmla="*/ 3029 w 3049"/>
                  <a:gd name="T21" fmla="*/ 276 h 383"/>
                  <a:gd name="T22" fmla="*/ 3007 w 3049"/>
                  <a:gd name="T23" fmla="*/ 312 h 383"/>
                  <a:gd name="T24" fmla="*/ 2977 w 3049"/>
                  <a:gd name="T25" fmla="*/ 341 h 383"/>
                  <a:gd name="T26" fmla="*/ 2941 w 3049"/>
                  <a:gd name="T27" fmla="*/ 363 h 383"/>
                  <a:gd name="T28" fmla="*/ 2901 w 3049"/>
                  <a:gd name="T29" fmla="*/ 377 h 383"/>
                  <a:gd name="T30" fmla="*/ 2858 w 3049"/>
                  <a:gd name="T31" fmla="*/ 383 h 383"/>
                  <a:gd name="T32" fmla="*/ 191 w 3049"/>
                  <a:gd name="T33" fmla="*/ 383 h 383"/>
                  <a:gd name="T34" fmla="*/ 148 w 3049"/>
                  <a:gd name="T35" fmla="*/ 377 h 383"/>
                  <a:gd name="T36" fmla="*/ 106 w 3049"/>
                  <a:gd name="T37" fmla="*/ 363 h 383"/>
                  <a:gd name="T38" fmla="*/ 70 w 3049"/>
                  <a:gd name="T39" fmla="*/ 341 h 383"/>
                  <a:gd name="T40" fmla="*/ 42 w 3049"/>
                  <a:gd name="T41" fmla="*/ 312 h 383"/>
                  <a:gd name="T42" fmla="*/ 18 w 3049"/>
                  <a:gd name="T43" fmla="*/ 276 h 383"/>
                  <a:gd name="T44" fmla="*/ 4 w 3049"/>
                  <a:gd name="T45" fmla="*/ 236 h 383"/>
                  <a:gd name="T46" fmla="*/ 0 w 3049"/>
                  <a:gd name="T47" fmla="*/ 192 h 383"/>
                  <a:gd name="T48" fmla="*/ 4 w 3049"/>
                  <a:gd name="T49" fmla="*/ 149 h 383"/>
                  <a:gd name="T50" fmla="*/ 18 w 3049"/>
                  <a:gd name="T51" fmla="*/ 107 h 383"/>
                  <a:gd name="T52" fmla="*/ 42 w 3049"/>
                  <a:gd name="T53" fmla="*/ 71 h 383"/>
                  <a:gd name="T54" fmla="*/ 70 w 3049"/>
                  <a:gd name="T55" fmla="*/ 43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3"/>
                    </a:lnTo>
                    <a:lnTo>
                      <a:pt x="3007" y="71"/>
                    </a:lnTo>
                    <a:lnTo>
                      <a:pt x="3029" y="107"/>
                    </a:lnTo>
                    <a:lnTo>
                      <a:pt x="3045" y="149"/>
                    </a:lnTo>
                    <a:lnTo>
                      <a:pt x="3049" y="192"/>
                    </a:lnTo>
                    <a:lnTo>
                      <a:pt x="3045" y="236"/>
                    </a:lnTo>
                    <a:lnTo>
                      <a:pt x="3029" y="276"/>
                    </a:lnTo>
                    <a:lnTo>
                      <a:pt x="3007" y="312"/>
                    </a:lnTo>
                    <a:lnTo>
                      <a:pt x="2977" y="341"/>
                    </a:lnTo>
                    <a:lnTo>
                      <a:pt x="2941" y="363"/>
                    </a:lnTo>
                    <a:lnTo>
                      <a:pt x="2901" y="377"/>
                    </a:lnTo>
                    <a:lnTo>
                      <a:pt x="2858" y="383"/>
                    </a:lnTo>
                    <a:lnTo>
                      <a:pt x="191" y="383"/>
                    </a:lnTo>
                    <a:lnTo>
                      <a:pt x="148" y="377"/>
                    </a:lnTo>
                    <a:lnTo>
                      <a:pt x="106" y="363"/>
                    </a:lnTo>
                    <a:lnTo>
                      <a:pt x="70" y="341"/>
                    </a:lnTo>
                    <a:lnTo>
                      <a:pt x="42" y="312"/>
                    </a:lnTo>
                    <a:lnTo>
                      <a:pt x="18" y="276"/>
                    </a:lnTo>
                    <a:lnTo>
                      <a:pt x="4" y="236"/>
                    </a:lnTo>
                    <a:lnTo>
                      <a:pt x="0" y="192"/>
                    </a:lnTo>
                    <a:lnTo>
                      <a:pt x="4" y="149"/>
                    </a:lnTo>
                    <a:lnTo>
                      <a:pt x="18" y="107"/>
                    </a:lnTo>
                    <a:lnTo>
                      <a:pt x="42" y="71"/>
                    </a:lnTo>
                    <a:lnTo>
                      <a:pt x="70" y="43"/>
                    </a:lnTo>
                    <a:lnTo>
                      <a:pt x="106" y="20"/>
                    </a:lnTo>
                    <a:lnTo>
                      <a:pt x="148" y="6"/>
                    </a:lnTo>
                    <a:lnTo>
                      <a:pt x="191"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endParaRPr lang="en-IN" sz="2399"/>
              </a:p>
            </p:txBody>
          </p:sp>
          <p:sp>
            <p:nvSpPr>
              <p:cNvPr id="76" name="Freeform 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7012DF02-7B06-48EA-AAFB-EF9891374F7E}"/>
                  </a:ext>
                </a:extLst>
              </p:cNvPr>
              <p:cNvSpPr>
                <a:spLocks/>
              </p:cNvSpPr>
              <p:nvPr/>
            </p:nvSpPr>
            <p:spPr bwMode="auto">
              <a:xfrm>
                <a:off x="1477963" y="4935538"/>
                <a:ext cx="1422400" cy="303213"/>
              </a:xfrm>
              <a:custGeom>
                <a:avLst/>
                <a:gdLst>
                  <a:gd name="T0" fmla="*/ 191 w 1793"/>
                  <a:gd name="T1" fmla="*/ 0 h 381"/>
                  <a:gd name="T2" fmla="*/ 1602 w 1793"/>
                  <a:gd name="T3" fmla="*/ 0 h 381"/>
                  <a:gd name="T4" fmla="*/ 1646 w 1793"/>
                  <a:gd name="T5" fmla="*/ 6 h 381"/>
                  <a:gd name="T6" fmla="*/ 1686 w 1793"/>
                  <a:gd name="T7" fmla="*/ 20 h 381"/>
                  <a:gd name="T8" fmla="*/ 1721 w 1793"/>
                  <a:gd name="T9" fmla="*/ 41 h 381"/>
                  <a:gd name="T10" fmla="*/ 1751 w 1793"/>
                  <a:gd name="T11" fmla="*/ 71 h 381"/>
                  <a:gd name="T12" fmla="*/ 1773 w 1793"/>
                  <a:gd name="T13" fmla="*/ 107 h 381"/>
                  <a:gd name="T14" fmla="*/ 1787 w 1793"/>
                  <a:gd name="T15" fmla="*/ 147 h 381"/>
                  <a:gd name="T16" fmla="*/ 1793 w 1793"/>
                  <a:gd name="T17" fmla="*/ 190 h 381"/>
                  <a:gd name="T18" fmla="*/ 1787 w 1793"/>
                  <a:gd name="T19" fmla="*/ 234 h 381"/>
                  <a:gd name="T20" fmla="*/ 1773 w 1793"/>
                  <a:gd name="T21" fmla="*/ 274 h 381"/>
                  <a:gd name="T22" fmla="*/ 1751 w 1793"/>
                  <a:gd name="T23" fmla="*/ 310 h 381"/>
                  <a:gd name="T24" fmla="*/ 1721 w 1793"/>
                  <a:gd name="T25" fmla="*/ 339 h 381"/>
                  <a:gd name="T26" fmla="*/ 1686 w 1793"/>
                  <a:gd name="T27" fmla="*/ 361 h 381"/>
                  <a:gd name="T28" fmla="*/ 1646 w 1793"/>
                  <a:gd name="T29" fmla="*/ 377 h 381"/>
                  <a:gd name="T30" fmla="*/ 1602 w 1793"/>
                  <a:gd name="T31" fmla="*/ 381 h 381"/>
                  <a:gd name="T32" fmla="*/ 191 w 1793"/>
                  <a:gd name="T33" fmla="*/ 381 h 381"/>
                  <a:gd name="T34" fmla="*/ 148 w 1793"/>
                  <a:gd name="T35" fmla="*/ 377 h 381"/>
                  <a:gd name="T36" fmla="*/ 106 w 1793"/>
                  <a:gd name="T37" fmla="*/ 361 h 381"/>
                  <a:gd name="T38" fmla="*/ 70 w 1793"/>
                  <a:gd name="T39" fmla="*/ 339 h 381"/>
                  <a:gd name="T40" fmla="*/ 42 w 1793"/>
                  <a:gd name="T41" fmla="*/ 310 h 381"/>
                  <a:gd name="T42" fmla="*/ 18 w 1793"/>
                  <a:gd name="T43" fmla="*/ 274 h 381"/>
                  <a:gd name="T44" fmla="*/ 4 w 1793"/>
                  <a:gd name="T45" fmla="*/ 234 h 381"/>
                  <a:gd name="T46" fmla="*/ 0 w 1793"/>
                  <a:gd name="T47" fmla="*/ 190 h 381"/>
                  <a:gd name="T48" fmla="*/ 4 w 1793"/>
                  <a:gd name="T49" fmla="*/ 147 h 381"/>
                  <a:gd name="T50" fmla="*/ 18 w 1793"/>
                  <a:gd name="T51" fmla="*/ 107 h 381"/>
                  <a:gd name="T52" fmla="*/ 42 w 1793"/>
                  <a:gd name="T53" fmla="*/ 71 h 381"/>
                  <a:gd name="T54" fmla="*/ 70 w 1793"/>
                  <a:gd name="T55" fmla="*/ 41 h 381"/>
                  <a:gd name="T56" fmla="*/ 106 w 1793"/>
                  <a:gd name="T57" fmla="*/ 20 h 381"/>
                  <a:gd name="T58" fmla="*/ 148 w 1793"/>
                  <a:gd name="T59" fmla="*/ 6 h 381"/>
                  <a:gd name="T60" fmla="*/ 191 w 1793"/>
                  <a:gd name="T61"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93" h="381">
                    <a:moveTo>
                      <a:pt x="191" y="0"/>
                    </a:moveTo>
                    <a:lnTo>
                      <a:pt x="1602" y="0"/>
                    </a:lnTo>
                    <a:lnTo>
                      <a:pt x="1646" y="6"/>
                    </a:lnTo>
                    <a:lnTo>
                      <a:pt x="1686" y="20"/>
                    </a:lnTo>
                    <a:lnTo>
                      <a:pt x="1721" y="41"/>
                    </a:lnTo>
                    <a:lnTo>
                      <a:pt x="1751" y="71"/>
                    </a:lnTo>
                    <a:lnTo>
                      <a:pt x="1773" y="107"/>
                    </a:lnTo>
                    <a:lnTo>
                      <a:pt x="1787" y="147"/>
                    </a:lnTo>
                    <a:lnTo>
                      <a:pt x="1793" y="190"/>
                    </a:lnTo>
                    <a:lnTo>
                      <a:pt x="1787" y="234"/>
                    </a:lnTo>
                    <a:lnTo>
                      <a:pt x="1773" y="274"/>
                    </a:lnTo>
                    <a:lnTo>
                      <a:pt x="1751" y="310"/>
                    </a:lnTo>
                    <a:lnTo>
                      <a:pt x="1721" y="339"/>
                    </a:lnTo>
                    <a:lnTo>
                      <a:pt x="1686" y="361"/>
                    </a:lnTo>
                    <a:lnTo>
                      <a:pt x="1646" y="377"/>
                    </a:lnTo>
                    <a:lnTo>
                      <a:pt x="1602" y="381"/>
                    </a:lnTo>
                    <a:lnTo>
                      <a:pt x="191" y="381"/>
                    </a:lnTo>
                    <a:lnTo>
                      <a:pt x="148" y="377"/>
                    </a:lnTo>
                    <a:lnTo>
                      <a:pt x="106" y="361"/>
                    </a:lnTo>
                    <a:lnTo>
                      <a:pt x="70" y="339"/>
                    </a:lnTo>
                    <a:lnTo>
                      <a:pt x="42" y="310"/>
                    </a:lnTo>
                    <a:lnTo>
                      <a:pt x="18" y="274"/>
                    </a:lnTo>
                    <a:lnTo>
                      <a:pt x="4" y="234"/>
                    </a:lnTo>
                    <a:lnTo>
                      <a:pt x="0" y="190"/>
                    </a:lnTo>
                    <a:lnTo>
                      <a:pt x="4" y="147"/>
                    </a:lnTo>
                    <a:lnTo>
                      <a:pt x="18" y="107"/>
                    </a:lnTo>
                    <a:lnTo>
                      <a:pt x="42" y="71"/>
                    </a:lnTo>
                    <a:lnTo>
                      <a:pt x="70" y="41"/>
                    </a:lnTo>
                    <a:lnTo>
                      <a:pt x="106" y="20"/>
                    </a:lnTo>
                    <a:lnTo>
                      <a:pt x="148" y="6"/>
                    </a:lnTo>
                    <a:lnTo>
                      <a:pt x="191"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endParaRPr lang="en-IN" sz="2399"/>
              </a:p>
            </p:txBody>
          </p:sp>
          <p:sp>
            <p:nvSpPr>
              <p:cNvPr id="77" name="Freeform 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5264FAD-3AF4-441C-A8CE-1A915DEFBC96}"/>
                  </a:ext>
                </a:extLst>
              </p:cNvPr>
              <p:cNvSpPr>
                <a:spLocks noEditPoints="1"/>
              </p:cNvSpPr>
              <p:nvPr/>
            </p:nvSpPr>
            <p:spPr bwMode="auto">
              <a:xfrm>
                <a:off x="765175" y="1228726"/>
                <a:ext cx="5205413" cy="4872038"/>
              </a:xfrm>
              <a:custGeom>
                <a:avLst/>
                <a:gdLst>
                  <a:gd name="T0" fmla="*/ 3681 w 6558"/>
                  <a:gd name="T1" fmla="*/ 4366 h 6138"/>
                  <a:gd name="T2" fmla="*/ 5597 w 6558"/>
                  <a:gd name="T3" fmla="*/ 910 h 6138"/>
                  <a:gd name="T4" fmla="*/ 4282 w 6558"/>
                  <a:gd name="T5" fmla="*/ 5757 h 6138"/>
                  <a:gd name="T6" fmla="*/ 4268 w 6558"/>
                  <a:gd name="T7" fmla="*/ 4376 h 6138"/>
                  <a:gd name="T8" fmla="*/ 3426 w 6558"/>
                  <a:gd name="T9" fmla="*/ 5047 h 6138"/>
                  <a:gd name="T10" fmla="*/ 3317 w 6558"/>
                  <a:gd name="T11" fmla="*/ 5039 h 6138"/>
                  <a:gd name="T12" fmla="*/ 3227 w 6558"/>
                  <a:gd name="T13" fmla="*/ 4972 h 6138"/>
                  <a:gd name="T14" fmla="*/ 3191 w 6558"/>
                  <a:gd name="T15" fmla="*/ 4862 h 6138"/>
                  <a:gd name="T16" fmla="*/ 1088 w 6558"/>
                  <a:gd name="T17" fmla="*/ 4395 h 6138"/>
                  <a:gd name="T18" fmla="*/ 967 w 6558"/>
                  <a:gd name="T19" fmla="*/ 4354 h 6138"/>
                  <a:gd name="T20" fmla="*/ 901 w 6558"/>
                  <a:gd name="T21" fmla="*/ 4248 h 6138"/>
                  <a:gd name="T22" fmla="*/ 915 w 6558"/>
                  <a:gd name="T23" fmla="*/ 4121 h 6138"/>
                  <a:gd name="T24" fmla="*/ 1003 w 6558"/>
                  <a:gd name="T25" fmla="*/ 4034 h 6138"/>
                  <a:gd name="T26" fmla="*/ 3363 w 6558"/>
                  <a:gd name="T27" fmla="*/ 4014 h 6138"/>
                  <a:gd name="T28" fmla="*/ 3418 w 6558"/>
                  <a:gd name="T29" fmla="*/ 3793 h 6138"/>
                  <a:gd name="T30" fmla="*/ 1045 w 6558"/>
                  <a:gd name="T31" fmla="*/ 3734 h 6138"/>
                  <a:gd name="T32" fmla="*/ 939 w 6558"/>
                  <a:gd name="T33" fmla="*/ 3668 h 6138"/>
                  <a:gd name="T34" fmla="*/ 897 w 6558"/>
                  <a:gd name="T35" fmla="*/ 3549 h 6138"/>
                  <a:gd name="T36" fmla="*/ 939 w 6558"/>
                  <a:gd name="T37" fmla="*/ 3430 h 6138"/>
                  <a:gd name="T38" fmla="*/ 1045 w 6558"/>
                  <a:gd name="T39" fmla="*/ 3362 h 6138"/>
                  <a:gd name="T40" fmla="*/ 3868 w 6558"/>
                  <a:gd name="T41" fmla="*/ 3046 h 6138"/>
                  <a:gd name="T42" fmla="*/ 3755 w 6558"/>
                  <a:gd name="T43" fmla="*/ 3084 h 6138"/>
                  <a:gd name="T44" fmla="*/ 1003 w 6558"/>
                  <a:gd name="T45" fmla="*/ 3064 h 6138"/>
                  <a:gd name="T46" fmla="*/ 915 w 6558"/>
                  <a:gd name="T47" fmla="*/ 2977 h 6138"/>
                  <a:gd name="T48" fmla="*/ 901 w 6558"/>
                  <a:gd name="T49" fmla="*/ 2849 h 6138"/>
                  <a:gd name="T50" fmla="*/ 967 w 6558"/>
                  <a:gd name="T51" fmla="*/ 2744 h 6138"/>
                  <a:gd name="T52" fmla="*/ 1088 w 6558"/>
                  <a:gd name="T53" fmla="*/ 2702 h 6138"/>
                  <a:gd name="T54" fmla="*/ 3838 w 6558"/>
                  <a:gd name="T55" fmla="*/ 2720 h 6138"/>
                  <a:gd name="T56" fmla="*/ 3926 w 6558"/>
                  <a:gd name="T57" fmla="*/ 2808 h 6138"/>
                  <a:gd name="T58" fmla="*/ 3946 w 6558"/>
                  <a:gd name="T59" fmla="*/ 2907 h 6138"/>
                  <a:gd name="T60" fmla="*/ 4282 w 6558"/>
                  <a:gd name="T61" fmla="*/ 759 h 6138"/>
                  <a:gd name="T62" fmla="*/ 5794 w 6558"/>
                  <a:gd name="T63" fmla="*/ 582 h 6138"/>
                  <a:gd name="T64" fmla="*/ 5872 w 6558"/>
                  <a:gd name="T65" fmla="*/ 453 h 6138"/>
                  <a:gd name="T66" fmla="*/ 5872 w 6558"/>
                  <a:gd name="T67" fmla="*/ 12 h 6138"/>
                  <a:gd name="T68" fmla="*/ 6502 w 6558"/>
                  <a:gd name="T69" fmla="*/ 391 h 6138"/>
                  <a:gd name="T70" fmla="*/ 6558 w 6558"/>
                  <a:gd name="T71" fmla="*/ 503 h 6138"/>
                  <a:gd name="T72" fmla="*/ 6532 w 6558"/>
                  <a:gd name="T73" fmla="*/ 626 h 6138"/>
                  <a:gd name="T74" fmla="*/ 4658 w 6558"/>
                  <a:gd name="T75" fmla="*/ 5991 h 6138"/>
                  <a:gd name="T76" fmla="*/ 4592 w 6558"/>
                  <a:gd name="T77" fmla="*/ 6096 h 6138"/>
                  <a:gd name="T78" fmla="*/ 4473 w 6558"/>
                  <a:gd name="T79" fmla="*/ 6138 h 6138"/>
                  <a:gd name="T80" fmla="*/ 107 w 6558"/>
                  <a:gd name="T81" fmla="*/ 6120 h 6138"/>
                  <a:gd name="T82" fmla="*/ 20 w 6558"/>
                  <a:gd name="T83" fmla="*/ 6031 h 6138"/>
                  <a:gd name="T84" fmla="*/ 0 w 6558"/>
                  <a:gd name="T85" fmla="*/ 568 h 6138"/>
                  <a:gd name="T86" fmla="*/ 42 w 6558"/>
                  <a:gd name="T87" fmla="*/ 449 h 6138"/>
                  <a:gd name="T88" fmla="*/ 147 w 6558"/>
                  <a:gd name="T89" fmla="*/ 382 h 6138"/>
                  <a:gd name="T90" fmla="*/ 4517 w 6558"/>
                  <a:gd name="T91" fmla="*/ 382 h 6138"/>
                  <a:gd name="T92" fmla="*/ 4622 w 6558"/>
                  <a:gd name="T93" fmla="*/ 449 h 6138"/>
                  <a:gd name="T94" fmla="*/ 4664 w 6558"/>
                  <a:gd name="T95" fmla="*/ 568 h 6138"/>
                  <a:gd name="T96" fmla="*/ 5665 w 6558"/>
                  <a:gd name="T97" fmla="*/ 64 h 6138"/>
                  <a:gd name="T98" fmla="*/ 5760 w 6558"/>
                  <a:gd name="T99" fmla="*/ 6 h 6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558" h="6138">
                    <a:moveTo>
                      <a:pt x="5597" y="910"/>
                    </a:moveTo>
                    <a:lnTo>
                      <a:pt x="3763" y="3962"/>
                    </a:lnTo>
                    <a:lnTo>
                      <a:pt x="3681" y="4366"/>
                    </a:lnTo>
                    <a:lnTo>
                      <a:pt x="3997" y="4103"/>
                    </a:lnTo>
                    <a:lnTo>
                      <a:pt x="5832" y="1051"/>
                    </a:lnTo>
                    <a:lnTo>
                      <a:pt x="5597" y="910"/>
                    </a:lnTo>
                    <a:close/>
                    <a:moveTo>
                      <a:pt x="382" y="759"/>
                    </a:moveTo>
                    <a:lnTo>
                      <a:pt x="382" y="5757"/>
                    </a:lnTo>
                    <a:lnTo>
                      <a:pt x="4282" y="5757"/>
                    </a:lnTo>
                    <a:lnTo>
                      <a:pt x="4282" y="4362"/>
                    </a:lnTo>
                    <a:lnTo>
                      <a:pt x="4274" y="4370"/>
                    </a:lnTo>
                    <a:lnTo>
                      <a:pt x="4268" y="4376"/>
                    </a:lnTo>
                    <a:lnTo>
                      <a:pt x="3506" y="5007"/>
                    </a:lnTo>
                    <a:lnTo>
                      <a:pt x="3468" y="5031"/>
                    </a:lnTo>
                    <a:lnTo>
                      <a:pt x="3426" y="5047"/>
                    </a:lnTo>
                    <a:lnTo>
                      <a:pt x="3382" y="5051"/>
                    </a:lnTo>
                    <a:lnTo>
                      <a:pt x="3349" y="5049"/>
                    </a:lnTo>
                    <a:lnTo>
                      <a:pt x="3317" y="5039"/>
                    </a:lnTo>
                    <a:lnTo>
                      <a:pt x="3285" y="5025"/>
                    </a:lnTo>
                    <a:lnTo>
                      <a:pt x="3253" y="5000"/>
                    </a:lnTo>
                    <a:lnTo>
                      <a:pt x="3227" y="4972"/>
                    </a:lnTo>
                    <a:lnTo>
                      <a:pt x="3207" y="4938"/>
                    </a:lnTo>
                    <a:lnTo>
                      <a:pt x="3195" y="4900"/>
                    </a:lnTo>
                    <a:lnTo>
                      <a:pt x="3191" y="4862"/>
                    </a:lnTo>
                    <a:lnTo>
                      <a:pt x="3195" y="4823"/>
                    </a:lnTo>
                    <a:lnTo>
                      <a:pt x="3283" y="4395"/>
                    </a:lnTo>
                    <a:lnTo>
                      <a:pt x="1088" y="4395"/>
                    </a:lnTo>
                    <a:lnTo>
                      <a:pt x="1045" y="4391"/>
                    </a:lnTo>
                    <a:lnTo>
                      <a:pt x="1003" y="4376"/>
                    </a:lnTo>
                    <a:lnTo>
                      <a:pt x="967" y="4354"/>
                    </a:lnTo>
                    <a:lnTo>
                      <a:pt x="939" y="4324"/>
                    </a:lnTo>
                    <a:lnTo>
                      <a:pt x="915" y="4288"/>
                    </a:lnTo>
                    <a:lnTo>
                      <a:pt x="901" y="4248"/>
                    </a:lnTo>
                    <a:lnTo>
                      <a:pt x="897" y="4205"/>
                    </a:lnTo>
                    <a:lnTo>
                      <a:pt x="901" y="4161"/>
                    </a:lnTo>
                    <a:lnTo>
                      <a:pt x="915" y="4121"/>
                    </a:lnTo>
                    <a:lnTo>
                      <a:pt x="939" y="4085"/>
                    </a:lnTo>
                    <a:lnTo>
                      <a:pt x="967" y="4056"/>
                    </a:lnTo>
                    <a:lnTo>
                      <a:pt x="1003" y="4034"/>
                    </a:lnTo>
                    <a:lnTo>
                      <a:pt x="1045" y="4018"/>
                    </a:lnTo>
                    <a:lnTo>
                      <a:pt x="1088" y="4014"/>
                    </a:lnTo>
                    <a:lnTo>
                      <a:pt x="3363" y="4014"/>
                    </a:lnTo>
                    <a:lnTo>
                      <a:pt x="3394" y="3855"/>
                    </a:lnTo>
                    <a:lnTo>
                      <a:pt x="3404" y="3823"/>
                    </a:lnTo>
                    <a:lnTo>
                      <a:pt x="3418" y="3793"/>
                    </a:lnTo>
                    <a:lnTo>
                      <a:pt x="3452" y="3740"/>
                    </a:lnTo>
                    <a:lnTo>
                      <a:pt x="1088" y="3740"/>
                    </a:lnTo>
                    <a:lnTo>
                      <a:pt x="1045" y="3734"/>
                    </a:lnTo>
                    <a:lnTo>
                      <a:pt x="1003" y="3720"/>
                    </a:lnTo>
                    <a:lnTo>
                      <a:pt x="967" y="3698"/>
                    </a:lnTo>
                    <a:lnTo>
                      <a:pt x="939" y="3668"/>
                    </a:lnTo>
                    <a:lnTo>
                      <a:pt x="915" y="3632"/>
                    </a:lnTo>
                    <a:lnTo>
                      <a:pt x="901" y="3593"/>
                    </a:lnTo>
                    <a:lnTo>
                      <a:pt x="897" y="3549"/>
                    </a:lnTo>
                    <a:lnTo>
                      <a:pt x="901" y="3505"/>
                    </a:lnTo>
                    <a:lnTo>
                      <a:pt x="915" y="3465"/>
                    </a:lnTo>
                    <a:lnTo>
                      <a:pt x="939" y="3430"/>
                    </a:lnTo>
                    <a:lnTo>
                      <a:pt x="967" y="3400"/>
                    </a:lnTo>
                    <a:lnTo>
                      <a:pt x="1003" y="3378"/>
                    </a:lnTo>
                    <a:lnTo>
                      <a:pt x="1045" y="3362"/>
                    </a:lnTo>
                    <a:lnTo>
                      <a:pt x="1088" y="3358"/>
                    </a:lnTo>
                    <a:lnTo>
                      <a:pt x="3681" y="3358"/>
                    </a:lnTo>
                    <a:lnTo>
                      <a:pt x="3868" y="3046"/>
                    </a:lnTo>
                    <a:lnTo>
                      <a:pt x="3834" y="3066"/>
                    </a:lnTo>
                    <a:lnTo>
                      <a:pt x="3796" y="3080"/>
                    </a:lnTo>
                    <a:lnTo>
                      <a:pt x="3755" y="3084"/>
                    </a:lnTo>
                    <a:lnTo>
                      <a:pt x="1088" y="3084"/>
                    </a:lnTo>
                    <a:lnTo>
                      <a:pt x="1045" y="3078"/>
                    </a:lnTo>
                    <a:lnTo>
                      <a:pt x="1003" y="3064"/>
                    </a:lnTo>
                    <a:lnTo>
                      <a:pt x="967" y="3042"/>
                    </a:lnTo>
                    <a:lnTo>
                      <a:pt x="939" y="3012"/>
                    </a:lnTo>
                    <a:lnTo>
                      <a:pt x="915" y="2977"/>
                    </a:lnTo>
                    <a:lnTo>
                      <a:pt x="901" y="2937"/>
                    </a:lnTo>
                    <a:lnTo>
                      <a:pt x="897" y="2893"/>
                    </a:lnTo>
                    <a:lnTo>
                      <a:pt x="901" y="2849"/>
                    </a:lnTo>
                    <a:lnTo>
                      <a:pt x="915" y="2808"/>
                    </a:lnTo>
                    <a:lnTo>
                      <a:pt x="939" y="2774"/>
                    </a:lnTo>
                    <a:lnTo>
                      <a:pt x="967" y="2744"/>
                    </a:lnTo>
                    <a:lnTo>
                      <a:pt x="1003" y="2720"/>
                    </a:lnTo>
                    <a:lnTo>
                      <a:pt x="1045" y="2706"/>
                    </a:lnTo>
                    <a:lnTo>
                      <a:pt x="1088" y="2702"/>
                    </a:lnTo>
                    <a:lnTo>
                      <a:pt x="3755" y="2702"/>
                    </a:lnTo>
                    <a:lnTo>
                      <a:pt x="3798" y="2706"/>
                    </a:lnTo>
                    <a:lnTo>
                      <a:pt x="3838" y="2720"/>
                    </a:lnTo>
                    <a:lnTo>
                      <a:pt x="3874" y="2744"/>
                    </a:lnTo>
                    <a:lnTo>
                      <a:pt x="3904" y="2774"/>
                    </a:lnTo>
                    <a:lnTo>
                      <a:pt x="3926" y="2808"/>
                    </a:lnTo>
                    <a:lnTo>
                      <a:pt x="3942" y="2849"/>
                    </a:lnTo>
                    <a:lnTo>
                      <a:pt x="3946" y="2893"/>
                    </a:lnTo>
                    <a:lnTo>
                      <a:pt x="3946" y="2907"/>
                    </a:lnTo>
                    <a:lnTo>
                      <a:pt x="3944" y="2921"/>
                    </a:lnTo>
                    <a:lnTo>
                      <a:pt x="4282" y="2359"/>
                    </a:lnTo>
                    <a:lnTo>
                      <a:pt x="4282" y="759"/>
                    </a:lnTo>
                    <a:lnTo>
                      <a:pt x="382" y="759"/>
                    </a:lnTo>
                    <a:close/>
                    <a:moveTo>
                      <a:pt x="5872" y="453"/>
                    </a:moveTo>
                    <a:lnTo>
                      <a:pt x="5794" y="582"/>
                    </a:lnTo>
                    <a:lnTo>
                      <a:pt x="6029" y="723"/>
                    </a:lnTo>
                    <a:lnTo>
                      <a:pt x="6106" y="594"/>
                    </a:lnTo>
                    <a:lnTo>
                      <a:pt x="5872" y="453"/>
                    </a:lnTo>
                    <a:close/>
                    <a:moveTo>
                      <a:pt x="5798" y="0"/>
                    </a:moveTo>
                    <a:lnTo>
                      <a:pt x="5834" y="2"/>
                    </a:lnTo>
                    <a:lnTo>
                      <a:pt x="5872" y="12"/>
                    </a:lnTo>
                    <a:lnTo>
                      <a:pt x="5905" y="28"/>
                    </a:lnTo>
                    <a:lnTo>
                      <a:pt x="6467" y="364"/>
                    </a:lnTo>
                    <a:lnTo>
                      <a:pt x="6502" y="391"/>
                    </a:lnTo>
                    <a:lnTo>
                      <a:pt x="6528" y="425"/>
                    </a:lnTo>
                    <a:lnTo>
                      <a:pt x="6548" y="461"/>
                    </a:lnTo>
                    <a:lnTo>
                      <a:pt x="6558" y="503"/>
                    </a:lnTo>
                    <a:lnTo>
                      <a:pt x="6558" y="544"/>
                    </a:lnTo>
                    <a:lnTo>
                      <a:pt x="6550" y="586"/>
                    </a:lnTo>
                    <a:lnTo>
                      <a:pt x="6532" y="626"/>
                    </a:lnTo>
                    <a:lnTo>
                      <a:pt x="4664" y="3736"/>
                    </a:lnTo>
                    <a:lnTo>
                      <a:pt x="4664" y="5947"/>
                    </a:lnTo>
                    <a:lnTo>
                      <a:pt x="4658" y="5991"/>
                    </a:lnTo>
                    <a:lnTo>
                      <a:pt x="4644" y="6031"/>
                    </a:lnTo>
                    <a:lnTo>
                      <a:pt x="4622" y="6067"/>
                    </a:lnTo>
                    <a:lnTo>
                      <a:pt x="4592" y="6096"/>
                    </a:lnTo>
                    <a:lnTo>
                      <a:pt x="4556" y="6120"/>
                    </a:lnTo>
                    <a:lnTo>
                      <a:pt x="4517" y="6134"/>
                    </a:lnTo>
                    <a:lnTo>
                      <a:pt x="4473" y="6138"/>
                    </a:lnTo>
                    <a:lnTo>
                      <a:pt x="191" y="6138"/>
                    </a:lnTo>
                    <a:lnTo>
                      <a:pt x="147" y="6134"/>
                    </a:lnTo>
                    <a:lnTo>
                      <a:pt x="107" y="6120"/>
                    </a:lnTo>
                    <a:lnTo>
                      <a:pt x="72" y="6096"/>
                    </a:lnTo>
                    <a:lnTo>
                      <a:pt x="42" y="6067"/>
                    </a:lnTo>
                    <a:lnTo>
                      <a:pt x="20" y="6031"/>
                    </a:lnTo>
                    <a:lnTo>
                      <a:pt x="6" y="5991"/>
                    </a:lnTo>
                    <a:lnTo>
                      <a:pt x="0" y="5947"/>
                    </a:lnTo>
                    <a:lnTo>
                      <a:pt x="0" y="568"/>
                    </a:lnTo>
                    <a:lnTo>
                      <a:pt x="6" y="525"/>
                    </a:lnTo>
                    <a:lnTo>
                      <a:pt x="20" y="483"/>
                    </a:lnTo>
                    <a:lnTo>
                      <a:pt x="42" y="449"/>
                    </a:lnTo>
                    <a:lnTo>
                      <a:pt x="72" y="419"/>
                    </a:lnTo>
                    <a:lnTo>
                      <a:pt x="107" y="395"/>
                    </a:lnTo>
                    <a:lnTo>
                      <a:pt x="147" y="382"/>
                    </a:lnTo>
                    <a:lnTo>
                      <a:pt x="191" y="378"/>
                    </a:lnTo>
                    <a:lnTo>
                      <a:pt x="4473" y="378"/>
                    </a:lnTo>
                    <a:lnTo>
                      <a:pt x="4517" y="382"/>
                    </a:lnTo>
                    <a:lnTo>
                      <a:pt x="4556" y="395"/>
                    </a:lnTo>
                    <a:lnTo>
                      <a:pt x="4592" y="419"/>
                    </a:lnTo>
                    <a:lnTo>
                      <a:pt x="4622" y="449"/>
                    </a:lnTo>
                    <a:lnTo>
                      <a:pt x="4644" y="483"/>
                    </a:lnTo>
                    <a:lnTo>
                      <a:pt x="4658" y="525"/>
                    </a:lnTo>
                    <a:lnTo>
                      <a:pt x="4664" y="568"/>
                    </a:lnTo>
                    <a:lnTo>
                      <a:pt x="4664" y="1723"/>
                    </a:lnTo>
                    <a:lnTo>
                      <a:pt x="5643" y="93"/>
                    </a:lnTo>
                    <a:lnTo>
                      <a:pt x="5665" y="64"/>
                    </a:lnTo>
                    <a:lnTo>
                      <a:pt x="5693" y="38"/>
                    </a:lnTo>
                    <a:lnTo>
                      <a:pt x="5724" y="18"/>
                    </a:lnTo>
                    <a:lnTo>
                      <a:pt x="5760" y="6"/>
                    </a:lnTo>
                    <a:lnTo>
                      <a:pt x="5798"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endParaRPr lang="en-IN" sz="2399"/>
              </a:p>
            </p:txBody>
          </p:sp>
        </p:grpSp>
        <p:sp>
          <p:nvSpPr>
            <p:cNvPr id="72" name="TextBox 21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C26618E-CE07-4939-B58E-1F4102E78398}"/>
                </a:ext>
              </a:extLst>
            </p:cNvPr>
            <p:cNvSpPr txBox="1"/>
            <p:nvPr/>
          </p:nvSpPr>
          <p:spPr>
            <a:xfrm>
              <a:off x="9731386" y="6192022"/>
              <a:ext cx="2319613" cy="492443"/>
            </a:xfrm>
            <a:prstGeom prst="rect">
              <a:avLst/>
            </a:prstGeom>
            <a:noFill/>
          </p:spPr>
          <p:txBody>
            <a:bodyPr wrap="square" lIns="0" tIns="0" rIns="0" bIns="0" rtlCol="0">
              <a:spAutoFit/>
            </a:bodyPr>
            <a:lstStyle>
              <a:defPPr>
                <a:defRPr lang="en-US"/>
              </a:defPPr>
              <a:lvl1pPr>
                <a:defRPr sz="1200" b="1">
                  <a:solidFill>
                    <a:schemeClr val="tx1">
                      <a:lumMod val="75000"/>
                      <a:lumOff val="25000"/>
                    </a:schemeClr>
                  </a:solidFill>
                  <a:cs typeface="Arial" pitchFamily="34" charset="0"/>
                </a:defRPr>
              </a:lvl1pPr>
            </a:lstStyle>
            <a:p>
              <a:pPr algn="ctr"/>
              <a:r>
                <a:rPr lang="en-GB" sz="3200" dirty="0" err="1">
                  <a:solidFill>
                    <a:schemeClr val="accent3"/>
                  </a:solidFill>
                  <a:latin typeface="Arial" panose="020B0604020202020204" pitchFamily="34" charset="0"/>
                </a:rPr>
                <a:t>Inversión</a:t>
              </a:r>
              <a:endParaRPr lang="en-GB" sz="3200" dirty="0">
                <a:solidFill>
                  <a:schemeClr val="accent3"/>
                </a:solidFill>
                <a:latin typeface="Arial" panose="020B0604020202020204" pitchFamily="34" charset="0"/>
              </a:endParaRPr>
            </a:p>
          </p:txBody>
        </p:sp>
        <p:sp>
          <p:nvSpPr>
            <p:cNvPr id="73" name="TextBox 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4D8AA22-9EDA-4692-B55D-C3F5BD7A796D}"/>
                </a:ext>
              </a:extLst>
            </p:cNvPr>
            <p:cNvSpPr txBox="1"/>
            <p:nvPr/>
          </p:nvSpPr>
          <p:spPr>
            <a:xfrm>
              <a:off x="10285056" y="5238511"/>
              <a:ext cx="1728460" cy="738664"/>
            </a:xfrm>
            <a:prstGeom prst="rect">
              <a:avLst/>
            </a:prstGeom>
            <a:noFill/>
          </p:spPr>
          <p:txBody>
            <a:bodyPr wrap="square" lIns="0" tIns="0" rIns="0" bIns="0" rtlCol="0">
              <a:spAutoFit/>
            </a:bodyPr>
            <a:lstStyle/>
            <a:p>
              <a:pPr algn="ctr"/>
              <a:r>
                <a:rPr lang="es-ES_tradnl" sz="1600" b="1" dirty="0" smtClean="0">
                  <a:latin typeface="Arial" panose="020B0604020202020204" pitchFamily="34" charset="0"/>
                  <a:cs typeface="Arial" panose="020B0604020202020204" pitchFamily="34" charset="0"/>
                </a:rPr>
                <a:t>CLASIFICACIÓN POR TIPO DE  GASTO</a:t>
              </a:r>
              <a:endParaRPr lang="es-ES_tradnl" sz="1600" b="1" dirty="0">
                <a:latin typeface="Arial" panose="020B0604020202020204" pitchFamily="34" charset="0"/>
                <a:cs typeface="Arial" panose="020B0604020202020204" pitchFamily="34" charset="0"/>
              </a:endParaRPr>
            </a:p>
          </p:txBody>
        </p:sp>
      </p:grpSp>
      <p:grpSp>
        <p:nvGrpSpPr>
          <p:cNvPr id="78" name="Group 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96A169A-5490-4BA4-BF99-10E70E54F39C}"/>
              </a:ext>
            </a:extLst>
          </p:cNvPr>
          <p:cNvGrpSpPr/>
          <p:nvPr/>
        </p:nvGrpSpPr>
        <p:grpSpPr>
          <a:xfrm>
            <a:off x="9712298" y="3147334"/>
            <a:ext cx="531537" cy="531729"/>
            <a:chOff x="1060566" y="1943691"/>
            <a:chExt cx="531730" cy="531730"/>
          </a:xfrm>
        </p:grpSpPr>
        <p:sp>
          <p:nvSpPr>
            <p:cNvPr id="79" name="Oval 19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366B5C5-602A-45C1-9676-7D0C04142D95}"/>
                </a:ext>
              </a:extLst>
            </p:cNvPr>
            <p:cNvSpPr/>
            <p:nvPr/>
          </p:nvSpPr>
          <p:spPr>
            <a:xfrm>
              <a:off x="1060566" y="1943691"/>
              <a:ext cx="531730" cy="5317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grpSp>
          <p:nvGrpSpPr>
            <p:cNvPr id="80" name="Group 19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4A0A952-A22A-409B-B136-DF5D37A06155}"/>
                </a:ext>
              </a:extLst>
            </p:cNvPr>
            <p:cNvGrpSpPr/>
            <p:nvPr/>
          </p:nvGrpSpPr>
          <p:grpSpPr>
            <a:xfrm>
              <a:off x="1211844" y="2078944"/>
              <a:ext cx="279100" cy="261224"/>
              <a:chOff x="765175" y="1228726"/>
              <a:chExt cx="5205413" cy="4872038"/>
            </a:xfrm>
            <a:solidFill>
              <a:schemeClr val="bg1"/>
            </a:solidFill>
          </p:grpSpPr>
          <p:sp>
            <p:nvSpPr>
              <p:cNvPr id="81" name="Freeform 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2035847-51C9-452C-95A7-BEF3A8378C60}"/>
                  </a:ext>
                </a:extLst>
              </p:cNvPr>
              <p:cNvSpPr>
                <a:spLocks/>
              </p:cNvSpPr>
              <p:nvPr/>
            </p:nvSpPr>
            <p:spPr bwMode="auto">
              <a:xfrm>
                <a:off x="1477963" y="23304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2 h 383"/>
                  <a:gd name="T10" fmla="*/ 3007 w 3049"/>
                  <a:gd name="T11" fmla="*/ 71 h 383"/>
                  <a:gd name="T12" fmla="*/ 3029 w 3049"/>
                  <a:gd name="T13" fmla="*/ 107 h 383"/>
                  <a:gd name="T14" fmla="*/ 3045 w 3049"/>
                  <a:gd name="T15" fmla="*/ 147 h 383"/>
                  <a:gd name="T16" fmla="*/ 3049 w 3049"/>
                  <a:gd name="T17" fmla="*/ 191 h 383"/>
                  <a:gd name="T18" fmla="*/ 3045 w 3049"/>
                  <a:gd name="T19" fmla="*/ 236 h 383"/>
                  <a:gd name="T20" fmla="*/ 3029 w 3049"/>
                  <a:gd name="T21" fmla="*/ 276 h 383"/>
                  <a:gd name="T22" fmla="*/ 3007 w 3049"/>
                  <a:gd name="T23" fmla="*/ 312 h 383"/>
                  <a:gd name="T24" fmla="*/ 2977 w 3049"/>
                  <a:gd name="T25" fmla="*/ 340 h 383"/>
                  <a:gd name="T26" fmla="*/ 2941 w 3049"/>
                  <a:gd name="T27" fmla="*/ 364 h 383"/>
                  <a:gd name="T28" fmla="*/ 2901 w 3049"/>
                  <a:gd name="T29" fmla="*/ 378 h 383"/>
                  <a:gd name="T30" fmla="*/ 2858 w 3049"/>
                  <a:gd name="T31" fmla="*/ 383 h 383"/>
                  <a:gd name="T32" fmla="*/ 191 w 3049"/>
                  <a:gd name="T33" fmla="*/ 383 h 383"/>
                  <a:gd name="T34" fmla="*/ 148 w 3049"/>
                  <a:gd name="T35" fmla="*/ 378 h 383"/>
                  <a:gd name="T36" fmla="*/ 106 w 3049"/>
                  <a:gd name="T37" fmla="*/ 364 h 383"/>
                  <a:gd name="T38" fmla="*/ 70 w 3049"/>
                  <a:gd name="T39" fmla="*/ 340 h 383"/>
                  <a:gd name="T40" fmla="*/ 42 w 3049"/>
                  <a:gd name="T41" fmla="*/ 312 h 383"/>
                  <a:gd name="T42" fmla="*/ 18 w 3049"/>
                  <a:gd name="T43" fmla="*/ 276 h 383"/>
                  <a:gd name="T44" fmla="*/ 4 w 3049"/>
                  <a:gd name="T45" fmla="*/ 236 h 383"/>
                  <a:gd name="T46" fmla="*/ 0 w 3049"/>
                  <a:gd name="T47" fmla="*/ 191 h 383"/>
                  <a:gd name="T48" fmla="*/ 4 w 3049"/>
                  <a:gd name="T49" fmla="*/ 147 h 383"/>
                  <a:gd name="T50" fmla="*/ 18 w 3049"/>
                  <a:gd name="T51" fmla="*/ 107 h 383"/>
                  <a:gd name="T52" fmla="*/ 42 w 3049"/>
                  <a:gd name="T53" fmla="*/ 71 h 383"/>
                  <a:gd name="T54" fmla="*/ 70 w 3049"/>
                  <a:gd name="T55" fmla="*/ 42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2"/>
                    </a:lnTo>
                    <a:lnTo>
                      <a:pt x="3007" y="71"/>
                    </a:lnTo>
                    <a:lnTo>
                      <a:pt x="3029" y="107"/>
                    </a:lnTo>
                    <a:lnTo>
                      <a:pt x="3045" y="147"/>
                    </a:lnTo>
                    <a:lnTo>
                      <a:pt x="3049" y="191"/>
                    </a:lnTo>
                    <a:lnTo>
                      <a:pt x="3045" y="236"/>
                    </a:lnTo>
                    <a:lnTo>
                      <a:pt x="3029" y="276"/>
                    </a:lnTo>
                    <a:lnTo>
                      <a:pt x="3007" y="312"/>
                    </a:lnTo>
                    <a:lnTo>
                      <a:pt x="2977" y="340"/>
                    </a:lnTo>
                    <a:lnTo>
                      <a:pt x="2941" y="364"/>
                    </a:lnTo>
                    <a:lnTo>
                      <a:pt x="2901" y="378"/>
                    </a:lnTo>
                    <a:lnTo>
                      <a:pt x="2858" y="383"/>
                    </a:lnTo>
                    <a:lnTo>
                      <a:pt x="191" y="383"/>
                    </a:lnTo>
                    <a:lnTo>
                      <a:pt x="148" y="378"/>
                    </a:lnTo>
                    <a:lnTo>
                      <a:pt x="106" y="364"/>
                    </a:lnTo>
                    <a:lnTo>
                      <a:pt x="70" y="340"/>
                    </a:lnTo>
                    <a:lnTo>
                      <a:pt x="42" y="312"/>
                    </a:lnTo>
                    <a:lnTo>
                      <a:pt x="18" y="276"/>
                    </a:lnTo>
                    <a:lnTo>
                      <a:pt x="4" y="236"/>
                    </a:lnTo>
                    <a:lnTo>
                      <a:pt x="0" y="191"/>
                    </a:lnTo>
                    <a:lnTo>
                      <a:pt x="4" y="147"/>
                    </a:lnTo>
                    <a:lnTo>
                      <a:pt x="18" y="107"/>
                    </a:lnTo>
                    <a:lnTo>
                      <a:pt x="42" y="71"/>
                    </a:lnTo>
                    <a:lnTo>
                      <a:pt x="70" y="42"/>
                    </a:lnTo>
                    <a:lnTo>
                      <a:pt x="106" y="20"/>
                    </a:lnTo>
                    <a:lnTo>
                      <a:pt x="148" y="6"/>
                    </a:lnTo>
                    <a:lnTo>
                      <a:pt x="191"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endParaRPr lang="en-IN" sz="2399"/>
              </a:p>
            </p:txBody>
          </p:sp>
          <p:sp>
            <p:nvSpPr>
              <p:cNvPr id="82" name="Freeform 7">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DFF011B-DD30-4DF3-8FC9-E764B47AE19A}"/>
                  </a:ext>
                </a:extLst>
              </p:cNvPr>
              <p:cNvSpPr>
                <a:spLocks/>
              </p:cNvSpPr>
              <p:nvPr/>
            </p:nvSpPr>
            <p:spPr bwMode="auto">
              <a:xfrm>
                <a:off x="1477963" y="28511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3 h 383"/>
                  <a:gd name="T10" fmla="*/ 3007 w 3049"/>
                  <a:gd name="T11" fmla="*/ 71 h 383"/>
                  <a:gd name="T12" fmla="*/ 3029 w 3049"/>
                  <a:gd name="T13" fmla="*/ 107 h 383"/>
                  <a:gd name="T14" fmla="*/ 3045 w 3049"/>
                  <a:gd name="T15" fmla="*/ 149 h 383"/>
                  <a:gd name="T16" fmla="*/ 3049 w 3049"/>
                  <a:gd name="T17" fmla="*/ 192 h 383"/>
                  <a:gd name="T18" fmla="*/ 3045 w 3049"/>
                  <a:gd name="T19" fmla="*/ 236 h 383"/>
                  <a:gd name="T20" fmla="*/ 3029 w 3049"/>
                  <a:gd name="T21" fmla="*/ 276 h 383"/>
                  <a:gd name="T22" fmla="*/ 3007 w 3049"/>
                  <a:gd name="T23" fmla="*/ 312 h 383"/>
                  <a:gd name="T24" fmla="*/ 2977 w 3049"/>
                  <a:gd name="T25" fmla="*/ 341 h 383"/>
                  <a:gd name="T26" fmla="*/ 2941 w 3049"/>
                  <a:gd name="T27" fmla="*/ 363 h 383"/>
                  <a:gd name="T28" fmla="*/ 2901 w 3049"/>
                  <a:gd name="T29" fmla="*/ 377 h 383"/>
                  <a:gd name="T30" fmla="*/ 2858 w 3049"/>
                  <a:gd name="T31" fmla="*/ 383 h 383"/>
                  <a:gd name="T32" fmla="*/ 191 w 3049"/>
                  <a:gd name="T33" fmla="*/ 383 h 383"/>
                  <a:gd name="T34" fmla="*/ 148 w 3049"/>
                  <a:gd name="T35" fmla="*/ 377 h 383"/>
                  <a:gd name="T36" fmla="*/ 106 w 3049"/>
                  <a:gd name="T37" fmla="*/ 363 h 383"/>
                  <a:gd name="T38" fmla="*/ 70 w 3049"/>
                  <a:gd name="T39" fmla="*/ 341 h 383"/>
                  <a:gd name="T40" fmla="*/ 42 w 3049"/>
                  <a:gd name="T41" fmla="*/ 312 h 383"/>
                  <a:gd name="T42" fmla="*/ 18 w 3049"/>
                  <a:gd name="T43" fmla="*/ 276 h 383"/>
                  <a:gd name="T44" fmla="*/ 4 w 3049"/>
                  <a:gd name="T45" fmla="*/ 236 h 383"/>
                  <a:gd name="T46" fmla="*/ 0 w 3049"/>
                  <a:gd name="T47" fmla="*/ 192 h 383"/>
                  <a:gd name="T48" fmla="*/ 4 w 3049"/>
                  <a:gd name="T49" fmla="*/ 149 h 383"/>
                  <a:gd name="T50" fmla="*/ 18 w 3049"/>
                  <a:gd name="T51" fmla="*/ 107 h 383"/>
                  <a:gd name="T52" fmla="*/ 42 w 3049"/>
                  <a:gd name="T53" fmla="*/ 71 h 383"/>
                  <a:gd name="T54" fmla="*/ 70 w 3049"/>
                  <a:gd name="T55" fmla="*/ 43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3"/>
                    </a:lnTo>
                    <a:lnTo>
                      <a:pt x="3007" y="71"/>
                    </a:lnTo>
                    <a:lnTo>
                      <a:pt x="3029" y="107"/>
                    </a:lnTo>
                    <a:lnTo>
                      <a:pt x="3045" y="149"/>
                    </a:lnTo>
                    <a:lnTo>
                      <a:pt x="3049" y="192"/>
                    </a:lnTo>
                    <a:lnTo>
                      <a:pt x="3045" y="236"/>
                    </a:lnTo>
                    <a:lnTo>
                      <a:pt x="3029" y="276"/>
                    </a:lnTo>
                    <a:lnTo>
                      <a:pt x="3007" y="312"/>
                    </a:lnTo>
                    <a:lnTo>
                      <a:pt x="2977" y="341"/>
                    </a:lnTo>
                    <a:lnTo>
                      <a:pt x="2941" y="363"/>
                    </a:lnTo>
                    <a:lnTo>
                      <a:pt x="2901" y="377"/>
                    </a:lnTo>
                    <a:lnTo>
                      <a:pt x="2858" y="383"/>
                    </a:lnTo>
                    <a:lnTo>
                      <a:pt x="191" y="383"/>
                    </a:lnTo>
                    <a:lnTo>
                      <a:pt x="148" y="377"/>
                    </a:lnTo>
                    <a:lnTo>
                      <a:pt x="106" y="363"/>
                    </a:lnTo>
                    <a:lnTo>
                      <a:pt x="70" y="341"/>
                    </a:lnTo>
                    <a:lnTo>
                      <a:pt x="42" y="312"/>
                    </a:lnTo>
                    <a:lnTo>
                      <a:pt x="18" y="276"/>
                    </a:lnTo>
                    <a:lnTo>
                      <a:pt x="4" y="236"/>
                    </a:lnTo>
                    <a:lnTo>
                      <a:pt x="0" y="192"/>
                    </a:lnTo>
                    <a:lnTo>
                      <a:pt x="4" y="149"/>
                    </a:lnTo>
                    <a:lnTo>
                      <a:pt x="18" y="107"/>
                    </a:lnTo>
                    <a:lnTo>
                      <a:pt x="42" y="71"/>
                    </a:lnTo>
                    <a:lnTo>
                      <a:pt x="70" y="43"/>
                    </a:lnTo>
                    <a:lnTo>
                      <a:pt x="106" y="20"/>
                    </a:lnTo>
                    <a:lnTo>
                      <a:pt x="148" y="6"/>
                    </a:lnTo>
                    <a:lnTo>
                      <a:pt x="191"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endParaRPr lang="en-IN" sz="2399"/>
              </a:p>
            </p:txBody>
          </p:sp>
          <p:sp>
            <p:nvSpPr>
              <p:cNvPr id="83" name="Freeform 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2BA154E-A0FA-46BD-BEDA-CC16658E94FC}"/>
                  </a:ext>
                </a:extLst>
              </p:cNvPr>
              <p:cNvSpPr>
                <a:spLocks/>
              </p:cNvSpPr>
              <p:nvPr/>
            </p:nvSpPr>
            <p:spPr bwMode="auto">
              <a:xfrm>
                <a:off x="1477963" y="4935538"/>
                <a:ext cx="1422400" cy="303213"/>
              </a:xfrm>
              <a:custGeom>
                <a:avLst/>
                <a:gdLst>
                  <a:gd name="T0" fmla="*/ 191 w 1793"/>
                  <a:gd name="T1" fmla="*/ 0 h 381"/>
                  <a:gd name="T2" fmla="*/ 1602 w 1793"/>
                  <a:gd name="T3" fmla="*/ 0 h 381"/>
                  <a:gd name="T4" fmla="*/ 1646 w 1793"/>
                  <a:gd name="T5" fmla="*/ 6 h 381"/>
                  <a:gd name="T6" fmla="*/ 1686 w 1793"/>
                  <a:gd name="T7" fmla="*/ 20 h 381"/>
                  <a:gd name="T8" fmla="*/ 1721 w 1793"/>
                  <a:gd name="T9" fmla="*/ 41 h 381"/>
                  <a:gd name="T10" fmla="*/ 1751 w 1793"/>
                  <a:gd name="T11" fmla="*/ 71 h 381"/>
                  <a:gd name="T12" fmla="*/ 1773 w 1793"/>
                  <a:gd name="T13" fmla="*/ 107 h 381"/>
                  <a:gd name="T14" fmla="*/ 1787 w 1793"/>
                  <a:gd name="T15" fmla="*/ 147 h 381"/>
                  <a:gd name="T16" fmla="*/ 1793 w 1793"/>
                  <a:gd name="T17" fmla="*/ 190 h 381"/>
                  <a:gd name="T18" fmla="*/ 1787 w 1793"/>
                  <a:gd name="T19" fmla="*/ 234 h 381"/>
                  <a:gd name="T20" fmla="*/ 1773 w 1793"/>
                  <a:gd name="T21" fmla="*/ 274 h 381"/>
                  <a:gd name="T22" fmla="*/ 1751 w 1793"/>
                  <a:gd name="T23" fmla="*/ 310 h 381"/>
                  <a:gd name="T24" fmla="*/ 1721 w 1793"/>
                  <a:gd name="T25" fmla="*/ 339 h 381"/>
                  <a:gd name="T26" fmla="*/ 1686 w 1793"/>
                  <a:gd name="T27" fmla="*/ 361 h 381"/>
                  <a:gd name="T28" fmla="*/ 1646 w 1793"/>
                  <a:gd name="T29" fmla="*/ 377 h 381"/>
                  <a:gd name="T30" fmla="*/ 1602 w 1793"/>
                  <a:gd name="T31" fmla="*/ 381 h 381"/>
                  <a:gd name="T32" fmla="*/ 191 w 1793"/>
                  <a:gd name="T33" fmla="*/ 381 h 381"/>
                  <a:gd name="T34" fmla="*/ 148 w 1793"/>
                  <a:gd name="T35" fmla="*/ 377 h 381"/>
                  <a:gd name="T36" fmla="*/ 106 w 1793"/>
                  <a:gd name="T37" fmla="*/ 361 h 381"/>
                  <a:gd name="T38" fmla="*/ 70 w 1793"/>
                  <a:gd name="T39" fmla="*/ 339 h 381"/>
                  <a:gd name="T40" fmla="*/ 42 w 1793"/>
                  <a:gd name="T41" fmla="*/ 310 h 381"/>
                  <a:gd name="T42" fmla="*/ 18 w 1793"/>
                  <a:gd name="T43" fmla="*/ 274 h 381"/>
                  <a:gd name="T44" fmla="*/ 4 w 1793"/>
                  <a:gd name="T45" fmla="*/ 234 h 381"/>
                  <a:gd name="T46" fmla="*/ 0 w 1793"/>
                  <a:gd name="T47" fmla="*/ 190 h 381"/>
                  <a:gd name="T48" fmla="*/ 4 w 1793"/>
                  <a:gd name="T49" fmla="*/ 147 h 381"/>
                  <a:gd name="T50" fmla="*/ 18 w 1793"/>
                  <a:gd name="T51" fmla="*/ 107 h 381"/>
                  <a:gd name="T52" fmla="*/ 42 w 1793"/>
                  <a:gd name="T53" fmla="*/ 71 h 381"/>
                  <a:gd name="T54" fmla="*/ 70 w 1793"/>
                  <a:gd name="T55" fmla="*/ 41 h 381"/>
                  <a:gd name="T56" fmla="*/ 106 w 1793"/>
                  <a:gd name="T57" fmla="*/ 20 h 381"/>
                  <a:gd name="T58" fmla="*/ 148 w 1793"/>
                  <a:gd name="T59" fmla="*/ 6 h 381"/>
                  <a:gd name="T60" fmla="*/ 191 w 1793"/>
                  <a:gd name="T61"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93" h="381">
                    <a:moveTo>
                      <a:pt x="191" y="0"/>
                    </a:moveTo>
                    <a:lnTo>
                      <a:pt x="1602" y="0"/>
                    </a:lnTo>
                    <a:lnTo>
                      <a:pt x="1646" y="6"/>
                    </a:lnTo>
                    <a:lnTo>
                      <a:pt x="1686" y="20"/>
                    </a:lnTo>
                    <a:lnTo>
                      <a:pt x="1721" y="41"/>
                    </a:lnTo>
                    <a:lnTo>
                      <a:pt x="1751" y="71"/>
                    </a:lnTo>
                    <a:lnTo>
                      <a:pt x="1773" y="107"/>
                    </a:lnTo>
                    <a:lnTo>
                      <a:pt x="1787" y="147"/>
                    </a:lnTo>
                    <a:lnTo>
                      <a:pt x="1793" y="190"/>
                    </a:lnTo>
                    <a:lnTo>
                      <a:pt x="1787" y="234"/>
                    </a:lnTo>
                    <a:lnTo>
                      <a:pt x="1773" y="274"/>
                    </a:lnTo>
                    <a:lnTo>
                      <a:pt x="1751" y="310"/>
                    </a:lnTo>
                    <a:lnTo>
                      <a:pt x="1721" y="339"/>
                    </a:lnTo>
                    <a:lnTo>
                      <a:pt x="1686" y="361"/>
                    </a:lnTo>
                    <a:lnTo>
                      <a:pt x="1646" y="377"/>
                    </a:lnTo>
                    <a:lnTo>
                      <a:pt x="1602" y="381"/>
                    </a:lnTo>
                    <a:lnTo>
                      <a:pt x="191" y="381"/>
                    </a:lnTo>
                    <a:lnTo>
                      <a:pt x="148" y="377"/>
                    </a:lnTo>
                    <a:lnTo>
                      <a:pt x="106" y="361"/>
                    </a:lnTo>
                    <a:lnTo>
                      <a:pt x="70" y="339"/>
                    </a:lnTo>
                    <a:lnTo>
                      <a:pt x="42" y="310"/>
                    </a:lnTo>
                    <a:lnTo>
                      <a:pt x="18" y="274"/>
                    </a:lnTo>
                    <a:lnTo>
                      <a:pt x="4" y="234"/>
                    </a:lnTo>
                    <a:lnTo>
                      <a:pt x="0" y="190"/>
                    </a:lnTo>
                    <a:lnTo>
                      <a:pt x="4" y="147"/>
                    </a:lnTo>
                    <a:lnTo>
                      <a:pt x="18" y="107"/>
                    </a:lnTo>
                    <a:lnTo>
                      <a:pt x="42" y="71"/>
                    </a:lnTo>
                    <a:lnTo>
                      <a:pt x="70" y="41"/>
                    </a:lnTo>
                    <a:lnTo>
                      <a:pt x="106" y="20"/>
                    </a:lnTo>
                    <a:lnTo>
                      <a:pt x="148" y="6"/>
                    </a:lnTo>
                    <a:lnTo>
                      <a:pt x="191"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endParaRPr lang="en-IN" sz="2399"/>
              </a:p>
            </p:txBody>
          </p:sp>
          <p:sp>
            <p:nvSpPr>
              <p:cNvPr id="84" name="Freeform 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62B67E3-40F0-4D51-ACB8-F36220BB142F}"/>
                  </a:ext>
                </a:extLst>
              </p:cNvPr>
              <p:cNvSpPr>
                <a:spLocks noEditPoints="1"/>
              </p:cNvSpPr>
              <p:nvPr/>
            </p:nvSpPr>
            <p:spPr bwMode="auto">
              <a:xfrm>
                <a:off x="765175" y="1228726"/>
                <a:ext cx="5205413" cy="4872038"/>
              </a:xfrm>
              <a:custGeom>
                <a:avLst/>
                <a:gdLst>
                  <a:gd name="T0" fmla="*/ 3681 w 6558"/>
                  <a:gd name="T1" fmla="*/ 4366 h 6138"/>
                  <a:gd name="T2" fmla="*/ 5597 w 6558"/>
                  <a:gd name="T3" fmla="*/ 910 h 6138"/>
                  <a:gd name="T4" fmla="*/ 4282 w 6558"/>
                  <a:gd name="T5" fmla="*/ 5757 h 6138"/>
                  <a:gd name="T6" fmla="*/ 4268 w 6558"/>
                  <a:gd name="T7" fmla="*/ 4376 h 6138"/>
                  <a:gd name="T8" fmla="*/ 3426 w 6558"/>
                  <a:gd name="T9" fmla="*/ 5047 h 6138"/>
                  <a:gd name="T10" fmla="*/ 3317 w 6558"/>
                  <a:gd name="T11" fmla="*/ 5039 h 6138"/>
                  <a:gd name="T12" fmla="*/ 3227 w 6558"/>
                  <a:gd name="T13" fmla="*/ 4972 h 6138"/>
                  <a:gd name="T14" fmla="*/ 3191 w 6558"/>
                  <a:gd name="T15" fmla="*/ 4862 h 6138"/>
                  <a:gd name="T16" fmla="*/ 1088 w 6558"/>
                  <a:gd name="T17" fmla="*/ 4395 h 6138"/>
                  <a:gd name="T18" fmla="*/ 967 w 6558"/>
                  <a:gd name="T19" fmla="*/ 4354 h 6138"/>
                  <a:gd name="T20" fmla="*/ 901 w 6558"/>
                  <a:gd name="T21" fmla="*/ 4248 h 6138"/>
                  <a:gd name="T22" fmla="*/ 915 w 6558"/>
                  <a:gd name="T23" fmla="*/ 4121 h 6138"/>
                  <a:gd name="T24" fmla="*/ 1003 w 6558"/>
                  <a:gd name="T25" fmla="*/ 4034 h 6138"/>
                  <a:gd name="T26" fmla="*/ 3363 w 6558"/>
                  <a:gd name="T27" fmla="*/ 4014 h 6138"/>
                  <a:gd name="T28" fmla="*/ 3418 w 6558"/>
                  <a:gd name="T29" fmla="*/ 3793 h 6138"/>
                  <a:gd name="T30" fmla="*/ 1045 w 6558"/>
                  <a:gd name="T31" fmla="*/ 3734 h 6138"/>
                  <a:gd name="T32" fmla="*/ 939 w 6558"/>
                  <a:gd name="T33" fmla="*/ 3668 h 6138"/>
                  <a:gd name="T34" fmla="*/ 897 w 6558"/>
                  <a:gd name="T35" fmla="*/ 3549 h 6138"/>
                  <a:gd name="T36" fmla="*/ 939 w 6558"/>
                  <a:gd name="T37" fmla="*/ 3430 h 6138"/>
                  <a:gd name="T38" fmla="*/ 1045 w 6558"/>
                  <a:gd name="T39" fmla="*/ 3362 h 6138"/>
                  <a:gd name="T40" fmla="*/ 3868 w 6558"/>
                  <a:gd name="T41" fmla="*/ 3046 h 6138"/>
                  <a:gd name="T42" fmla="*/ 3755 w 6558"/>
                  <a:gd name="T43" fmla="*/ 3084 h 6138"/>
                  <a:gd name="T44" fmla="*/ 1003 w 6558"/>
                  <a:gd name="T45" fmla="*/ 3064 h 6138"/>
                  <a:gd name="T46" fmla="*/ 915 w 6558"/>
                  <a:gd name="T47" fmla="*/ 2977 h 6138"/>
                  <a:gd name="T48" fmla="*/ 901 w 6558"/>
                  <a:gd name="T49" fmla="*/ 2849 h 6138"/>
                  <a:gd name="T50" fmla="*/ 967 w 6558"/>
                  <a:gd name="T51" fmla="*/ 2744 h 6138"/>
                  <a:gd name="T52" fmla="*/ 1088 w 6558"/>
                  <a:gd name="T53" fmla="*/ 2702 h 6138"/>
                  <a:gd name="T54" fmla="*/ 3838 w 6558"/>
                  <a:gd name="T55" fmla="*/ 2720 h 6138"/>
                  <a:gd name="T56" fmla="*/ 3926 w 6558"/>
                  <a:gd name="T57" fmla="*/ 2808 h 6138"/>
                  <a:gd name="T58" fmla="*/ 3946 w 6558"/>
                  <a:gd name="T59" fmla="*/ 2907 h 6138"/>
                  <a:gd name="T60" fmla="*/ 4282 w 6558"/>
                  <a:gd name="T61" fmla="*/ 759 h 6138"/>
                  <a:gd name="T62" fmla="*/ 5794 w 6558"/>
                  <a:gd name="T63" fmla="*/ 582 h 6138"/>
                  <a:gd name="T64" fmla="*/ 5872 w 6558"/>
                  <a:gd name="T65" fmla="*/ 453 h 6138"/>
                  <a:gd name="T66" fmla="*/ 5872 w 6558"/>
                  <a:gd name="T67" fmla="*/ 12 h 6138"/>
                  <a:gd name="T68" fmla="*/ 6502 w 6558"/>
                  <a:gd name="T69" fmla="*/ 391 h 6138"/>
                  <a:gd name="T70" fmla="*/ 6558 w 6558"/>
                  <a:gd name="T71" fmla="*/ 503 h 6138"/>
                  <a:gd name="T72" fmla="*/ 6532 w 6558"/>
                  <a:gd name="T73" fmla="*/ 626 h 6138"/>
                  <a:gd name="T74" fmla="*/ 4658 w 6558"/>
                  <a:gd name="T75" fmla="*/ 5991 h 6138"/>
                  <a:gd name="T76" fmla="*/ 4592 w 6558"/>
                  <a:gd name="T77" fmla="*/ 6096 h 6138"/>
                  <a:gd name="T78" fmla="*/ 4473 w 6558"/>
                  <a:gd name="T79" fmla="*/ 6138 h 6138"/>
                  <a:gd name="T80" fmla="*/ 107 w 6558"/>
                  <a:gd name="T81" fmla="*/ 6120 h 6138"/>
                  <a:gd name="T82" fmla="*/ 20 w 6558"/>
                  <a:gd name="T83" fmla="*/ 6031 h 6138"/>
                  <a:gd name="T84" fmla="*/ 0 w 6558"/>
                  <a:gd name="T85" fmla="*/ 568 h 6138"/>
                  <a:gd name="T86" fmla="*/ 42 w 6558"/>
                  <a:gd name="T87" fmla="*/ 449 h 6138"/>
                  <a:gd name="T88" fmla="*/ 147 w 6558"/>
                  <a:gd name="T89" fmla="*/ 382 h 6138"/>
                  <a:gd name="T90" fmla="*/ 4517 w 6558"/>
                  <a:gd name="T91" fmla="*/ 382 h 6138"/>
                  <a:gd name="T92" fmla="*/ 4622 w 6558"/>
                  <a:gd name="T93" fmla="*/ 449 h 6138"/>
                  <a:gd name="T94" fmla="*/ 4664 w 6558"/>
                  <a:gd name="T95" fmla="*/ 568 h 6138"/>
                  <a:gd name="T96" fmla="*/ 5665 w 6558"/>
                  <a:gd name="T97" fmla="*/ 64 h 6138"/>
                  <a:gd name="T98" fmla="*/ 5760 w 6558"/>
                  <a:gd name="T99" fmla="*/ 6 h 6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558" h="6138">
                    <a:moveTo>
                      <a:pt x="5597" y="910"/>
                    </a:moveTo>
                    <a:lnTo>
                      <a:pt x="3763" y="3962"/>
                    </a:lnTo>
                    <a:lnTo>
                      <a:pt x="3681" y="4366"/>
                    </a:lnTo>
                    <a:lnTo>
                      <a:pt x="3997" y="4103"/>
                    </a:lnTo>
                    <a:lnTo>
                      <a:pt x="5832" y="1051"/>
                    </a:lnTo>
                    <a:lnTo>
                      <a:pt x="5597" y="910"/>
                    </a:lnTo>
                    <a:close/>
                    <a:moveTo>
                      <a:pt x="382" y="759"/>
                    </a:moveTo>
                    <a:lnTo>
                      <a:pt x="382" y="5757"/>
                    </a:lnTo>
                    <a:lnTo>
                      <a:pt x="4282" y="5757"/>
                    </a:lnTo>
                    <a:lnTo>
                      <a:pt x="4282" y="4362"/>
                    </a:lnTo>
                    <a:lnTo>
                      <a:pt x="4274" y="4370"/>
                    </a:lnTo>
                    <a:lnTo>
                      <a:pt x="4268" y="4376"/>
                    </a:lnTo>
                    <a:lnTo>
                      <a:pt x="3506" y="5007"/>
                    </a:lnTo>
                    <a:lnTo>
                      <a:pt x="3468" y="5031"/>
                    </a:lnTo>
                    <a:lnTo>
                      <a:pt x="3426" y="5047"/>
                    </a:lnTo>
                    <a:lnTo>
                      <a:pt x="3382" y="5051"/>
                    </a:lnTo>
                    <a:lnTo>
                      <a:pt x="3349" y="5049"/>
                    </a:lnTo>
                    <a:lnTo>
                      <a:pt x="3317" y="5039"/>
                    </a:lnTo>
                    <a:lnTo>
                      <a:pt x="3285" y="5025"/>
                    </a:lnTo>
                    <a:lnTo>
                      <a:pt x="3253" y="5000"/>
                    </a:lnTo>
                    <a:lnTo>
                      <a:pt x="3227" y="4972"/>
                    </a:lnTo>
                    <a:lnTo>
                      <a:pt x="3207" y="4938"/>
                    </a:lnTo>
                    <a:lnTo>
                      <a:pt x="3195" y="4900"/>
                    </a:lnTo>
                    <a:lnTo>
                      <a:pt x="3191" y="4862"/>
                    </a:lnTo>
                    <a:lnTo>
                      <a:pt x="3195" y="4823"/>
                    </a:lnTo>
                    <a:lnTo>
                      <a:pt x="3283" y="4395"/>
                    </a:lnTo>
                    <a:lnTo>
                      <a:pt x="1088" y="4395"/>
                    </a:lnTo>
                    <a:lnTo>
                      <a:pt x="1045" y="4391"/>
                    </a:lnTo>
                    <a:lnTo>
                      <a:pt x="1003" y="4376"/>
                    </a:lnTo>
                    <a:lnTo>
                      <a:pt x="967" y="4354"/>
                    </a:lnTo>
                    <a:lnTo>
                      <a:pt x="939" y="4324"/>
                    </a:lnTo>
                    <a:lnTo>
                      <a:pt x="915" y="4288"/>
                    </a:lnTo>
                    <a:lnTo>
                      <a:pt x="901" y="4248"/>
                    </a:lnTo>
                    <a:lnTo>
                      <a:pt x="897" y="4205"/>
                    </a:lnTo>
                    <a:lnTo>
                      <a:pt x="901" y="4161"/>
                    </a:lnTo>
                    <a:lnTo>
                      <a:pt x="915" y="4121"/>
                    </a:lnTo>
                    <a:lnTo>
                      <a:pt x="939" y="4085"/>
                    </a:lnTo>
                    <a:lnTo>
                      <a:pt x="967" y="4056"/>
                    </a:lnTo>
                    <a:lnTo>
                      <a:pt x="1003" y="4034"/>
                    </a:lnTo>
                    <a:lnTo>
                      <a:pt x="1045" y="4018"/>
                    </a:lnTo>
                    <a:lnTo>
                      <a:pt x="1088" y="4014"/>
                    </a:lnTo>
                    <a:lnTo>
                      <a:pt x="3363" y="4014"/>
                    </a:lnTo>
                    <a:lnTo>
                      <a:pt x="3394" y="3855"/>
                    </a:lnTo>
                    <a:lnTo>
                      <a:pt x="3404" y="3823"/>
                    </a:lnTo>
                    <a:lnTo>
                      <a:pt x="3418" y="3793"/>
                    </a:lnTo>
                    <a:lnTo>
                      <a:pt x="3452" y="3740"/>
                    </a:lnTo>
                    <a:lnTo>
                      <a:pt x="1088" y="3740"/>
                    </a:lnTo>
                    <a:lnTo>
                      <a:pt x="1045" y="3734"/>
                    </a:lnTo>
                    <a:lnTo>
                      <a:pt x="1003" y="3720"/>
                    </a:lnTo>
                    <a:lnTo>
                      <a:pt x="967" y="3698"/>
                    </a:lnTo>
                    <a:lnTo>
                      <a:pt x="939" y="3668"/>
                    </a:lnTo>
                    <a:lnTo>
                      <a:pt x="915" y="3632"/>
                    </a:lnTo>
                    <a:lnTo>
                      <a:pt x="901" y="3593"/>
                    </a:lnTo>
                    <a:lnTo>
                      <a:pt x="897" y="3549"/>
                    </a:lnTo>
                    <a:lnTo>
                      <a:pt x="901" y="3505"/>
                    </a:lnTo>
                    <a:lnTo>
                      <a:pt x="915" y="3465"/>
                    </a:lnTo>
                    <a:lnTo>
                      <a:pt x="939" y="3430"/>
                    </a:lnTo>
                    <a:lnTo>
                      <a:pt x="967" y="3400"/>
                    </a:lnTo>
                    <a:lnTo>
                      <a:pt x="1003" y="3378"/>
                    </a:lnTo>
                    <a:lnTo>
                      <a:pt x="1045" y="3362"/>
                    </a:lnTo>
                    <a:lnTo>
                      <a:pt x="1088" y="3358"/>
                    </a:lnTo>
                    <a:lnTo>
                      <a:pt x="3681" y="3358"/>
                    </a:lnTo>
                    <a:lnTo>
                      <a:pt x="3868" y="3046"/>
                    </a:lnTo>
                    <a:lnTo>
                      <a:pt x="3834" y="3066"/>
                    </a:lnTo>
                    <a:lnTo>
                      <a:pt x="3796" y="3080"/>
                    </a:lnTo>
                    <a:lnTo>
                      <a:pt x="3755" y="3084"/>
                    </a:lnTo>
                    <a:lnTo>
                      <a:pt x="1088" y="3084"/>
                    </a:lnTo>
                    <a:lnTo>
                      <a:pt x="1045" y="3078"/>
                    </a:lnTo>
                    <a:lnTo>
                      <a:pt x="1003" y="3064"/>
                    </a:lnTo>
                    <a:lnTo>
                      <a:pt x="967" y="3042"/>
                    </a:lnTo>
                    <a:lnTo>
                      <a:pt x="939" y="3012"/>
                    </a:lnTo>
                    <a:lnTo>
                      <a:pt x="915" y="2977"/>
                    </a:lnTo>
                    <a:lnTo>
                      <a:pt x="901" y="2937"/>
                    </a:lnTo>
                    <a:lnTo>
                      <a:pt x="897" y="2893"/>
                    </a:lnTo>
                    <a:lnTo>
                      <a:pt x="901" y="2849"/>
                    </a:lnTo>
                    <a:lnTo>
                      <a:pt x="915" y="2808"/>
                    </a:lnTo>
                    <a:lnTo>
                      <a:pt x="939" y="2774"/>
                    </a:lnTo>
                    <a:lnTo>
                      <a:pt x="967" y="2744"/>
                    </a:lnTo>
                    <a:lnTo>
                      <a:pt x="1003" y="2720"/>
                    </a:lnTo>
                    <a:lnTo>
                      <a:pt x="1045" y="2706"/>
                    </a:lnTo>
                    <a:lnTo>
                      <a:pt x="1088" y="2702"/>
                    </a:lnTo>
                    <a:lnTo>
                      <a:pt x="3755" y="2702"/>
                    </a:lnTo>
                    <a:lnTo>
                      <a:pt x="3798" y="2706"/>
                    </a:lnTo>
                    <a:lnTo>
                      <a:pt x="3838" y="2720"/>
                    </a:lnTo>
                    <a:lnTo>
                      <a:pt x="3874" y="2744"/>
                    </a:lnTo>
                    <a:lnTo>
                      <a:pt x="3904" y="2774"/>
                    </a:lnTo>
                    <a:lnTo>
                      <a:pt x="3926" y="2808"/>
                    </a:lnTo>
                    <a:lnTo>
                      <a:pt x="3942" y="2849"/>
                    </a:lnTo>
                    <a:lnTo>
                      <a:pt x="3946" y="2893"/>
                    </a:lnTo>
                    <a:lnTo>
                      <a:pt x="3946" y="2907"/>
                    </a:lnTo>
                    <a:lnTo>
                      <a:pt x="3944" y="2921"/>
                    </a:lnTo>
                    <a:lnTo>
                      <a:pt x="4282" y="2359"/>
                    </a:lnTo>
                    <a:lnTo>
                      <a:pt x="4282" y="759"/>
                    </a:lnTo>
                    <a:lnTo>
                      <a:pt x="382" y="759"/>
                    </a:lnTo>
                    <a:close/>
                    <a:moveTo>
                      <a:pt x="5872" y="453"/>
                    </a:moveTo>
                    <a:lnTo>
                      <a:pt x="5794" y="582"/>
                    </a:lnTo>
                    <a:lnTo>
                      <a:pt x="6029" y="723"/>
                    </a:lnTo>
                    <a:lnTo>
                      <a:pt x="6106" y="594"/>
                    </a:lnTo>
                    <a:lnTo>
                      <a:pt x="5872" y="453"/>
                    </a:lnTo>
                    <a:close/>
                    <a:moveTo>
                      <a:pt x="5798" y="0"/>
                    </a:moveTo>
                    <a:lnTo>
                      <a:pt x="5834" y="2"/>
                    </a:lnTo>
                    <a:lnTo>
                      <a:pt x="5872" y="12"/>
                    </a:lnTo>
                    <a:lnTo>
                      <a:pt x="5905" y="28"/>
                    </a:lnTo>
                    <a:lnTo>
                      <a:pt x="6467" y="364"/>
                    </a:lnTo>
                    <a:lnTo>
                      <a:pt x="6502" y="391"/>
                    </a:lnTo>
                    <a:lnTo>
                      <a:pt x="6528" y="425"/>
                    </a:lnTo>
                    <a:lnTo>
                      <a:pt x="6548" y="461"/>
                    </a:lnTo>
                    <a:lnTo>
                      <a:pt x="6558" y="503"/>
                    </a:lnTo>
                    <a:lnTo>
                      <a:pt x="6558" y="544"/>
                    </a:lnTo>
                    <a:lnTo>
                      <a:pt x="6550" y="586"/>
                    </a:lnTo>
                    <a:lnTo>
                      <a:pt x="6532" y="626"/>
                    </a:lnTo>
                    <a:lnTo>
                      <a:pt x="4664" y="3736"/>
                    </a:lnTo>
                    <a:lnTo>
                      <a:pt x="4664" y="5947"/>
                    </a:lnTo>
                    <a:lnTo>
                      <a:pt x="4658" y="5991"/>
                    </a:lnTo>
                    <a:lnTo>
                      <a:pt x="4644" y="6031"/>
                    </a:lnTo>
                    <a:lnTo>
                      <a:pt x="4622" y="6067"/>
                    </a:lnTo>
                    <a:lnTo>
                      <a:pt x="4592" y="6096"/>
                    </a:lnTo>
                    <a:lnTo>
                      <a:pt x="4556" y="6120"/>
                    </a:lnTo>
                    <a:lnTo>
                      <a:pt x="4517" y="6134"/>
                    </a:lnTo>
                    <a:lnTo>
                      <a:pt x="4473" y="6138"/>
                    </a:lnTo>
                    <a:lnTo>
                      <a:pt x="191" y="6138"/>
                    </a:lnTo>
                    <a:lnTo>
                      <a:pt x="147" y="6134"/>
                    </a:lnTo>
                    <a:lnTo>
                      <a:pt x="107" y="6120"/>
                    </a:lnTo>
                    <a:lnTo>
                      <a:pt x="72" y="6096"/>
                    </a:lnTo>
                    <a:lnTo>
                      <a:pt x="42" y="6067"/>
                    </a:lnTo>
                    <a:lnTo>
                      <a:pt x="20" y="6031"/>
                    </a:lnTo>
                    <a:lnTo>
                      <a:pt x="6" y="5991"/>
                    </a:lnTo>
                    <a:lnTo>
                      <a:pt x="0" y="5947"/>
                    </a:lnTo>
                    <a:lnTo>
                      <a:pt x="0" y="568"/>
                    </a:lnTo>
                    <a:lnTo>
                      <a:pt x="6" y="525"/>
                    </a:lnTo>
                    <a:lnTo>
                      <a:pt x="20" y="483"/>
                    </a:lnTo>
                    <a:lnTo>
                      <a:pt x="42" y="449"/>
                    </a:lnTo>
                    <a:lnTo>
                      <a:pt x="72" y="419"/>
                    </a:lnTo>
                    <a:lnTo>
                      <a:pt x="107" y="395"/>
                    </a:lnTo>
                    <a:lnTo>
                      <a:pt x="147" y="382"/>
                    </a:lnTo>
                    <a:lnTo>
                      <a:pt x="191" y="378"/>
                    </a:lnTo>
                    <a:lnTo>
                      <a:pt x="4473" y="378"/>
                    </a:lnTo>
                    <a:lnTo>
                      <a:pt x="4517" y="382"/>
                    </a:lnTo>
                    <a:lnTo>
                      <a:pt x="4556" y="395"/>
                    </a:lnTo>
                    <a:lnTo>
                      <a:pt x="4592" y="419"/>
                    </a:lnTo>
                    <a:lnTo>
                      <a:pt x="4622" y="449"/>
                    </a:lnTo>
                    <a:lnTo>
                      <a:pt x="4644" y="483"/>
                    </a:lnTo>
                    <a:lnTo>
                      <a:pt x="4658" y="525"/>
                    </a:lnTo>
                    <a:lnTo>
                      <a:pt x="4664" y="568"/>
                    </a:lnTo>
                    <a:lnTo>
                      <a:pt x="4664" y="1723"/>
                    </a:lnTo>
                    <a:lnTo>
                      <a:pt x="5643" y="93"/>
                    </a:lnTo>
                    <a:lnTo>
                      <a:pt x="5665" y="64"/>
                    </a:lnTo>
                    <a:lnTo>
                      <a:pt x="5693" y="38"/>
                    </a:lnTo>
                    <a:lnTo>
                      <a:pt x="5724" y="18"/>
                    </a:lnTo>
                    <a:lnTo>
                      <a:pt x="5760" y="6"/>
                    </a:lnTo>
                    <a:lnTo>
                      <a:pt x="5798" y="0"/>
                    </a:lnTo>
                    <a:close/>
                  </a:path>
                </a:pathLst>
              </a:custGeom>
              <a:grpFill/>
              <a:ln w="0">
                <a:noFill/>
                <a:prstDash val="solid"/>
                <a:round/>
                <a:headEnd/>
                <a:tailEnd/>
              </a:ln>
            </p:spPr>
            <p:txBody>
              <a:bodyPr vert="horz" wrap="square" lIns="91419" tIns="45709" rIns="91419" bIns="45709" numCol="1" anchor="t" anchorCtr="0" compatLnSpc="1">
                <a:prstTxWarp prst="textNoShape">
                  <a:avLst/>
                </a:prstTxWarp>
              </a:bodyPr>
              <a:lstStyle/>
              <a:p>
                <a:endParaRPr lang="en-IN" sz="2399"/>
              </a:p>
            </p:txBody>
          </p:sp>
        </p:grpSp>
      </p:grpSp>
      <p:grpSp>
        <p:nvGrpSpPr>
          <p:cNvPr id="85" name="Group 29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64C1B84-9A3B-4CCF-9B4F-492981E07D3C}"/>
              </a:ext>
            </a:extLst>
          </p:cNvPr>
          <p:cNvGrpSpPr/>
          <p:nvPr/>
        </p:nvGrpSpPr>
        <p:grpSpPr>
          <a:xfrm>
            <a:off x="9665783" y="5178497"/>
            <a:ext cx="2576771" cy="320155"/>
            <a:chOff x="9062519" y="1142200"/>
            <a:chExt cx="2577703" cy="320154"/>
          </a:xfrm>
        </p:grpSpPr>
        <p:grpSp>
          <p:nvGrpSpPr>
            <p:cNvPr id="86" name="Group 28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7E680F1D-20CF-49C9-A14A-AD22ADD3E37D}"/>
                </a:ext>
              </a:extLst>
            </p:cNvPr>
            <p:cNvGrpSpPr/>
            <p:nvPr/>
          </p:nvGrpSpPr>
          <p:grpSpPr>
            <a:xfrm>
              <a:off x="9062519" y="1142200"/>
              <a:ext cx="266339" cy="320154"/>
              <a:chOff x="3024188" y="2184403"/>
              <a:chExt cx="4329112" cy="5203820"/>
            </a:xfrm>
            <a:solidFill>
              <a:schemeClr val="accent2"/>
            </a:solidFill>
          </p:grpSpPr>
          <p:sp>
            <p:nvSpPr>
              <p:cNvPr id="88" name="Freeform 5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907DBF4-B6A1-40C2-A5ED-EC9B554D0270}"/>
                  </a:ext>
                </a:extLst>
              </p:cNvPr>
              <p:cNvSpPr>
                <a:spLocks noEditPoints="1"/>
              </p:cNvSpPr>
              <p:nvPr/>
            </p:nvSpPr>
            <p:spPr bwMode="auto">
              <a:xfrm>
                <a:off x="3024188" y="2184403"/>
                <a:ext cx="4329112" cy="5203820"/>
              </a:xfrm>
              <a:custGeom>
                <a:avLst/>
                <a:gdLst>
                  <a:gd name="T0" fmla="*/ 439 w 5454"/>
                  <a:gd name="T1" fmla="*/ 1146 h 6556"/>
                  <a:gd name="T2" fmla="*/ 393 w 5454"/>
                  <a:gd name="T3" fmla="*/ 1178 h 6556"/>
                  <a:gd name="T4" fmla="*/ 375 w 5454"/>
                  <a:gd name="T5" fmla="*/ 1234 h 6556"/>
                  <a:gd name="T6" fmla="*/ 379 w 5454"/>
                  <a:gd name="T7" fmla="*/ 6118 h 6556"/>
                  <a:gd name="T8" fmla="*/ 413 w 5454"/>
                  <a:gd name="T9" fmla="*/ 6163 h 6556"/>
                  <a:gd name="T10" fmla="*/ 469 w 5454"/>
                  <a:gd name="T11" fmla="*/ 6181 h 6556"/>
                  <a:gd name="T12" fmla="*/ 4121 w 5454"/>
                  <a:gd name="T13" fmla="*/ 6177 h 6556"/>
                  <a:gd name="T14" fmla="*/ 4167 w 5454"/>
                  <a:gd name="T15" fmla="*/ 6143 h 6556"/>
                  <a:gd name="T16" fmla="*/ 4185 w 5454"/>
                  <a:gd name="T17" fmla="*/ 6088 h 6556"/>
                  <a:gd name="T18" fmla="*/ 1363 w 5454"/>
                  <a:gd name="T19" fmla="*/ 5791 h 6556"/>
                  <a:gd name="T20" fmla="*/ 1215 w 5454"/>
                  <a:gd name="T21" fmla="*/ 5767 h 6556"/>
                  <a:gd name="T22" fmla="*/ 1085 w 5454"/>
                  <a:gd name="T23" fmla="*/ 5699 h 6556"/>
                  <a:gd name="T24" fmla="*/ 983 w 5454"/>
                  <a:gd name="T25" fmla="*/ 5597 h 6556"/>
                  <a:gd name="T26" fmla="*/ 918 w 5454"/>
                  <a:gd name="T27" fmla="*/ 5470 h 6556"/>
                  <a:gd name="T28" fmla="*/ 894 w 5454"/>
                  <a:gd name="T29" fmla="*/ 5322 h 6556"/>
                  <a:gd name="T30" fmla="*/ 469 w 5454"/>
                  <a:gd name="T31" fmla="*/ 1140 h 6556"/>
                  <a:gd name="T32" fmla="*/ 1333 w 5454"/>
                  <a:gd name="T33" fmla="*/ 379 h 6556"/>
                  <a:gd name="T34" fmla="*/ 1287 w 5454"/>
                  <a:gd name="T35" fmla="*/ 413 h 6556"/>
                  <a:gd name="T36" fmla="*/ 1269 w 5454"/>
                  <a:gd name="T37" fmla="*/ 468 h 6556"/>
                  <a:gd name="T38" fmla="*/ 1273 w 5454"/>
                  <a:gd name="T39" fmla="*/ 5352 h 6556"/>
                  <a:gd name="T40" fmla="*/ 1307 w 5454"/>
                  <a:gd name="T41" fmla="*/ 5398 h 6556"/>
                  <a:gd name="T42" fmla="*/ 1363 w 5454"/>
                  <a:gd name="T43" fmla="*/ 5416 h 6556"/>
                  <a:gd name="T44" fmla="*/ 5015 w 5454"/>
                  <a:gd name="T45" fmla="*/ 5412 h 6556"/>
                  <a:gd name="T46" fmla="*/ 5061 w 5454"/>
                  <a:gd name="T47" fmla="*/ 5378 h 6556"/>
                  <a:gd name="T48" fmla="*/ 5079 w 5454"/>
                  <a:gd name="T49" fmla="*/ 5322 h 6556"/>
                  <a:gd name="T50" fmla="*/ 5075 w 5454"/>
                  <a:gd name="T51" fmla="*/ 439 h 6556"/>
                  <a:gd name="T52" fmla="*/ 5041 w 5454"/>
                  <a:gd name="T53" fmla="*/ 393 h 6556"/>
                  <a:gd name="T54" fmla="*/ 4985 w 5454"/>
                  <a:gd name="T55" fmla="*/ 375 h 6556"/>
                  <a:gd name="T56" fmla="*/ 1363 w 5454"/>
                  <a:gd name="T57" fmla="*/ 0 h 6556"/>
                  <a:gd name="T58" fmla="*/ 5061 w 5454"/>
                  <a:gd name="T59" fmla="*/ 6 h 6556"/>
                  <a:gd name="T60" fmla="*/ 5201 w 5454"/>
                  <a:gd name="T61" fmla="*/ 52 h 6556"/>
                  <a:gd name="T62" fmla="*/ 5316 w 5454"/>
                  <a:gd name="T63" fmla="*/ 138 h 6556"/>
                  <a:gd name="T64" fmla="*/ 5402 w 5454"/>
                  <a:gd name="T65" fmla="*/ 253 h 6556"/>
                  <a:gd name="T66" fmla="*/ 5448 w 5454"/>
                  <a:gd name="T67" fmla="*/ 393 h 6556"/>
                  <a:gd name="T68" fmla="*/ 5454 w 5454"/>
                  <a:gd name="T69" fmla="*/ 5322 h 6556"/>
                  <a:gd name="T70" fmla="*/ 5430 w 5454"/>
                  <a:gd name="T71" fmla="*/ 5470 h 6556"/>
                  <a:gd name="T72" fmla="*/ 5362 w 5454"/>
                  <a:gd name="T73" fmla="*/ 5597 h 6556"/>
                  <a:gd name="T74" fmla="*/ 5263 w 5454"/>
                  <a:gd name="T75" fmla="*/ 5699 h 6556"/>
                  <a:gd name="T76" fmla="*/ 5133 w 5454"/>
                  <a:gd name="T77" fmla="*/ 5767 h 6556"/>
                  <a:gd name="T78" fmla="*/ 4985 w 5454"/>
                  <a:gd name="T79" fmla="*/ 5791 h 6556"/>
                  <a:gd name="T80" fmla="*/ 4560 w 5454"/>
                  <a:gd name="T81" fmla="*/ 6088 h 6556"/>
                  <a:gd name="T82" fmla="*/ 4536 w 5454"/>
                  <a:gd name="T83" fmla="*/ 6235 h 6556"/>
                  <a:gd name="T84" fmla="*/ 4469 w 5454"/>
                  <a:gd name="T85" fmla="*/ 6365 h 6556"/>
                  <a:gd name="T86" fmla="*/ 4369 w 5454"/>
                  <a:gd name="T87" fmla="*/ 6466 h 6556"/>
                  <a:gd name="T88" fmla="*/ 4239 w 5454"/>
                  <a:gd name="T89" fmla="*/ 6532 h 6556"/>
                  <a:gd name="T90" fmla="*/ 4092 w 5454"/>
                  <a:gd name="T91" fmla="*/ 6556 h 6556"/>
                  <a:gd name="T92" fmla="*/ 393 w 5454"/>
                  <a:gd name="T93" fmla="*/ 6550 h 6556"/>
                  <a:gd name="T94" fmla="*/ 253 w 5454"/>
                  <a:gd name="T95" fmla="*/ 6504 h 6556"/>
                  <a:gd name="T96" fmla="*/ 138 w 5454"/>
                  <a:gd name="T97" fmla="*/ 6419 h 6556"/>
                  <a:gd name="T98" fmla="*/ 52 w 5454"/>
                  <a:gd name="T99" fmla="*/ 6303 h 6556"/>
                  <a:gd name="T100" fmla="*/ 6 w 5454"/>
                  <a:gd name="T101" fmla="*/ 6163 h 6556"/>
                  <a:gd name="T102" fmla="*/ 0 w 5454"/>
                  <a:gd name="T103" fmla="*/ 1234 h 6556"/>
                  <a:gd name="T104" fmla="*/ 24 w 5454"/>
                  <a:gd name="T105" fmla="*/ 1086 h 6556"/>
                  <a:gd name="T106" fmla="*/ 90 w 5454"/>
                  <a:gd name="T107" fmla="*/ 959 h 6556"/>
                  <a:gd name="T108" fmla="*/ 192 w 5454"/>
                  <a:gd name="T109" fmla="*/ 857 h 6556"/>
                  <a:gd name="T110" fmla="*/ 321 w 5454"/>
                  <a:gd name="T111" fmla="*/ 791 h 6556"/>
                  <a:gd name="T112" fmla="*/ 469 w 5454"/>
                  <a:gd name="T113" fmla="*/ 767 h 6556"/>
                  <a:gd name="T114" fmla="*/ 894 w 5454"/>
                  <a:gd name="T115" fmla="*/ 468 h 6556"/>
                  <a:gd name="T116" fmla="*/ 918 w 5454"/>
                  <a:gd name="T117" fmla="*/ 321 h 6556"/>
                  <a:gd name="T118" fmla="*/ 983 w 5454"/>
                  <a:gd name="T119" fmla="*/ 191 h 6556"/>
                  <a:gd name="T120" fmla="*/ 1085 w 5454"/>
                  <a:gd name="T121" fmla="*/ 92 h 6556"/>
                  <a:gd name="T122" fmla="*/ 1215 w 5454"/>
                  <a:gd name="T123" fmla="*/ 24 h 6556"/>
                  <a:gd name="T124" fmla="*/ 1363 w 5454"/>
                  <a:gd name="T125" fmla="*/ 0 h 6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454" h="6556">
                    <a:moveTo>
                      <a:pt x="469" y="1140"/>
                    </a:moveTo>
                    <a:lnTo>
                      <a:pt x="439" y="1146"/>
                    </a:lnTo>
                    <a:lnTo>
                      <a:pt x="413" y="1158"/>
                    </a:lnTo>
                    <a:lnTo>
                      <a:pt x="393" y="1178"/>
                    </a:lnTo>
                    <a:lnTo>
                      <a:pt x="379" y="1204"/>
                    </a:lnTo>
                    <a:lnTo>
                      <a:pt x="375" y="1234"/>
                    </a:lnTo>
                    <a:lnTo>
                      <a:pt x="375" y="6088"/>
                    </a:lnTo>
                    <a:lnTo>
                      <a:pt x="379" y="6118"/>
                    </a:lnTo>
                    <a:lnTo>
                      <a:pt x="393" y="6143"/>
                    </a:lnTo>
                    <a:lnTo>
                      <a:pt x="413" y="6163"/>
                    </a:lnTo>
                    <a:lnTo>
                      <a:pt x="439" y="6177"/>
                    </a:lnTo>
                    <a:lnTo>
                      <a:pt x="469" y="6181"/>
                    </a:lnTo>
                    <a:lnTo>
                      <a:pt x="4092" y="6181"/>
                    </a:lnTo>
                    <a:lnTo>
                      <a:pt x="4121" y="6177"/>
                    </a:lnTo>
                    <a:lnTo>
                      <a:pt x="4147" y="6163"/>
                    </a:lnTo>
                    <a:lnTo>
                      <a:pt x="4167" y="6143"/>
                    </a:lnTo>
                    <a:lnTo>
                      <a:pt x="4181" y="6118"/>
                    </a:lnTo>
                    <a:lnTo>
                      <a:pt x="4185" y="6088"/>
                    </a:lnTo>
                    <a:lnTo>
                      <a:pt x="4185" y="5791"/>
                    </a:lnTo>
                    <a:lnTo>
                      <a:pt x="1363" y="5791"/>
                    </a:lnTo>
                    <a:lnTo>
                      <a:pt x="1287" y="5785"/>
                    </a:lnTo>
                    <a:lnTo>
                      <a:pt x="1215" y="5767"/>
                    </a:lnTo>
                    <a:lnTo>
                      <a:pt x="1147" y="5737"/>
                    </a:lnTo>
                    <a:lnTo>
                      <a:pt x="1085" y="5699"/>
                    </a:lnTo>
                    <a:lnTo>
                      <a:pt x="1031" y="5653"/>
                    </a:lnTo>
                    <a:lnTo>
                      <a:pt x="983" y="5597"/>
                    </a:lnTo>
                    <a:lnTo>
                      <a:pt x="946" y="5537"/>
                    </a:lnTo>
                    <a:lnTo>
                      <a:pt x="918" y="5470"/>
                    </a:lnTo>
                    <a:lnTo>
                      <a:pt x="900" y="5398"/>
                    </a:lnTo>
                    <a:lnTo>
                      <a:pt x="894" y="5322"/>
                    </a:lnTo>
                    <a:lnTo>
                      <a:pt x="894" y="1140"/>
                    </a:lnTo>
                    <a:lnTo>
                      <a:pt x="469" y="1140"/>
                    </a:lnTo>
                    <a:close/>
                    <a:moveTo>
                      <a:pt x="1363" y="375"/>
                    </a:moveTo>
                    <a:lnTo>
                      <a:pt x="1333" y="379"/>
                    </a:lnTo>
                    <a:lnTo>
                      <a:pt x="1307" y="393"/>
                    </a:lnTo>
                    <a:lnTo>
                      <a:pt x="1287" y="413"/>
                    </a:lnTo>
                    <a:lnTo>
                      <a:pt x="1273" y="439"/>
                    </a:lnTo>
                    <a:lnTo>
                      <a:pt x="1269" y="468"/>
                    </a:lnTo>
                    <a:lnTo>
                      <a:pt x="1269" y="5322"/>
                    </a:lnTo>
                    <a:lnTo>
                      <a:pt x="1273" y="5352"/>
                    </a:lnTo>
                    <a:lnTo>
                      <a:pt x="1287" y="5378"/>
                    </a:lnTo>
                    <a:lnTo>
                      <a:pt x="1307" y="5398"/>
                    </a:lnTo>
                    <a:lnTo>
                      <a:pt x="1333" y="5412"/>
                    </a:lnTo>
                    <a:lnTo>
                      <a:pt x="1363" y="5416"/>
                    </a:lnTo>
                    <a:lnTo>
                      <a:pt x="4985" y="5416"/>
                    </a:lnTo>
                    <a:lnTo>
                      <a:pt x="5015" y="5412"/>
                    </a:lnTo>
                    <a:lnTo>
                      <a:pt x="5041" y="5398"/>
                    </a:lnTo>
                    <a:lnTo>
                      <a:pt x="5061" y="5378"/>
                    </a:lnTo>
                    <a:lnTo>
                      <a:pt x="5075" y="5352"/>
                    </a:lnTo>
                    <a:lnTo>
                      <a:pt x="5079" y="5322"/>
                    </a:lnTo>
                    <a:lnTo>
                      <a:pt x="5079" y="468"/>
                    </a:lnTo>
                    <a:lnTo>
                      <a:pt x="5075" y="439"/>
                    </a:lnTo>
                    <a:lnTo>
                      <a:pt x="5061" y="413"/>
                    </a:lnTo>
                    <a:lnTo>
                      <a:pt x="5041" y="393"/>
                    </a:lnTo>
                    <a:lnTo>
                      <a:pt x="5015" y="379"/>
                    </a:lnTo>
                    <a:lnTo>
                      <a:pt x="4985" y="375"/>
                    </a:lnTo>
                    <a:lnTo>
                      <a:pt x="1363" y="375"/>
                    </a:lnTo>
                    <a:close/>
                    <a:moveTo>
                      <a:pt x="1363" y="0"/>
                    </a:moveTo>
                    <a:lnTo>
                      <a:pt x="4985" y="0"/>
                    </a:lnTo>
                    <a:lnTo>
                      <a:pt x="5061" y="6"/>
                    </a:lnTo>
                    <a:lnTo>
                      <a:pt x="5133" y="24"/>
                    </a:lnTo>
                    <a:lnTo>
                      <a:pt x="5201" y="52"/>
                    </a:lnTo>
                    <a:lnTo>
                      <a:pt x="5263" y="92"/>
                    </a:lnTo>
                    <a:lnTo>
                      <a:pt x="5316" y="138"/>
                    </a:lnTo>
                    <a:lnTo>
                      <a:pt x="5362" y="191"/>
                    </a:lnTo>
                    <a:lnTo>
                      <a:pt x="5402" y="253"/>
                    </a:lnTo>
                    <a:lnTo>
                      <a:pt x="5430" y="321"/>
                    </a:lnTo>
                    <a:lnTo>
                      <a:pt x="5448" y="393"/>
                    </a:lnTo>
                    <a:lnTo>
                      <a:pt x="5454" y="468"/>
                    </a:lnTo>
                    <a:lnTo>
                      <a:pt x="5454" y="5322"/>
                    </a:lnTo>
                    <a:lnTo>
                      <a:pt x="5448" y="5398"/>
                    </a:lnTo>
                    <a:lnTo>
                      <a:pt x="5430" y="5470"/>
                    </a:lnTo>
                    <a:lnTo>
                      <a:pt x="5402" y="5537"/>
                    </a:lnTo>
                    <a:lnTo>
                      <a:pt x="5362" y="5597"/>
                    </a:lnTo>
                    <a:lnTo>
                      <a:pt x="5316" y="5653"/>
                    </a:lnTo>
                    <a:lnTo>
                      <a:pt x="5263" y="5699"/>
                    </a:lnTo>
                    <a:lnTo>
                      <a:pt x="5201" y="5737"/>
                    </a:lnTo>
                    <a:lnTo>
                      <a:pt x="5133" y="5767"/>
                    </a:lnTo>
                    <a:lnTo>
                      <a:pt x="5061" y="5785"/>
                    </a:lnTo>
                    <a:lnTo>
                      <a:pt x="4985" y="5791"/>
                    </a:lnTo>
                    <a:lnTo>
                      <a:pt x="4560" y="5791"/>
                    </a:lnTo>
                    <a:lnTo>
                      <a:pt x="4560" y="6088"/>
                    </a:lnTo>
                    <a:lnTo>
                      <a:pt x="4554" y="6163"/>
                    </a:lnTo>
                    <a:lnTo>
                      <a:pt x="4536" y="6235"/>
                    </a:lnTo>
                    <a:lnTo>
                      <a:pt x="4508" y="6303"/>
                    </a:lnTo>
                    <a:lnTo>
                      <a:pt x="4469" y="6365"/>
                    </a:lnTo>
                    <a:lnTo>
                      <a:pt x="4423" y="6419"/>
                    </a:lnTo>
                    <a:lnTo>
                      <a:pt x="4369" y="6466"/>
                    </a:lnTo>
                    <a:lnTo>
                      <a:pt x="4307" y="6504"/>
                    </a:lnTo>
                    <a:lnTo>
                      <a:pt x="4239" y="6532"/>
                    </a:lnTo>
                    <a:lnTo>
                      <a:pt x="4167" y="6550"/>
                    </a:lnTo>
                    <a:lnTo>
                      <a:pt x="4092" y="6556"/>
                    </a:lnTo>
                    <a:lnTo>
                      <a:pt x="469" y="6556"/>
                    </a:lnTo>
                    <a:lnTo>
                      <a:pt x="393" y="6550"/>
                    </a:lnTo>
                    <a:lnTo>
                      <a:pt x="321" y="6532"/>
                    </a:lnTo>
                    <a:lnTo>
                      <a:pt x="253" y="6504"/>
                    </a:lnTo>
                    <a:lnTo>
                      <a:pt x="192" y="6466"/>
                    </a:lnTo>
                    <a:lnTo>
                      <a:pt x="138" y="6419"/>
                    </a:lnTo>
                    <a:lnTo>
                      <a:pt x="90" y="6365"/>
                    </a:lnTo>
                    <a:lnTo>
                      <a:pt x="52" y="6303"/>
                    </a:lnTo>
                    <a:lnTo>
                      <a:pt x="24" y="6235"/>
                    </a:lnTo>
                    <a:lnTo>
                      <a:pt x="6" y="6163"/>
                    </a:lnTo>
                    <a:lnTo>
                      <a:pt x="0" y="6088"/>
                    </a:lnTo>
                    <a:lnTo>
                      <a:pt x="0" y="1234"/>
                    </a:lnTo>
                    <a:lnTo>
                      <a:pt x="6" y="1158"/>
                    </a:lnTo>
                    <a:lnTo>
                      <a:pt x="24" y="1086"/>
                    </a:lnTo>
                    <a:lnTo>
                      <a:pt x="52" y="1019"/>
                    </a:lnTo>
                    <a:lnTo>
                      <a:pt x="90" y="959"/>
                    </a:lnTo>
                    <a:lnTo>
                      <a:pt x="138" y="903"/>
                    </a:lnTo>
                    <a:lnTo>
                      <a:pt x="192" y="857"/>
                    </a:lnTo>
                    <a:lnTo>
                      <a:pt x="253" y="819"/>
                    </a:lnTo>
                    <a:lnTo>
                      <a:pt x="321" y="791"/>
                    </a:lnTo>
                    <a:lnTo>
                      <a:pt x="393" y="773"/>
                    </a:lnTo>
                    <a:lnTo>
                      <a:pt x="469" y="767"/>
                    </a:lnTo>
                    <a:lnTo>
                      <a:pt x="894" y="767"/>
                    </a:lnTo>
                    <a:lnTo>
                      <a:pt x="894" y="468"/>
                    </a:lnTo>
                    <a:lnTo>
                      <a:pt x="900" y="393"/>
                    </a:lnTo>
                    <a:lnTo>
                      <a:pt x="918" y="321"/>
                    </a:lnTo>
                    <a:lnTo>
                      <a:pt x="946" y="253"/>
                    </a:lnTo>
                    <a:lnTo>
                      <a:pt x="983" y="191"/>
                    </a:lnTo>
                    <a:lnTo>
                      <a:pt x="1031" y="138"/>
                    </a:lnTo>
                    <a:lnTo>
                      <a:pt x="1085" y="92"/>
                    </a:lnTo>
                    <a:lnTo>
                      <a:pt x="1147" y="52"/>
                    </a:lnTo>
                    <a:lnTo>
                      <a:pt x="1215" y="24"/>
                    </a:lnTo>
                    <a:lnTo>
                      <a:pt x="1287" y="6"/>
                    </a:lnTo>
                    <a:lnTo>
                      <a:pt x="1363" y="0"/>
                    </a:lnTo>
                    <a:close/>
                  </a:path>
                </a:pathLst>
              </a:custGeom>
              <a:grpFill/>
              <a:ln w="3175">
                <a:noFill/>
                <a:prstDash val="solid"/>
                <a:round/>
                <a:headEnd/>
                <a:tailEnd/>
              </a:ln>
            </p:spPr>
            <p:txBody>
              <a:bodyPr vert="horz" wrap="square" lIns="91419" tIns="45709" rIns="91419" bIns="45709" numCol="1" anchor="t" anchorCtr="0" compatLnSpc="1">
                <a:prstTxWarp prst="textNoShape">
                  <a:avLst/>
                </a:prstTxWarp>
              </a:bodyPr>
              <a:lstStyle/>
              <a:p>
                <a:endParaRPr lang="en-IN" sz="1400">
                  <a:latin typeface="Arial" panose="020B0604020202020204" pitchFamily="34" charset="0"/>
                  <a:ea typeface="Ebrima" panose="02000000000000000000" pitchFamily="2" charset="0"/>
                  <a:cs typeface="Arial" panose="020B0604020202020204" pitchFamily="34" charset="0"/>
                </a:endParaRPr>
              </a:p>
            </p:txBody>
          </p:sp>
          <p:sp>
            <p:nvSpPr>
              <p:cNvPr id="89" name="Freeform 5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312DAFB-F985-4DAB-BF30-19A52B851A93}"/>
                  </a:ext>
                </a:extLst>
              </p:cNvPr>
              <p:cNvSpPr>
                <a:spLocks/>
              </p:cNvSpPr>
              <p:nvPr/>
            </p:nvSpPr>
            <p:spPr bwMode="auto">
              <a:xfrm>
                <a:off x="4305302" y="3106741"/>
                <a:ext cx="2476503" cy="296846"/>
              </a:xfrm>
              <a:custGeom>
                <a:avLst/>
                <a:gdLst>
                  <a:gd name="T0" fmla="*/ 187 w 3120"/>
                  <a:gd name="T1" fmla="*/ 0 h 375"/>
                  <a:gd name="T2" fmla="*/ 2932 w 3120"/>
                  <a:gd name="T3" fmla="*/ 0 h 375"/>
                  <a:gd name="T4" fmla="*/ 2974 w 3120"/>
                  <a:gd name="T5" fmla="*/ 4 h 375"/>
                  <a:gd name="T6" fmla="*/ 3014 w 3120"/>
                  <a:gd name="T7" fmla="*/ 18 h 375"/>
                  <a:gd name="T8" fmla="*/ 3050 w 3120"/>
                  <a:gd name="T9" fmla="*/ 42 h 375"/>
                  <a:gd name="T10" fmla="*/ 3078 w 3120"/>
                  <a:gd name="T11" fmla="*/ 70 h 375"/>
                  <a:gd name="T12" fmla="*/ 3100 w 3120"/>
                  <a:gd name="T13" fmla="*/ 104 h 375"/>
                  <a:gd name="T14" fmla="*/ 3114 w 3120"/>
                  <a:gd name="T15" fmla="*/ 144 h 375"/>
                  <a:gd name="T16" fmla="*/ 3120 w 3120"/>
                  <a:gd name="T17" fmla="*/ 187 h 375"/>
                  <a:gd name="T18" fmla="*/ 3114 w 3120"/>
                  <a:gd name="T19" fmla="*/ 229 h 375"/>
                  <a:gd name="T20" fmla="*/ 3100 w 3120"/>
                  <a:gd name="T21" fmla="*/ 269 h 375"/>
                  <a:gd name="T22" fmla="*/ 3078 w 3120"/>
                  <a:gd name="T23" fmla="*/ 303 h 375"/>
                  <a:gd name="T24" fmla="*/ 3050 w 3120"/>
                  <a:gd name="T25" fmla="*/ 333 h 375"/>
                  <a:gd name="T26" fmla="*/ 3014 w 3120"/>
                  <a:gd name="T27" fmla="*/ 355 h 375"/>
                  <a:gd name="T28" fmla="*/ 2974 w 3120"/>
                  <a:gd name="T29" fmla="*/ 369 h 375"/>
                  <a:gd name="T30" fmla="*/ 2932 w 3120"/>
                  <a:gd name="T31" fmla="*/ 375 h 375"/>
                  <a:gd name="T32" fmla="*/ 187 w 3120"/>
                  <a:gd name="T33" fmla="*/ 375 h 375"/>
                  <a:gd name="T34" fmla="*/ 143 w 3120"/>
                  <a:gd name="T35" fmla="*/ 369 h 375"/>
                  <a:gd name="T36" fmla="*/ 106 w 3120"/>
                  <a:gd name="T37" fmla="*/ 355 h 375"/>
                  <a:gd name="T38" fmla="*/ 70 w 3120"/>
                  <a:gd name="T39" fmla="*/ 333 h 375"/>
                  <a:gd name="T40" fmla="*/ 42 w 3120"/>
                  <a:gd name="T41" fmla="*/ 303 h 375"/>
                  <a:gd name="T42" fmla="*/ 20 w 3120"/>
                  <a:gd name="T43" fmla="*/ 269 h 375"/>
                  <a:gd name="T44" fmla="*/ 6 w 3120"/>
                  <a:gd name="T45" fmla="*/ 229 h 375"/>
                  <a:gd name="T46" fmla="*/ 0 w 3120"/>
                  <a:gd name="T47" fmla="*/ 187 h 375"/>
                  <a:gd name="T48" fmla="*/ 6 w 3120"/>
                  <a:gd name="T49" fmla="*/ 144 h 375"/>
                  <a:gd name="T50" fmla="*/ 20 w 3120"/>
                  <a:gd name="T51" fmla="*/ 104 h 375"/>
                  <a:gd name="T52" fmla="*/ 42 w 3120"/>
                  <a:gd name="T53" fmla="*/ 70 h 375"/>
                  <a:gd name="T54" fmla="*/ 70 w 3120"/>
                  <a:gd name="T55" fmla="*/ 42 h 375"/>
                  <a:gd name="T56" fmla="*/ 106 w 3120"/>
                  <a:gd name="T57" fmla="*/ 18 h 375"/>
                  <a:gd name="T58" fmla="*/ 143 w 3120"/>
                  <a:gd name="T59" fmla="*/ 4 h 375"/>
                  <a:gd name="T60" fmla="*/ 187 w 3120"/>
                  <a:gd name="T61"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5">
                    <a:moveTo>
                      <a:pt x="187" y="0"/>
                    </a:moveTo>
                    <a:lnTo>
                      <a:pt x="2932" y="0"/>
                    </a:lnTo>
                    <a:lnTo>
                      <a:pt x="2974" y="4"/>
                    </a:lnTo>
                    <a:lnTo>
                      <a:pt x="3014" y="18"/>
                    </a:lnTo>
                    <a:lnTo>
                      <a:pt x="3050" y="42"/>
                    </a:lnTo>
                    <a:lnTo>
                      <a:pt x="3078" y="70"/>
                    </a:lnTo>
                    <a:lnTo>
                      <a:pt x="3100" y="104"/>
                    </a:lnTo>
                    <a:lnTo>
                      <a:pt x="3114" y="144"/>
                    </a:lnTo>
                    <a:lnTo>
                      <a:pt x="3120" y="187"/>
                    </a:lnTo>
                    <a:lnTo>
                      <a:pt x="3114" y="229"/>
                    </a:lnTo>
                    <a:lnTo>
                      <a:pt x="3100" y="269"/>
                    </a:lnTo>
                    <a:lnTo>
                      <a:pt x="3078" y="303"/>
                    </a:lnTo>
                    <a:lnTo>
                      <a:pt x="3050" y="333"/>
                    </a:lnTo>
                    <a:lnTo>
                      <a:pt x="3014" y="355"/>
                    </a:lnTo>
                    <a:lnTo>
                      <a:pt x="2974" y="369"/>
                    </a:lnTo>
                    <a:lnTo>
                      <a:pt x="2932" y="375"/>
                    </a:lnTo>
                    <a:lnTo>
                      <a:pt x="187" y="375"/>
                    </a:lnTo>
                    <a:lnTo>
                      <a:pt x="143" y="369"/>
                    </a:lnTo>
                    <a:lnTo>
                      <a:pt x="106" y="355"/>
                    </a:lnTo>
                    <a:lnTo>
                      <a:pt x="70" y="333"/>
                    </a:lnTo>
                    <a:lnTo>
                      <a:pt x="42" y="303"/>
                    </a:lnTo>
                    <a:lnTo>
                      <a:pt x="20" y="269"/>
                    </a:lnTo>
                    <a:lnTo>
                      <a:pt x="6" y="229"/>
                    </a:lnTo>
                    <a:lnTo>
                      <a:pt x="0" y="187"/>
                    </a:lnTo>
                    <a:lnTo>
                      <a:pt x="6" y="144"/>
                    </a:lnTo>
                    <a:lnTo>
                      <a:pt x="20" y="104"/>
                    </a:lnTo>
                    <a:lnTo>
                      <a:pt x="42" y="70"/>
                    </a:lnTo>
                    <a:lnTo>
                      <a:pt x="70" y="42"/>
                    </a:lnTo>
                    <a:lnTo>
                      <a:pt x="106" y="18"/>
                    </a:lnTo>
                    <a:lnTo>
                      <a:pt x="143" y="4"/>
                    </a:lnTo>
                    <a:lnTo>
                      <a:pt x="187" y="0"/>
                    </a:lnTo>
                    <a:close/>
                  </a:path>
                </a:pathLst>
              </a:custGeom>
              <a:grpFill/>
              <a:ln w="3175">
                <a:noFill/>
                <a:prstDash val="solid"/>
                <a:round/>
                <a:headEnd/>
                <a:tailEnd/>
              </a:ln>
            </p:spPr>
            <p:txBody>
              <a:bodyPr vert="horz" wrap="square" lIns="91419" tIns="45709" rIns="91419" bIns="45709" numCol="1" anchor="t" anchorCtr="0" compatLnSpc="1">
                <a:prstTxWarp prst="textNoShape">
                  <a:avLst/>
                </a:prstTxWarp>
              </a:bodyPr>
              <a:lstStyle/>
              <a:p>
                <a:endParaRPr lang="en-IN" sz="1400">
                  <a:latin typeface="Arial" panose="020B0604020202020204" pitchFamily="34" charset="0"/>
                  <a:ea typeface="Ebrima" panose="02000000000000000000" pitchFamily="2" charset="0"/>
                  <a:cs typeface="Arial" panose="020B0604020202020204" pitchFamily="34" charset="0"/>
                </a:endParaRPr>
              </a:p>
            </p:txBody>
          </p:sp>
          <p:sp>
            <p:nvSpPr>
              <p:cNvPr id="90" name="Freeform 57">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B613312-8265-41A3-BFE9-705EF5990A24}"/>
                  </a:ext>
                </a:extLst>
              </p:cNvPr>
              <p:cNvSpPr>
                <a:spLocks/>
              </p:cNvSpPr>
              <p:nvPr/>
            </p:nvSpPr>
            <p:spPr bwMode="auto">
              <a:xfrm>
                <a:off x="4305302" y="3813172"/>
                <a:ext cx="2476503" cy="296846"/>
              </a:xfrm>
              <a:custGeom>
                <a:avLst/>
                <a:gdLst>
                  <a:gd name="T0" fmla="*/ 187 w 3120"/>
                  <a:gd name="T1" fmla="*/ 0 h 375"/>
                  <a:gd name="T2" fmla="*/ 2932 w 3120"/>
                  <a:gd name="T3" fmla="*/ 0 h 375"/>
                  <a:gd name="T4" fmla="*/ 2974 w 3120"/>
                  <a:gd name="T5" fmla="*/ 6 h 375"/>
                  <a:gd name="T6" fmla="*/ 3014 w 3120"/>
                  <a:gd name="T7" fmla="*/ 20 h 375"/>
                  <a:gd name="T8" fmla="*/ 3050 w 3120"/>
                  <a:gd name="T9" fmla="*/ 42 h 375"/>
                  <a:gd name="T10" fmla="*/ 3078 w 3120"/>
                  <a:gd name="T11" fmla="*/ 72 h 375"/>
                  <a:gd name="T12" fmla="*/ 3100 w 3120"/>
                  <a:gd name="T13" fmla="*/ 106 h 375"/>
                  <a:gd name="T14" fmla="*/ 3114 w 3120"/>
                  <a:gd name="T15" fmla="*/ 146 h 375"/>
                  <a:gd name="T16" fmla="*/ 3120 w 3120"/>
                  <a:gd name="T17" fmla="*/ 187 h 375"/>
                  <a:gd name="T18" fmla="*/ 3114 w 3120"/>
                  <a:gd name="T19" fmla="*/ 231 h 375"/>
                  <a:gd name="T20" fmla="*/ 3100 w 3120"/>
                  <a:gd name="T21" fmla="*/ 271 h 375"/>
                  <a:gd name="T22" fmla="*/ 3078 w 3120"/>
                  <a:gd name="T23" fmla="*/ 305 h 375"/>
                  <a:gd name="T24" fmla="*/ 3050 w 3120"/>
                  <a:gd name="T25" fmla="*/ 333 h 375"/>
                  <a:gd name="T26" fmla="*/ 3014 w 3120"/>
                  <a:gd name="T27" fmla="*/ 357 h 375"/>
                  <a:gd name="T28" fmla="*/ 2974 w 3120"/>
                  <a:gd name="T29" fmla="*/ 371 h 375"/>
                  <a:gd name="T30" fmla="*/ 2932 w 3120"/>
                  <a:gd name="T31" fmla="*/ 375 h 375"/>
                  <a:gd name="T32" fmla="*/ 187 w 3120"/>
                  <a:gd name="T33" fmla="*/ 375 h 375"/>
                  <a:gd name="T34" fmla="*/ 143 w 3120"/>
                  <a:gd name="T35" fmla="*/ 371 h 375"/>
                  <a:gd name="T36" fmla="*/ 106 w 3120"/>
                  <a:gd name="T37" fmla="*/ 357 h 375"/>
                  <a:gd name="T38" fmla="*/ 70 w 3120"/>
                  <a:gd name="T39" fmla="*/ 335 h 375"/>
                  <a:gd name="T40" fmla="*/ 42 w 3120"/>
                  <a:gd name="T41" fmla="*/ 305 h 375"/>
                  <a:gd name="T42" fmla="*/ 20 w 3120"/>
                  <a:gd name="T43" fmla="*/ 271 h 375"/>
                  <a:gd name="T44" fmla="*/ 6 w 3120"/>
                  <a:gd name="T45" fmla="*/ 231 h 375"/>
                  <a:gd name="T46" fmla="*/ 0 w 3120"/>
                  <a:gd name="T47" fmla="*/ 187 h 375"/>
                  <a:gd name="T48" fmla="*/ 6 w 3120"/>
                  <a:gd name="T49" fmla="*/ 146 h 375"/>
                  <a:gd name="T50" fmla="*/ 20 w 3120"/>
                  <a:gd name="T51" fmla="*/ 106 h 375"/>
                  <a:gd name="T52" fmla="*/ 42 w 3120"/>
                  <a:gd name="T53" fmla="*/ 72 h 375"/>
                  <a:gd name="T54" fmla="*/ 70 w 3120"/>
                  <a:gd name="T55" fmla="*/ 42 h 375"/>
                  <a:gd name="T56" fmla="*/ 106 w 3120"/>
                  <a:gd name="T57" fmla="*/ 20 h 375"/>
                  <a:gd name="T58" fmla="*/ 143 w 3120"/>
                  <a:gd name="T59" fmla="*/ 6 h 375"/>
                  <a:gd name="T60" fmla="*/ 187 w 3120"/>
                  <a:gd name="T61"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5">
                    <a:moveTo>
                      <a:pt x="187" y="0"/>
                    </a:moveTo>
                    <a:lnTo>
                      <a:pt x="2932" y="0"/>
                    </a:lnTo>
                    <a:lnTo>
                      <a:pt x="2974" y="6"/>
                    </a:lnTo>
                    <a:lnTo>
                      <a:pt x="3014" y="20"/>
                    </a:lnTo>
                    <a:lnTo>
                      <a:pt x="3050" y="42"/>
                    </a:lnTo>
                    <a:lnTo>
                      <a:pt x="3078" y="72"/>
                    </a:lnTo>
                    <a:lnTo>
                      <a:pt x="3100" y="106"/>
                    </a:lnTo>
                    <a:lnTo>
                      <a:pt x="3114" y="146"/>
                    </a:lnTo>
                    <a:lnTo>
                      <a:pt x="3120" y="187"/>
                    </a:lnTo>
                    <a:lnTo>
                      <a:pt x="3114" y="231"/>
                    </a:lnTo>
                    <a:lnTo>
                      <a:pt x="3100" y="271"/>
                    </a:lnTo>
                    <a:lnTo>
                      <a:pt x="3078" y="305"/>
                    </a:lnTo>
                    <a:lnTo>
                      <a:pt x="3050" y="333"/>
                    </a:lnTo>
                    <a:lnTo>
                      <a:pt x="3014" y="357"/>
                    </a:lnTo>
                    <a:lnTo>
                      <a:pt x="2974" y="371"/>
                    </a:lnTo>
                    <a:lnTo>
                      <a:pt x="2932" y="375"/>
                    </a:lnTo>
                    <a:lnTo>
                      <a:pt x="187" y="375"/>
                    </a:lnTo>
                    <a:lnTo>
                      <a:pt x="143" y="371"/>
                    </a:lnTo>
                    <a:lnTo>
                      <a:pt x="106" y="357"/>
                    </a:lnTo>
                    <a:lnTo>
                      <a:pt x="70" y="335"/>
                    </a:lnTo>
                    <a:lnTo>
                      <a:pt x="42" y="305"/>
                    </a:lnTo>
                    <a:lnTo>
                      <a:pt x="20" y="271"/>
                    </a:lnTo>
                    <a:lnTo>
                      <a:pt x="6" y="231"/>
                    </a:lnTo>
                    <a:lnTo>
                      <a:pt x="0" y="187"/>
                    </a:lnTo>
                    <a:lnTo>
                      <a:pt x="6" y="146"/>
                    </a:lnTo>
                    <a:lnTo>
                      <a:pt x="20" y="106"/>
                    </a:lnTo>
                    <a:lnTo>
                      <a:pt x="42" y="72"/>
                    </a:lnTo>
                    <a:lnTo>
                      <a:pt x="70" y="42"/>
                    </a:lnTo>
                    <a:lnTo>
                      <a:pt x="106" y="20"/>
                    </a:lnTo>
                    <a:lnTo>
                      <a:pt x="143" y="6"/>
                    </a:lnTo>
                    <a:lnTo>
                      <a:pt x="187" y="0"/>
                    </a:lnTo>
                    <a:close/>
                  </a:path>
                </a:pathLst>
              </a:custGeom>
              <a:grpFill/>
              <a:ln w="3175">
                <a:noFill/>
                <a:prstDash val="solid"/>
                <a:round/>
                <a:headEnd/>
                <a:tailEnd/>
              </a:ln>
            </p:spPr>
            <p:txBody>
              <a:bodyPr vert="horz" wrap="square" lIns="91419" tIns="45709" rIns="91419" bIns="45709" numCol="1" anchor="t" anchorCtr="0" compatLnSpc="1">
                <a:prstTxWarp prst="textNoShape">
                  <a:avLst/>
                </a:prstTxWarp>
              </a:bodyPr>
              <a:lstStyle/>
              <a:p>
                <a:endParaRPr lang="en-IN" sz="1400">
                  <a:latin typeface="Arial" panose="020B0604020202020204" pitchFamily="34" charset="0"/>
                  <a:ea typeface="Ebrima" panose="02000000000000000000" pitchFamily="2" charset="0"/>
                  <a:cs typeface="Arial" panose="020B0604020202020204" pitchFamily="34" charset="0"/>
                </a:endParaRPr>
              </a:p>
            </p:txBody>
          </p:sp>
          <p:sp>
            <p:nvSpPr>
              <p:cNvPr id="91" name="Freeform 5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FD18DB5-95CF-4AC7-A007-E88FE7167809}"/>
                  </a:ext>
                </a:extLst>
              </p:cNvPr>
              <p:cNvSpPr>
                <a:spLocks/>
              </p:cNvSpPr>
              <p:nvPr/>
            </p:nvSpPr>
            <p:spPr bwMode="auto">
              <a:xfrm>
                <a:off x="4305302" y="4519603"/>
                <a:ext cx="2476503" cy="296846"/>
              </a:xfrm>
              <a:custGeom>
                <a:avLst/>
                <a:gdLst>
                  <a:gd name="T0" fmla="*/ 187 w 3120"/>
                  <a:gd name="T1" fmla="*/ 0 h 375"/>
                  <a:gd name="T2" fmla="*/ 2932 w 3120"/>
                  <a:gd name="T3" fmla="*/ 0 h 375"/>
                  <a:gd name="T4" fmla="*/ 2974 w 3120"/>
                  <a:gd name="T5" fmla="*/ 4 h 375"/>
                  <a:gd name="T6" fmla="*/ 3014 w 3120"/>
                  <a:gd name="T7" fmla="*/ 20 h 375"/>
                  <a:gd name="T8" fmla="*/ 3050 w 3120"/>
                  <a:gd name="T9" fmla="*/ 42 h 375"/>
                  <a:gd name="T10" fmla="*/ 3078 w 3120"/>
                  <a:gd name="T11" fmla="*/ 70 h 375"/>
                  <a:gd name="T12" fmla="*/ 3100 w 3120"/>
                  <a:gd name="T13" fmla="*/ 106 h 375"/>
                  <a:gd name="T14" fmla="*/ 3114 w 3120"/>
                  <a:gd name="T15" fmla="*/ 144 h 375"/>
                  <a:gd name="T16" fmla="*/ 3120 w 3120"/>
                  <a:gd name="T17" fmla="*/ 188 h 375"/>
                  <a:gd name="T18" fmla="*/ 3114 w 3120"/>
                  <a:gd name="T19" fmla="*/ 229 h 375"/>
                  <a:gd name="T20" fmla="*/ 3100 w 3120"/>
                  <a:gd name="T21" fmla="*/ 269 h 375"/>
                  <a:gd name="T22" fmla="*/ 3078 w 3120"/>
                  <a:gd name="T23" fmla="*/ 305 h 375"/>
                  <a:gd name="T24" fmla="*/ 3050 w 3120"/>
                  <a:gd name="T25" fmla="*/ 333 h 375"/>
                  <a:gd name="T26" fmla="*/ 3014 w 3120"/>
                  <a:gd name="T27" fmla="*/ 355 h 375"/>
                  <a:gd name="T28" fmla="*/ 2974 w 3120"/>
                  <a:gd name="T29" fmla="*/ 369 h 375"/>
                  <a:gd name="T30" fmla="*/ 2932 w 3120"/>
                  <a:gd name="T31" fmla="*/ 375 h 375"/>
                  <a:gd name="T32" fmla="*/ 187 w 3120"/>
                  <a:gd name="T33" fmla="*/ 375 h 375"/>
                  <a:gd name="T34" fmla="*/ 143 w 3120"/>
                  <a:gd name="T35" fmla="*/ 369 h 375"/>
                  <a:gd name="T36" fmla="*/ 106 w 3120"/>
                  <a:gd name="T37" fmla="*/ 355 h 375"/>
                  <a:gd name="T38" fmla="*/ 70 w 3120"/>
                  <a:gd name="T39" fmla="*/ 333 h 375"/>
                  <a:gd name="T40" fmla="*/ 42 w 3120"/>
                  <a:gd name="T41" fmla="*/ 305 h 375"/>
                  <a:gd name="T42" fmla="*/ 20 w 3120"/>
                  <a:gd name="T43" fmla="*/ 269 h 375"/>
                  <a:gd name="T44" fmla="*/ 6 w 3120"/>
                  <a:gd name="T45" fmla="*/ 229 h 375"/>
                  <a:gd name="T46" fmla="*/ 0 w 3120"/>
                  <a:gd name="T47" fmla="*/ 188 h 375"/>
                  <a:gd name="T48" fmla="*/ 6 w 3120"/>
                  <a:gd name="T49" fmla="*/ 144 h 375"/>
                  <a:gd name="T50" fmla="*/ 20 w 3120"/>
                  <a:gd name="T51" fmla="*/ 106 h 375"/>
                  <a:gd name="T52" fmla="*/ 42 w 3120"/>
                  <a:gd name="T53" fmla="*/ 70 h 375"/>
                  <a:gd name="T54" fmla="*/ 70 w 3120"/>
                  <a:gd name="T55" fmla="*/ 42 h 375"/>
                  <a:gd name="T56" fmla="*/ 106 w 3120"/>
                  <a:gd name="T57" fmla="*/ 20 h 375"/>
                  <a:gd name="T58" fmla="*/ 143 w 3120"/>
                  <a:gd name="T59" fmla="*/ 4 h 375"/>
                  <a:gd name="T60" fmla="*/ 187 w 3120"/>
                  <a:gd name="T61"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5">
                    <a:moveTo>
                      <a:pt x="187" y="0"/>
                    </a:moveTo>
                    <a:lnTo>
                      <a:pt x="2932" y="0"/>
                    </a:lnTo>
                    <a:lnTo>
                      <a:pt x="2974" y="4"/>
                    </a:lnTo>
                    <a:lnTo>
                      <a:pt x="3014" y="20"/>
                    </a:lnTo>
                    <a:lnTo>
                      <a:pt x="3050" y="42"/>
                    </a:lnTo>
                    <a:lnTo>
                      <a:pt x="3078" y="70"/>
                    </a:lnTo>
                    <a:lnTo>
                      <a:pt x="3100" y="106"/>
                    </a:lnTo>
                    <a:lnTo>
                      <a:pt x="3114" y="144"/>
                    </a:lnTo>
                    <a:lnTo>
                      <a:pt x="3120" y="188"/>
                    </a:lnTo>
                    <a:lnTo>
                      <a:pt x="3114" y="229"/>
                    </a:lnTo>
                    <a:lnTo>
                      <a:pt x="3100" y="269"/>
                    </a:lnTo>
                    <a:lnTo>
                      <a:pt x="3078" y="305"/>
                    </a:lnTo>
                    <a:lnTo>
                      <a:pt x="3050" y="333"/>
                    </a:lnTo>
                    <a:lnTo>
                      <a:pt x="3014" y="355"/>
                    </a:lnTo>
                    <a:lnTo>
                      <a:pt x="2974" y="369"/>
                    </a:lnTo>
                    <a:lnTo>
                      <a:pt x="2932" y="375"/>
                    </a:lnTo>
                    <a:lnTo>
                      <a:pt x="187" y="375"/>
                    </a:lnTo>
                    <a:lnTo>
                      <a:pt x="143" y="369"/>
                    </a:lnTo>
                    <a:lnTo>
                      <a:pt x="106" y="355"/>
                    </a:lnTo>
                    <a:lnTo>
                      <a:pt x="70" y="333"/>
                    </a:lnTo>
                    <a:lnTo>
                      <a:pt x="42" y="305"/>
                    </a:lnTo>
                    <a:lnTo>
                      <a:pt x="20" y="269"/>
                    </a:lnTo>
                    <a:lnTo>
                      <a:pt x="6" y="229"/>
                    </a:lnTo>
                    <a:lnTo>
                      <a:pt x="0" y="188"/>
                    </a:lnTo>
                    <a:lnTo>
                      <a:pt x="6" y="144"/>
                    </a:lnTo>
                    <a:lnTo>
                      <a:pt x="20" y="106"/>
                    </a:lnTo>
                    <a:lnTo>
                      <a:pt x="42" y="70"/>
                    </a:lnTo>
                    <a:lnTo>
                      <a:pt x="70" y="42"/>
                    </a:lnTo>
                    <a:lnTo>
                      <a:pt x="106" y="20"/>
                    </a:lnTo>
                    <a:lnTo>
                      <a:pt x="143" y="4"/>
                    </a:lnTo>
                    <a:lnTo>
                      <a:pt x="187" y="0"/>
                    </a:lnTo>
                    <a:close/>
                  </a:path>
                </a:pathLst>
              </a:custGeom>
              <a:grpFill/>
              <a:ln w="3175">
                <a:noFill/>
                <a:prstDash val="solid"/>
                <a:round/>
                <a:headEnd/>
                <a:tailEnd/>
              </a:ln>
            </p:spPr>
            <p:txBody>
              <a:bodyPr vert="horz" wrap="square" lIns="91419" tIns="45709" rIns="91419" bIns="45709" numCol="1" anchor="t" anchorCtr="0" compatLnSpc="1">
                <a:prstTxWarp prst="textNoShape">
                  <a:avLst/>
                </a:prstTxWarp>
              </a:bodyPr>
              <a:lstStyle/>
              <a:p>
                <a:endParaRPr lang="en-IN" sz="1400">
                  <a:latin typeface="Arial" panose="020B0604020202020204" pitchFamily="34" charset="0"/>
                  <a:ea typeface="Ebrima" panose="02000000000000000000" pitchFamily="2" charset="0"/>
                  <a:cs typeface="Arial" panose="020B0604020202020204" pitchFamily="34" charset="0"/>
                </a:endParaRPr>
              </a:p>
            </p:txBody>
          </p:sp>
          <p:sp>
            <p:nvSpPr>
              <p:cNvPr id="92" name="Freeform 5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A13F325-4E9D-4E02-9C45-83BFA717D22E}"/>
                  </a:ext>
                </a:extLst>
              </p:cNvPr>
              <p:cNvSpPr>
                <a:spLocks/>
              </p:cNvSpPr>
              <p:nvPr/>
            </p:nvSpPr>
            <p:spPr bwMode="auto">
              <a:xfrm>
                <a:off x="4305302" y="5227629"/>
                <a:ext cx="2476503" cy="295285"/>
              </a:xfrm>
              <a:custGeom>
                <a:avLst/>
                <a:gdLst>
                  <a:gd name="T0" fmla="*/ 187 w 3120"/>
                  <a:gd name="T1" fmla="*/ 0 h 373"/>
                  <a:gd name="T2" fmla="*/ 2932 w 3120"/>
                  <a:gd name="T3" fmla="*/ 0 h 373"/>
                  <a:gd name="T4" fmla="*/ 2974 w 3120"/>
                  <a:gd name="T5" fmla="*/ 4 h 373"/>
                  <a:gd name="T6" fmla="*/ 3014 w 3120"/>
                  <a:gd name="T7" fmla="*/ 18 h 373"/>
                  <a:gd name="T8" fmla="*/ 3050 w 3120"/>
                  <a:gd name="T9" fmla="*/ 40 h 373"/>
                  <a:gd name="T10" fmla="*/ 3078 w 3120"/>
                  <a:gd name="T11" fmla="*/ 70 h 373"/>
                  <a:gd name="T12" fmla="*/ 3100 w 3120"/>
                  <a:gd name="T13" fmla="*/ 104 h 373"/>
                  <a:gd name="T14" fmla="*/ 3114 w 3120"/>
                  <a:gd name="T15" fmla="*/ 144 h 373"/>
                  <a:gd name="T16" fmla="*/ 3120 w 3120"/>
                  <a:gd name="T17" fmla="*/ 186 h 373"/>
                  <a:gd name="T18" fmla="*/ 3114 w 3120"/>
                  <a:gd name="T19" fmla="*/ 229 h 373"/>
                  <a:gd name="T20" fmla="*/ 3100 w 3120"/>
                  <a:gd name="T21" fmla="*/ 269 h 373"/>
                  <a:gd name="T22" fmla="*/ 3078 w 3120"/>
                  <a:gd name="T23" fmla="*/ 303 h 373"/>
                  <a:gd name="T24" fmla="*/ 3050 w 3120"/>
                  <a:gd name="T25" fmla="*/ 333 h 373"/>
                  <a:gd name="T26" fmla="*/ 3014 w 3120"/>
                  <a:gd name="T27" fmla="*/ 355 h 373"/>
                  <a:gd name="T28" fmla="*/ 2974 w 3120"/>
                  <a:gd name="T29" fmla="*/ 369 h 373"/>
                  <a:gd name="T30" fmla="*/ 2932 w 3120"/>
                  <a:gd name="T31" fmla="*/ 373 h 373"/>
                  <a:gd name="T32" fmla="*/ 187 w 3120"/>
                  <a:gd name="T33" fmla="*/ 373 h 373"/>
                  <a:gd name="T34" fmla="*/ 143 w 3120"/>
                  <a:gd name="T35" fmla="*/ 369 h 373"/>
                  <a:gd name="T36" fmla="*/ 106 w 3120"/>
                  <a:gd name="T37" fmla="*/ 355 h 373"/>
                  <a:gd name="T38" fmla="*/ 70 w 3120"/>
                  <a:gd name="T39" fmla="*/ 333 h 373"/>
                  <a:gd name="T40" fmla="*/ 42 w 3120"/>
                  <a:gd name="T41" fmla="*/ 303 h 373"/>
                  <a:gd name="T42" fmla="*/ 20 w 3120"/>
                  <a:gd name="T43" fmla="*/ 269 h 373"/>
                  <a:gd name="T44" fmla="*/ 6 w 3120"/>
                  <a:gd name="T45" fmla="*/ 229 h 373"/>
                  <a:gd name="T46" fmla="*/ 0 w 3120"/>
                  <a:gd name="T47" fmla="*/ 186 h 373"/>
                  <a:gd name="T48" fmla="*/ 6 w 3120"/>
                  <a:gd name="T49" fmla="*/ 144 h 373"/>
                  <a:gd name="T50" fmla="*/ 20 w 3120"/>
                  <a:gd name="T51" fmla="*/ 104 h 373"/>
                  <a:gd name="T52" fmla="*/ 42 w 3120"/>
                  <a:gd name="T53" fmla="*/ 70 h 373"/>
                  <a:gd name="T54" fmla="*/ 70 w 3120"/>
                  <a:gd name="T55" fmla="*/ 40 h 373"/>
                  <a:gd name="T56" fmla="*/ 106 w 3120"/>
                  <a:gd name="T57" fmla="*/ 18 h 373"/>
                  <a:gd name="T58" fmla="*/ 143 w 3120"/>
                  <a:gd name="T59" fmla="*/ 4 h 373"/>
                  <a:gd name="T60" fmla="*/ 187 w 3120"/>
                  <a:gd name="T61"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3">
                    <a:moveTo>
                      <a:pt x="187" y="0"/>
                    </a:moveTo>
                    <a:lnTo>
                      <a:pt x="2932" y="0"/>
                    </a:lnTo>
                    <a:lnTo>
                      <a:pt x="2974" y="4"/>
                    </a:lnTo>
                    <a:lnTo>
                      <a:pt x="3014" y="18"/>
                    </a:lnTo>
                    <a:lnTo>
                      <a:pt x="3050" y="40"/>
                    </a:lnTo>
                    <a:lnTo>
                      <a:pt x="3078" y="70"/>
                    </a:lnTo>
                    <a:lnTo>
                      <a:pt x="3100" y="104"/>
                    </a:lnTo>
                    <a:lnTo>
                      <a:pt x="3114" y="144"/>
                    </a:lnTo>
                    <a:lnTo>
                      <a:pt x="3120" y="186"/>
                    </a:lnTo>
                    <a:lnTo>
                      <a:pt x="3114" y="229"/>
                    </a:lnTo>
                    <a:lnTo>
                      <a:pt x="3100" y="269"/>
                    </a:lnTo>
                    <a:lnTo>
                      <a:pt x="3078" y="303"/>
                    </a:lnTo>
                    <a:lnTo>
                      <a:pt x="3050" y="333"/>
                    </a:lnTo>
                    <a:lnTo>
                      <a:pt x="3014" y="355"/>
                    </a:lnTo>
                    <a:lnTo>
                      <a:pt x="2974" y="369"/>
                    </a:lnTo>
                    <a:lnTo>
                      <a:pt x="2932" y="373"/>
                    </a:lnTo>
                    <a:lnTo>
                      <a:pt x="187" y="373"/>
                    </a:lnTo>
                    <a:lnTo>
                      <a:pt x="143" y="369"/>
                    </a:lnTo>
                    <a:lnTo>
                      <a:pt x="106" y="355"/>
                    </a:lnTo>
                    <a:lnTo>
                      <a:pt x="70" y="333"/>
                    </a:lnTo>
                    <a:lnTo>
                      <a:pt x="42" y="303"/>
                    </a:lnTo>
                    <a:lnTo>
                      <a:pt x="20" y="269"/>
                    </a:lnTo>
                    <a:lnTo>
                      <a:pt x="6" y="229"/>
                    </a:lnTo>
                    <a:lnTo>
                      <a:pt x="0" y="186"/>
                    </a:lnTo>
                    <a:lnTo>
                      <a:pt x="6" y="144"/>
                    </a:lnTo>
                    <a:lnTo>
                      <a:pt x="20" y="104"/>
                    </a:lnTo>
                    <a:lnTo>
                      <a:pt x="42" y="70"/>
                    </a:lnTo>
                    <a:lnTo>
                      <a:pt x="70" y="40"/>
                    </a:lnTo>
                    <a:lnTo>
                      <a:pt x="106" y="18"/>
                    </a:lnTo>
                    <a:lnTo>
                      <a:pt x="143" y="4"/>
                    </a:lnTo>
                    <a:lnTo>
                      <a:pt x="187" y="0"/>
                    </a:lnTo>
                    <a:close/>
                  </a:path>
                </a:pathLst>
              </a:custGeom>
              <a:grpFill/>
              <a:ln w="3175">
                <a:noFill/>
                <a:prstDash val="solid"/>
                <a:round/>
                <a:headEnd/>
                <a:tailEnd/>
              </a:ln>
            </p:spPr>
            <p:txBody>
              <a:bodyPr vert="horz" wrap="square" lIns="91419" tIns="45709" rIns="91419" bIns="45709" numCol="1" anchor="t" anchorCtr="0" compatLnSpc="1">
                <a:prstTxWarp prst="textNoShape">
                  <a:avLst/>
                </a:prstTxWarp>
              </a:bodyPr>
              <a:lstStyle/>
              <a:p>
                <a:endParaRPr lang="en-IN" sz="1400">
                  <a:latin typeface="Arial" panose="020B0604020202020204" pitchFamily="34" charset="0"/>
                  <a:ea typeface="Ebrima" panose="02000000000000000000" pitchFamily="2" charset="0"/>
                  <a:cs typeface="Arial" panose="020B0604020202020204" pitchFamily="34" charset="0"/>
                </a:endParaRPr>
              </a:p>
            </p:txBody>
          </p:sp>
        </p:grpSp>
        <p:sp>
          <p:nvSpPr>
            <p:cNvPr id="87" name="TextBox 28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A5ED1BB-D74B-4E1A-B04C-33638ED96AF6}"/>
                </a:ext>
              </a:extLst>
            </p:cNvPr>
            <p:cNvSpPr txBox="1"/>
            <p:nvPr/>
          </p:nvSpPr>
          <p:spPr>
            <a:xfrm>
              <a:off x="9483879" y="1194554"/>
              <a:ext cx="2156343" cy="246220"/>
            </a:xfrm>
            <a:prstGeom prst="rect">
              <a:avLst/>
            </a:prstGeom>
            <a:noFill/>
          </p:spPr>
          <p:txBody>
            <a:bodyPr wrap="square" lIns="0" tIns="0" rIns="0" bIns="0" rtlCol="0">
              <a:spAutoFit/>
            </a:bodyPr>
            <a:lstStyle/>
            <a:p>
              <a:r>
                <a:rPr lang="es-GT" sz="1600" b="1" dirty="0">
                  <a:latin typeface="Arial" panose="020B0604020202020204" pitchFamily="34" charset="0"/>
                  <a:ea typeface="Ebrima" panose="02000000000000000000" pitchFamily="2" charset="0"/>
                  <a:cs typeface="Arial" panose="020B0604020202020204" pitchFamily="34" charset="0"/>
                </a:rPr>
                <a:t>Fecha de Inicio </a:t>
              </a:r>
            </a:p>
          </p:txBody>
        </p:sp>
      </p:grpSp>
      <p:sp>
        <p:nvSpPr>
          <p:cNvPr id="93" name="TextBox 20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B91D395-741E-41A5-A473-1F38582F1F71}"/>
              </a:ext>
            </a:extLst>
          </p:cNvPr>
          <p:cNvSpPr txBox="1"/>
          <p:nvPr/>
        </p:nvSpPr>
        <p:spPr>
          <a:xfrm>
            <a:off x="9663818" y="5738599"/>
            <a:ext cx="2490172" cy="307777"/>
          </a:xfrm>
          <a:prstGeom prst="rect">
            <a:avLst/>
          </a:prstGeom>
          <a:noFill/>
        </p:spPr>
        <p:txBody>
          <a:bodyPr wrap="square" lIns="0" tIns="0" rIns="0" bIns="0" rtlCol="0">
            <a:spAutoFit/>
          </a:bodyPr>
          <a:lstStyle>
            <a:defPPr>
              <a:defRPr lang="en-US"/>
            </a:defPPr>
            <a:lvl1pPr>
              <a:defRPr sz="1200" b="1">
                <a:solidFill>
                  <a:schemeClr val="tx1">
                    <a:lumMod val="75000"/>
                    <a:lumOff val="25000"/>
                  </a:schemeClr>
                </a:solidFill>
                <a:cs typeface="Arial" pitchFamily="34" charset="0"/>
              </a:defRPr>
            </a:lvl1pPr>
          </a:lstStyle>
          <a:p>
            <a:pPr algn="ctr"/>
            <a:r>
              <a:rPr lang="en-GB" sz="2000" dirty="0" err="1">
                <a:solidFill>
                  <a:schemeClr val="accent2"/>
                </a:solidFill>
                <a:latin typeface="Arial" panose="020B0604020202020204" pitchFamily="34" charset="0"/>
              </a:rPr>
              <a:t>Enero</a:t>
            </a:r>
            <a:r>
              <a:rPr lang="en-GB" sz="2000" dirty="0">
                <a:solidFill>
                  <a:schemeClr val="accent2"/>
                </a:solidFill>
                <a:latin typeface="Arial" panose="020B0604020202020204" pitchFamily="34" charset="0"/>
              </a:rPr>
              <a:t> 2019</a:t>
            </a:r>
          </a:p>
        </p:txBody>
      </p:sp>
      <p:sp>
        <p:nvSpPr>
          <p:cNvPr id="94" name="TextBox 9">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70BC9DCB-8BCB-4093-B4B0-08D2C5D0BD89}"/>
              </a:ext>
            </a:extLst>
          </p:cNvPr>
          <p:cNvSpPr txBox="1"/>
          <p:nvPr/>
        </p:nvSpPr>
        <p:spPr>
          <a:xfrm>
            <a:off x="9590037" y="1438684"/>
            <a:ext cx="2280570" cy="615553"/>
          </a:xfrm>
          <a:prstGeom prst="rect">
            <a:avLst/>
          </a:prstGeom>
          <a:noFill/>
        </p:spPr>
        <p:txBody>
          <a:bodyPr wrap="square" lIns="0" tIns="0" rIns="0" bIns="0" rtlCol="0">
            <a:spAutoFit/>
          </a:bodyPr>
          <a:lstStyle>
            <a:defPPr>
              <a:defRPr lang="en-US"/>
            </a:defPPr>
            <a:lvl1pPr algn="ctr" defTabSz="1450548">
              <a:defRPr sz="2000" b="1">
                <a:latin typeface="Arial" panose="020B0604020202020204" pitchFamily="34" charset="0"/>
                <a:cs typeface="Arial" panose="020B0604020202020204" pitchFamily="34" charset="0"/>
              </a:defRPr>
            </a:lvl1pPr>
          </a:lstStyle>
          <a:p>
            <a:r>
              <a:rPr lang="en-GB" dirty="0"/>
              <a:t>BENEFICIARIOS TOTALES</a:t>
            </a:r>
            <a:endParaRPr lang="en-IN" dirty="0"/>
          </a:p>
        </p:txBody>
      </p:sp>
      <p:cxnSp>
        <p:nvCxnSpPr>
          <p:cNvPr id="95" name="Straight Connector 30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D67CEFE-2507-40EA-8438-3BDBE44E0B4A}"/>
              </a:ext>
            </a:extLst>
          </p:cNvPr>
          <p:cNvCxnSpPr>
            <a:cxnSpLocks/>
          </p:cNvCxnSpPr>
          <p:nvPr/>
        </p:nvCxnSpPr>
        <p:spPr>
          <a:xfrm flipV="1">
            <a:off x="9448534" y="1181726"/>
            <a:ext cx="0" cy="4967089"/>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506512408"/>
      </p:ext>
    </p:extLst>
  </p:cSld>
  <p:clrMapOvr>
    <a:masterClrMapping/>
  </p:clrMapOvr>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863817758"/>
      </p:ext>
    </p:extLst>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26" name="Picture 2" descr="Resultado de imagen para actividad">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5DBC2F2-0799-4085-8510-E777E0B00005}"/>
              </a:ext>
            </a:extLst>
          </p:cNvPr>
          <p:cNvPicPr>
            <a:picLocks noChangeAspect="1" noChangeArrowheads="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7685273" y="1358541"/>
            <a:ext cx="4729536" cy="4140919"/>
          </a:xfrm>
          <a:prstGeom prst="rect">
            <a:avLst/>
          </a:prstGeo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cxnSp>
        <p:nvCxnSpPr>
          <p:cNvPr id="14" name="Conector recto 1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AED6019-FD29-4232-BA46-6BE19697609F}"/>
              </a:ext>
            </a:extLst>
          </p:cNvPr>
          <p:cNvCxnSpPr>
            <a:cxnSpLocks/>
          </p:cNvCxnSpPr>
          <p:nvPr/>
        </p:nvCxnSpPr>
        <p:spPr>
          <a:xfrm flipH="1">
            <a:off x="151865" y="549621"/>
            <a:ext cx="11870285" cy="9279"/>
          </a:xfrm>
          <a:prstGeom prst="line">
            <a:avLst/>
          </a:prstGeom>
          <a:ln w="317500" cap="sq" cmpd="tri">
            <a:solidFill>
              <a:srgbClr val="00B0F0"/>
            </a:solidFill>
            <a:miter lim="800000"/>
            <a:tailEnd w="lg" len="lg"/>
          </a:ln>
        </p:spPr>
        <p:style>
          <a:lnRef idx="3">
            <a:schemeClr val="accent1"/>
          </a:lnRef>
          <a:fillRef idx="0">
            <a:schemeClr val="accent1"/>
          </a:fillRef>
          <a:effectRef idx="2">
            <a:schemeClr val="accent1"/>
          </a:effectRef>
          <a:fontRef idx="minor">
            <a:schemeClr val="tx1"/>
          </a:fontRef>
        </p:style>
      </p:cxnSp>
      <p:grpSp>
        <p:nvGrpSpPr>
          <p:cNvPr id="2" name="Grupo 1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85B79A4-67D7-4267-B096-DE7F4CFD5306}"/>
              </a:ext>
            </a:extLst>
          </p:cNvPr>
          <p:cNvGrpSpPr/>
          <p:nvPr/>
        </p:nvGrpSpPr>
        <p:grpSpPr>
          <a:xfrm>
            <a:off x="10828214" y="50663"/>
            <a:ext cx="1144243" cy="1016472"/>
            <a:chOff x="0" y="0"/>
            <a:chExt cx="2706370" cy="2851785"/>
          </a:xfrm>
        </p:grpSpPr>
        <p:pic>
          <p:nvPicPr>
            <p:cNvPr id="18" name="Imagen 17"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C09A44F-AB02-40CB-A319-E9FDBF87F63F}"/>
                </a:ext>
              </a:extLst>
            </p:cNvPr>
            <p:cNvPicPr>
              <a:picLocks noChangeAspect="1"/>
            </p:cNvPicPr>
            <p:nvPr/>
          </p:nvPicPr>
          <p:blipFill>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0" y="0"/>
              <a:ext cx="2706370" cy="2851785"/>
            </a:xfrm>
            <a:prstGeom prst="rect">
              <a:avLst/>
            </a:prstGeom>
            <a:noFill/>
            <a:ln>
              <a:noFill/>
            </a:ln>
          </p:spPr>
        </p:pic>
        <p:grpSp>
          <p:nvGrpSpPr>
            <p:cNvPr id="3" name="Grupo 1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F49C58A-D2B6-4F8E-9A8B-BD17D0D28A5E}"/>
                </a:ext>
              </a:extLst>
            </p:cNvPr>
            <p:cNvGrpSpPr/>
            <p:nvPr/>
          </p:nvGrpSpPr>
          <p:grpSpPr>
            <a:xfrm>
              <a:off x="469784" y="528506"/>
              <a:ext cx="1701800" cy="501149"/>
              <a:chOff x="0" y="8389"/>
              <a:chExt cx="1701800" cy="501149"/>
            </a:xfrm>
          </p:grpSpPr>
          <p:pic>
            <p:nvPicPr>
              <p:cNvPr id="20" name="Imagen 19"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45EB7C5-B20B-4A67-8184-D7382EFCD0CB}"/>
                  </a:ext>
                </a:extLst>
              </p:cNvPr>
              <p:cNvPicPr>
                <a:picLocks noChangeAspect="1"/>
              </p:cNvPicPr>
              <p:nvPr/>
            </p:nvPicPr>
            <p:blipFill rotWithShape="1">
              <a:blip r:embed="rId6"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822122" y="8389"/>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1" name="Imagen 20"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D5B2139-1455-4E96-B92A-9E49E21FCF11}"/>
                  </a:ext>
                </a:extLst>
              </p:cNvPr>
              <p:cNvPicPr>
                <a:picLocks noChangeAspect="1"/>
              </p:cNvPicPr>
              <p:nvPr/>
            </p:nvPicPr>
            <p:blipFill rotWithShape="1">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3" t="18842" r="42279" b="65297"/>
              <a:stretch/>
            </p:blipFill>
            <p:spPr bwMode="auto">
              <a:xfrm>
                <a:off x="1241464" y="41945"/>
                <a:ext cx="460336" cy="450556"/>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2" name="Imagen 21"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6B87993-E859-46B1-8029-B8D5C71B0010}"/>
                  </a:ext>
                </a:extLst>
              </p:cNvPr>
              <p:cNvPicPr>
                <a:picLocks noChangeAspect="1"/>
              </p:cNvPicPr>
              <p:nvPr/>
            </p:nvPicPr>
            <p:blipFill rotWithShape="1">
              <a:blip r:embed="rId6"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419450" y="16778"/>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3" name="Imagen 22"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46B7FA1-3A95-4EB9-8359-3E72F6574141}"/>
                  </a:ext>
                </a:extLst>
              </p:cNvPr>
              <p:cNvPicPr>
                <a:picLocks noChangeAspect="1"/>
              </p:cNvPicPr>
              <p:nvPr/>
            </p:nvPicPr>
            <p:blipFill rotWithShape="1">
              <a:blip r:embed="rId8"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5" r="42275" b="67278"/>
              <a:stretch/>
            </p:blipFill>
            <p:spPr bwMode="auto">
              <a:xfrm>
                <a:off x="0" y="33522"/>
                <a:ext cx="460336" cy="436262"/>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grpSp>
      </p:grpSp>
      <p:sp>
        <p:nvSpPr>
          <p:cNvPr id="15" name="CuadroTexto 1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E94832C-9609-4202-AEFB-4CDC383C9474}"/>
              </a:ext>
            </a:extLst>
          </p:cNvPr>
          <p:cNvSpPr txBox="1"/>
          <p:nvPr/>
        </p:nvSpPr>
        <p:spPr>
          <a:xfrm>
            <a:off x="290144" y="2274839"/>
            <a:ext cx="7395129" cy="2308325"/>
          </a:xfrm>
          <a:prstGeom prst="rect">
            <a:avLst/>
          </a:prstGeom>
          <a:noFill/>
        </p:spPr>
        <p:txBody>
          <a:bodyPr wrap="square" rtlCol="0">
            <a:spAutoFit/>
          </a:bodyPr>
          <a:lstStyle/>
          <a:p>
            <a:pPr algn="ctr" defTabSz="1450548"/>
            <a:r>
              <a:rPr lang="es-GT" sz="7199" b="1" dirty="0">
                <a:ln w="0"/>
                <a:solidFill>
                  <a:srgbClr val="002060"/>
                </a:solidFill>
                <a:effectLst>
                  <a:glow rad="101600">
                    <a:srgbClr val="4472C4">
                      <a:satMod val="175000"/>
                      <a:alpha val="40000"/>
                    </a:srgbClr>
                  </a:glow>
                  <a:reflection blurRad="6350" stA="53000" endA="300" endPos="35500" dir="5400000" sy="-90000" algn="bl" rotWithShape="0"/>
                </a:effectLst>
                <a:latin typeface="Arial Black" panose="020B0A04020102020204" pitchFamily="34" charset="0"/>
              </a:rPr>
              <a:t>RESULTADOS ENTREGADOS</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285725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1" name="3 Imagen">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CA2D872-AF45-4938-9124-E2A0D28C3B57}"/>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3984160" y="-9814"/>
            <a:ext cx="5937832" cy="6844583"/>
          </a:xfrm>
          <a:prstGeom prst="rect">
            <a:avLst/>
          </a:prstGeom>
        </p:spPr>
      </p:pic>
      <p:pic>
        <p:nvPicPr>
          <p:cNvPr id="12" name="4 Imagen">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D5A7A88-A6BC-4F2C-891D-D59DE827BEA3}"/>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5185" t="8309" r="7002" b="14066"/>
          <a:stretch/>
        </p:blipFill>
        <p:spPr>
          <a:xfrm>
            <a:off x="8390471" y="2294858"/>
            <a:ext cx="1162441" cy="59630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13" name="5 Forma libr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5D0183E-B888-4663-B192-4292BC5A017E}"/>
              </a:ext>
            </a:extLst>
          </p:cNvPr>
          <p:cNvSpPr/>
          <p:nvPr/>
        </p:nvSpPr>
        <p:spPr>
          <a:xfrm>
            <a:off x="8194469" y="1006422"/>
            <a:ext cx="101560" cy="2693023"/>
          </a:xfrm>
          <a:custGeom>
            <a:avLst/>
            <a:gdLst>
              <a:gd name="connsiteX0" fmla="*/ 76200 w 101600"/>
              <a:gd name="connsiteY0" fmla="*/ 0 h 2692400"/>
              <a:gd name="connsiteX1" fmla="*/ 101600 w 101600"/>
              <a:gd name="connsiteY1" fmla="*/ 1092200 h 2692400"/>
              <a:gd name="connsiteX2" fmla="*/ 0 w 101600"/>
              <a:gd name="connsiteY2" fmla="*/ 2692400 h 2692400"/>
            </a:gdLst>
            <a:ahLst/>
            <a:cxnLst>
              <a:cxn ang="0">
                <a:pos x="connsiteX0" y="connsiteY0"/>
              </a:cxn>
              <a:cxn ang="0">
                <a:pos x="connsiteX1" y="connsiteY1"/>
              </a:cxn>
              <a:cxn ang="0">
                <a:pos x="connsiteX2" y="connsiteY2"/>
              </a:cxn>
            </a:cxnLst>
            <a:rect l="l" t="t" r="r" b="b"/>
            <a:pathLst>
              <a:path w="101600" h="2692400">
                <a:moveTo>
                  <a:pt x="76200" y="0"/>
                </a:moveTo>
                <a:lnTo>
                  <a:pt x="101600" y="1092200"/>
                </a:lnTo>
                <a:lnTo>
                  <a:pt x="0" y="2692400"/>
                </a:lnTo>
              </a:path>
            </a:pathLst>
          </a:custGeom>
          <a:noFill/>
          <a:ln w="28575">
            <a:solidFill>
              <a:srgbClr val="FFC000"/>
            </a:solidFill>
            <a:prstDash val="dash"/>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GT"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4" name="9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D76DAB5-CE2B-4741-9894-F0F87A90B6D8}"/>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5722040" y="920918"/>
            <a:ext cx="107114" cy="109561"/>
          </a:xfrm>
          <a:prstGeom prst="rect">
            <a:avLst/>
          </a:prstGeom>
        </p:spPr>
      </p:pic>
      <p:pic>
        <p:nvPicPr>
          <p:cNvPr id="15" name="10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B2678D5-CE78-4533-9265-EDA7EEAA9203}"/>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5722040" y="1005702"/>
            <a:ext cx="107114" cy="109561"/>
          </a:xfrm>
          <a:prstGeom prst="rect">
            <a:avLst/>
          </a:prstGeom>
        </p:spPr>
      </p:pic>
      <p:pic>
        <p:nvPicPr>
          <p:cNvPr id="25" name="11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7BF2E9B-31C8-47D0-B6A1-AF846E115A26}"/>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5722040" y="1090487"/>
            <a:ext cx="107114" cy="109561"/>
          </a:xfrm>
          <a:prstGeom prst="rect">
            <a:avLst/>
          </a:prstGeom>
        </p:spPr>
      </p:pic>
      <p:pic>
        <p:nvPicPr>
          <p:cNvPr id="26" name="12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265F39B-1841-4F3E-8C9F-80F8919F85FC}"/>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5722040" y="1175269"/>
            <a:ext cx="107114" cy="109561"/>
          </a:xfrm>
          <a:prstGeom prst="rect">
            <a:avLst/>
          </a:prstGeom>
        </p:spPr>
      </p:pic>
      <p:pic>
        <p:nvPicPr>
          <p:cNvPr id="27" name="13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71FACCD2-6FD6-4817-A4B6-0140924C3A06}"/>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5722040" y="1260054"/>
            <a:ext cx="107114" cy="109561"/>
          </a:xfrm>
          <a:prstGeom prst="rect">
            <a:avLst/>
          </a:prstGeom>
        </p:spPr>
      </p:pic>
      <p:pic>
        <p:nvPicPr>
          <p:cNvPr id="28" name="18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C3D4600-7820-4924-83ED-EFA3F0F76613}"/>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5861686" y="914699"/>
            <a:ext cx="107114" cy="109561"/>
          </a:xfrm>
          <a:prstGeom prst="rect">
            <a:avLst/>
          </a:prstGeom>
        </p:spPr>
      </p:pic>
      <p:pic>
        <p:nvPicPr>
          <p:cNvPr id="29" name="19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0DA6DBB-1CF2-4250-A966-551E5729E1DF}"/>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5961290" y="914699"/>
            <a:ext cx="107114" cy="109561"/>
          </a:xfrm>
          <a:prstGeom prst="rect">
            <a:avLst/>
          </a:prstGeom>
        </p:spPr>
      </p:pic>
      <p:pic>
        <p:nvPicPr>
          <p:cNvPr id="30" name="20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4F28758-F675-4D20-9360-72462A5EF107}"/>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060894" y="914699"/>
            <a:ext cx="107114" cy="109561"/>
          </a:xfrm>
          <a:prstGeom prst="rect">
            <a:avLst/>
          </a:prstGeom>
        </p:spPr>
      </p:pic>
      <p:pic>
        <p:nvPicPr>
          <p:cNvPr id="31" name="21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74C44C0C-758D-4DA2-AC71-CF4C3D46C911}"/>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160498" y="914699"/>
            <a:ext cx="107114" cy="109561"/>
          </a:xfrm>
          <a:prstGeom prst="rect">
            <a:avLst/>
          </a:prstGeom>
        </p:spPr>
      </p:pic>
      <p:pic>
        <p:nvPicPr>
          <p:cNvPr id="32" name="22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4F68462-C189-4FC9-B17A-D44E89DF9738}"/>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260102" y="914699"/>
            <a:ext cx="107114" cy="109561"/>
          </a:xfrm>
          <a:prstGeom prst="rect">
            <a:avLst/>
          </a:prstGeom>
        </p:spPr>
      </p:pic>
      <p:pic>
        <p:nvPicPr>
          <p:cNvPr id="33" name="23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7F2B0FD-5969-433E-B17B-4DA4A8BD2160}"/>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359706" y="914699"/>
            <a:ext cx="107114" cy="109561"/>
          </a:xfrm>
          <a:prstGeom prst="rect">
            <a:avLst/>
          </a:prstGeom>
        </p:spPr>
      </p:pic>
      <p:sp>
        <p:nvSpPr>
          <p:cNvPr id="34" name="25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910BD236-B876-4CAD-8A5E-2BCA6A6BF953}"/>
              </a:ext>
            </a:extLst>
          </p:cNvPr>
          <p:cNvSpPr txBox="1"/>
          <p:nvPr/>
        </p:nvSpPr>
        <p:spPr>
          <a:xfrm>
            <a:off x="5747156" y="1842547"/>
            <a:ext cx="1133930" cy="230885"/>
          </a:xfrm>
          <a:prstGeom prst="rect">
            <a:avLst/>
          </a:prstGeom>
          <a:solidFill>
            <a:srgbClr val="FFFF00">
              <a:alpha val="56863"/>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defPPr>
              <a:defRPr lang="es-GT"/>
            </a:defPPr>
            <a:lvl1pPr algn="ctr">
              <a:defRPr sz="800" b="1">
                <a:solidFill>
                  <a:schemeClr val="bg1"/>
                </a:solidFill>
                <a:latin typeface="Arial" pitchFamily="34" charset="0"/>
                <a:cs typeface="Arial"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GT" sz="9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P.F. El Ceibo </a:t>
            </a:r>
          </a:p>
        </p:txBody>
      </p:sp>
      <p:sp>
        <p:nvSpPr>
          <p:cNvPr id="35" name="27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B06B9F2-EE89-49E0-9A67-8B892A712700}"/>
              </a:ext>
            </a:extLst>
          </p:cNvPr>
          <p:cNvSpPr txBox="1"/>
          <p:nvPr/>
        </p:nvSpPr>
        <p:spPr>
          <a:xfrm>
            <a:off x="6210389" y="2773205"/>
            <a:ext cx="1002092" cy="230885"/>
          </a:xfrm>
          <a:prstGeom prst="rect">
            <a:avLst/>
          </a:prstGeom>
          <a:solidFill>
            <a:srgbClr val="FFFF00">
              <a:alpha val="56863"/>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defPPr>
              <a:defRPr lang="es-GT"/>
            </a:defPPr>
            <a:lvl1pPr algn="ctr">
              <a:defRPr sz="800" b="1">
                <a:solidFill>
                  <a:schemeClr val="bg1"/>
                </a:solidFill>
                <a:latin typeface="Arial" pitchFamily="34" charset="0"/>
                <a:cs typeface="Arial"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GT" sz="9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P-F. Bethel</a:t>
            </a:r>
          </a:p>
        </p:txBody>
      </p:sp>
      <p:pic>
        <p:nvPicPr>
          <p:cNvPr id="36" name="46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0BE060F-4FD9-4C41-96D0-B9FCEA1CC78F}"/>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4054511" y="4500072"/>
            <a:ext cx="107114" cy="109561"/>
          </a:xfrm>
          <a:prstGeom prst="rect">
            <a:avLst/>
          </a:prstGeom>
        </p:spPr>
      </p:pic>
      <p:pic>
        <p:nvPicPr>
          <p:cNvPr id="37" name="47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84A02D4-5DC8-4D4A-A0C4-55BDF3E3CCBF}"/>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4044882" y="4609632"/>
            <a:ext cx="107114" cy="109561"/>
          </a:xfrm>
          <a:prstGeom prst="rect">
            <a:avLst/>
          </a:prstGeom>
        </p:spPr>
      </p:pic>
      <p:pic>
        <p:nvPicPr>
          <p:cNvPr id="38" name="48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2750C6A-E04B-40D8-8F4B-BDECE1BAF71B}"/>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4140592" y="4719659"/>
            <a:ext cx="107114" cy="109561"/>
          </a:xfrm>
          <a:prstGeom prst="rect">
            <a:avLst/>
          </a:prstGeom>
        </p:spPr>
      </p:pic>
      <p:pic>
        <p:nvPicPr>
          <p:cNvPr id="39" name="60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C879956-D173-464A-A245-1541D2F5AD8E}"/>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5925518" y="3419562"/>
            <a:ext cx="107114" cy="109561"/>
          </a:xfrm>
          <a:prstGeom prst="rect">
            <a:avLst/>
          </a:prstGeom>
        </p:spPr>
      </p:pic>
      <p:sp>
        <p:nvSpPr>
          <p:cNvPr id="40" name="71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2E1AAB5-48B7-4D89-9848-59A2739E1D90}"/>
              </a:ext>
            </a:extLst>
          </p:cNvPr>
          <p:cNvSpPr txBox="1"/>
          <p:nvPr/>
        </p:nvSpPr>
        <p:spPr>
          <a:xfrm>
            <a:off x="6107054" y="3627976"/>
            <a:ext cx="1287077" cy="230885"/>
          </a:xfrm>
          <a:prstGeom prst="rect">
            <a:avLst/>
          </a:prstGeom>
          <a:solidFill>
            <a:srgbClr val="FFFF00">
              <a:alpha val="56863"/>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defPPr>
              <a:defRPr lang="es-GT"/>
            </a:defPPr>
            <a:lvl1pPr algn="ctr">
              <a:defRPr sz="800" b="1">
                <a:solidFill>
                  <a:schemeClr val="bg1"/>
                </a:solidFill>
                <a:latin typeface="Arial" pitchFamily="34" charset="0"/>
                <a:cs typeface="Arial"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GT" sz="9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P.F. Ingenieros</a:t>
            </a:r>
          </a:p>
        </p:txBody>
      </p:sp>
      <p:sp>
        <p:nvSpPr>
          <p:cNvPr id="41" name="73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5CFCB16-E100-4930-919A-7093E9C3C322}"/>
              </a:ext>
            </a:extLst>
          </p:cNvPr>
          <p:cNvSpPr txBox="1"/>
          <p:nvPr/>
        </p:nvSpPr>
        <p:spPr>
          <a:xfrm>
            <a:off x="4518209" y="3907148"/>
            <a:ext cx="1202446" cy="230885"/>
          </a:xfrm>
          <a:prstGeom prst="rect">
            <a:avLst/>
          </a:prstGeom>
          <a:solidFill>
            <a:srgbClr val="FFFF00">
              <a:alpha val="56863"/>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GT" sz="9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P.F. La Mesilla</a:t>
            </a:r>
          </a:p>
        </p:txBody>
      </p:sp>
      <p:sp>
        <p:nvSpPr>
          <p:cNvPr id="42" name="74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7F2220E-EC9F-4A06-B134-FC56616E3AC2}"/>
              </a:ext>
            </a:extLst>
          </p:cNvPr>
          <p:cNvSpPr txBox="1"/>
          <p:nvPr/>
        </p:nvSpPr>
        <p:spPr>
          <a:xfrm>
            <a:off x="4107431" y="5544697"/>
            <a:ext cx="1367792" cy="230885"/>
          </a:xfrm>
          <a:prstGeom prst="rect">
            <a:avLst/>
          </a:prstGeom>
          <a:solidFill>
            <a:srgbClr val="FFFF00">
              <a:alpha val="56863"/>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defPPr>
              <a:defRPr lang="es-GT"/>
            </a:defPPr>
            <a:lvl1pPr>
              <a:defRPr sz="600" b="1">
                <a:solidFill>
                  <a:schemeClr val="bg1"/>
                </a:solidFill>
                <a:latin typeface="Arial" pitchFamily="34" charset="0"/>
                <a:cs typeface="Arial"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GT" sz="9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P.F. Tecún Umán</a:t>
            </a:r>
          </a:p>
        </p:txBody>
      </p:sp>
      <p:sp>
        <p:nvSpPr>
          <p:cNvPr id="43" name="43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88970D4-C773-4466-9FD8-1787E0A51D68}"/>
              </a:ext>
            </a:extLst>
          </p:cNvPr>
          <p:cNvSpPr txBox="1">
            <a:spLocks noChangeArrowheads="1"/>
          </p:cNvSpPr>
          <p:nvPr/>
        </p:nvSpPr>
        <p:spPr bwMode="auto">
          <a:xfrm>
            <a:off x="4118859" y="5099722"/>
            <a:ext cx="1181751" cy="230885"/>
          </a:xfrm>
          <a:prstGeom prst="rect">
            <a:avLst/>
          </a:prstGeom>
          <a:solidFill>
            <a:srgbClr val="FFFF00">
              <a:alpha val="56863"/>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defPPr>
              <a:defRPr lang="es-GT"/>
            </a:defPPr>
            <a:lvl1pPr algn="ctr">
              <a:defRPr sz="600" b="1">
                <a:solidFill>
                  <a:schemeClr val="bg1"/>
                </a:solidFill>
                <a:latin typeface="Arial" pitchFamily="34" charset="0"/>
                <a:cs typeface="Arial"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GT" sz="9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P.F. El Carmen</a:t>
            </a:r>
          </a:p>
        </p:txBody>
      </p:sp>
      <p:sp>
        <p:nvSpPr>
          <p:cNvPr id="44" name="44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DEDBF25-EB39-4FB0-9343-08603D3E24AE}"/>
              </a:ext>
            </a:extLst>
          </p:cNvPr>
          <p:cNvSpPr txBox="1">
            <a:spLocks noChangeArrowheads="1"/>
          </p:cNvSpPr>
          <p:nvPr/>
        </p:nvSpPr>
        <p:spPr bwMode="auto">
          <a:xfrm>
            <a:off x="4083120" y="5374977"/>
            <a:ext cx="1446349" cy="230885"/>
          </a:xfrm>
          <a:prstGeom prst="rect">
            <a:avLst/>
          </a:prstGeom>
          <a:solidFill>
            <a:srgbClr val="FFFF00">
              <a:alpha val="56863"/>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defPPr>
              <a:defRPr lang="es-GT"/>
            </a:defPPr>
            <a:lvl1pPr>
              <a:defRPr sz="600" b="1">
                <a:solidFill>
                  <a:schemeClr val="bg1"/>
                </a:solidFill>
                <a:latin typeface="Arial" pitchFamily="34" charset="0"/>
                <a:cs typeface="Arial"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GT" sz="9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P.F. Luis Lizarralde</a:t>
            </a:r>
          </a:p>
        </p:txBody>
      </p:sp>
      <p:sp>
        <p:nvSpPr>
          <p:cNvPr id="45" name="72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5338E1D-4274-4D66-B30C-EB14ED05E42B}"/>
              </a:ext>
            </a:extLst>
          </p:cNvPr>
          <p:cNvSpPr txBox="1"/>
          <p:nvPr/>
        </p:nvSpPr>
        <p:spPr>
          <a:xfrm>
            <a:off x="4689158" y="3626814"/>
            <a:ext cx="1424959" cy="230885"/>
          </a:xfrm>
          <a:prstGeom prst="rect">
            <a:avLst/>
          </a:prstGeom>
          <a:solidFill>
            <a:srgbClr val="FFFF00">
              <a:alpha val="56863"/>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defPPr>
              <a:defRPr lang="es-GT"/>
            </a:defPPr>
            <a:lvl1pPr algn="ctr">
              <a:defRPr sz="800" b="1">
                <a:solidFill>
                  <a:schemeClr val="bg1"/>
                </a:solidFill>
                <a:latin typeface="Arial" pitchFamily="34" charset="0"/>
                <a:cs typeface="Arial"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GT" sz="9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P.F. Gracias a Dios</a:t>
            </a:r>
          </a:p>
        </p:txBody>
      </p:sp>
      <p:pic>
        <p:nvPicPr>
          <p:cNvPr id="46" name="30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0715606-566F-4BAE-97D7-96C31AD7FC56}"/>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4634622" y="3498941"/>
            <a:ext cx="107114" cy="109561"/>
          </a:xfrm>
          <a:prstGeom prst="rect">
            <a:avLst/>
          </a:prstGeom>
        </p:spPr>
      </p:pic>
      <p:pic>
        <p:nvPicPr>
          <p:cNvPr id="47" name="31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5B52CA8-8CF5-49A2-8FDF-00168DA88FFE}"/>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4596959" y="3561513"/>
            <a:ext cx="107114" cy="109561"/>
          </a:xfrm>
          <a:prstGeom prst="rect">
            <a:avLst/>
          </a:prstGeom>
        </p:spPr>
      </p:pic>
      <p:pic>
        <p:nvPicPr>
          <p:cNvPr id="48" name="32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A68A2C0-388E-4CE9-85BC-472849F513AB}"/>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4558214" y="3624082"/>
            <a:ext cx="107114" cy="109561"/>
          </a:xfrm>
          <a:prstGeom prst="rect">
            <a:avLst/>
          </a:prstGeom>
        </p:spPr>
      </p:pic>
      <p:pic>
        <p:nvPicPr>
          <p:cNvPr id="49" name="33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9F69984B-A103-4C24-BEDB-A367C495AF10}"/>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4528168" y="3686654"/>
            <a:ext cx="107114" cy="109561"/>
          </a:xfrm>
          <a:prstGeom prst="rect">
            <a:avLst/>
          </a:prstGeom>
        </p:spPr>
      </p:pic>
      <p:pic>
        <p:nvPicPr>
          <p:cNvPr id="50" name="34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1D8345A-1876-4419-8A0D-38C90925A99E}"/>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4501508" y="3749223"/>
            <a:ext cx="107114" cy="109561"/>
          </a:xfrm>
          <a:prstGeom prst="rect">
            <a:avLst/>
          </a:prstGeom>
        </p:spPr>
      </p:pic>
      <p:pic>
        <p:nvPicPr>
          <p:cNvPr id="51" name="35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45A2A4C-F73C-4CC3-B079-1E2800B60F16}"/>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4471462" y="3811795"/>
            <a:ext cx="107114" cy="109561"/>
          </a:xfrm>
          <a:prstGeom prst="rect">
            <a:avLst/>
          </a:prstGeom>
        </p:spPr>
      </p:pic>
      <p:pic>
        <p:nvPicPr>
          <p:cNvPr id="52" name="36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B98C362-40DF-4306-8CA6-45A95FF9739B}"/>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4437185" y="3874364"/>
            <a:ext cx="107114" cy="109561"/>
          </a:xfrm>
          <a:prstGeom prst="rect">
            <a:avLst/>
          </a:prstGeom>
        </p:spPr>
      </p:pic>
      <p:pic>
        <p:nvPicPr>
          <p:cNvPr id="53" name="37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9806BF2-78DA-45C8-95C3-D86283EA54F6}"/>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4406479" y="3936936"/>
            <a:ext cx="107114" cy="109561"/>
          </a:xfrm>
          <a:prstGeom prst="rect">
            <a:avLst/>
          </a:prstGeom>
        </p:spPr>
      </p:pic>
      <p:pic>
        <p:nvPicPr>
          <p:cNvPr id="54" name="38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99B7F156-541A-4AAB-AF29-90A6F6BF223D}"/>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4364348" y="3999505"/>
            <a:ext cx="107114" cy="109561"/>
          </a:xfrm>
          <a:prstGeom prst="rect">
            <a:avLst/>
          </a:prstGeom>
        </p:spPr>
      </p:pic>
      <p:pic>
        <p:nvPicPr>
          <p:cNvPr id="55" name="39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7133B552-5008-4E8F-A6D9-100B0B71C32B}"/>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4330071" y="4062077"/>
            <a:ext cx="107114" cy="109561"/>
          </a:xfrm>
          <a:prstGeom prst="rect">
            <a:avLst/>
          </a:prstGeom>
        </p:spPr>
      </p:pic>
      <p:pic>
        <p:nvPicPr>
          <p:cNvPr id="56" name="40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049B9B0-AD65-4C04-B9CB-7DEC1E3CE3BD}"/>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4296579" y="4124646"/>
            <a:ext cx="107114" cy="109561"/>
          </a:xfrm>
          <a:prstGeom prst="rect">
            <a:avLst/>
          </a:prstGeom>
        </p:spPr>
      </p:pic>
      <p:pic>
        <p:nvPicPr>
          <p:cNvPr id="57" name="41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12C39AC-C0EE-4253-BE69-80D0AA9A6388}"/>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4253057" y="4187218"/>
            <a:ext cx="107114" cy="109561"/>
          </a:xfrm>
          <a:prstGeom prst="rect">
            <a:avLst/>
          </a:prstGeom>
        </p:spPr>
      </p:pic>
      <p:pic>
        <p:nvPicPr>
          <p:cNvPr id="58" name="42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97237E5F-E979-4759-91A0-7BC62CE8C477}"/>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4218781" y="4249787"/>
            <a:ext cx="107114" cy="109561"/>
          </a:xfrm>
          <a:prstGeom prst="rect">
            <a:avLst/>
          </a:prstGeom>
        </p:spPr>
      </p:pic>
      <p:pic>
        <p:nvPicPr>
          <p:cNvPr id="59" name="43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DED5925-093C-4067-B9BA-DAAC2E406F31}"/>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4184926" y="4312357"/>
            <a:ext cx="107114" cy="109561"/>
          </a:xfrm>
          <a:prstGeom prst="rect">
            <a:avLst/>
          </a:prstGeom>
        </p:spPr>
      </p:pic>
      <p:pic>
        <p:nvPicPr>
          <p:cNvPr id="60" name="44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9BB924A1-40D0-4D58-9311-CF4339291049}"/>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4137833" y="4372508"/>
            <a:ext cx="107114" cy="109561"/>
          </a:xfrm>
          <a:prstGeom prst="rect">
            <a:avLst/>
          </a:prstGeom>
        </p:spPr>
      </p:pic>
      <p:pic>
        <p:nvPicPr>
          <p:cNvPr id="61" name="45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78985A19-A496-4A68-94AD-3B91C4137D97}"/>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4091422" y="4437498"/>
            <a:ext cx="107114" cy="109561"/>
          </a:xfrm>
          <a:prstGeom prst="rect">
            <a:avLst/>
          </a:prstGeom>
        </p:spPr>
      </p:pic>
      <p:pic>
        <p:nvPicPr>
          <p:cNvPr id="62" name="49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9D389E72-D340-4166-80CC-B0FAD67867D8}"/>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4792279" y="3419562"/>
            <a:ext cx="107114" cy="109561"/>
          </a:xfrm>
          <a:prstGeom prst="rect">
            <a:avLst/>
          </a:prstGeom>
        </p:spPr>
      </p:pic>
      <p:pic>
        <p:nvPicPr>
          <p:cNvPr id="63" name="50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9FE60B3E-D3E5-4EAE-8695-292D8DFF7B92}"/>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4895300" y="3419562"/>
            <a:ext cx="107114" cy="109561"/>
          </a:xfrm>
          <a:prstGeom prst="rect">
            <a:avLst/>
          </a:prstGeom>
        </p:spPr>
      </p:pic>
      <p:pic>
        <p:nvPicPr>
          <p:cNvPr id="64" name="51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2A81C04-3B69-4D44-A58A-D1473F0FCAB7}"/>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4998322" y="3419562"/>
            <a:ext cx="107114" cy="109561"/>
          </a:xfrm>
          <a:prstGeom prst="rect">
            <a:avLst/>
          </a:prstGeom>
        </p:spPr>
      </p:pic>
      <p:pic>
        <p:nvPicPr>
          <p:cNvPr id="65" name="52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8BCF6FE-0CDA-4E96-A461-485AF3963ED7}"/>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5101344" y="3419562"/>
            <a:ext cx="107114" cy="109561"/>
          </a:xfrm>
          <a:prstGeom prst="rect">
            <a:avLst/>
          </a:prstGeom>
        </p:spPr>
      </p:pic>
      <p:pic>
        <p:nvPicPr>
          <p:cNvPr id="66" name="53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756230AC-8A09-4158-A3AC-BC233B6364EE}"/>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5204366" y="3419562"/>
            <a:ext cx="107114" cy="109561"/>
          </a:xfrm>
          <a:prstGeom prst="rect">
            <a:avLst/>
          </a:prstGeom>
        </p:spPr>
      </p:pic>
      <p:pic>
        <p:nvPicPr>
          <p:cNvPr id="67" name="54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0EFDFA8-5808-4F1B-B363-D86C0FA59AB6}"/>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5307387" y="3419562"/>
            <a:ext cx="107114" cy="109561"/>
          </a:xfrm>
          <a:prstGeom prst="rect">
            <a:avLst/>
          </a:prstGeom>
        </p:spPr>
      </p:pic>
      <p:pic>
        <p:nvPicPr>
          <p:cNvPr id="68" name="55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2EB2187-9E4E-469D-9AAC-0800A8A322E3}"/>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5410409" y="3419562"/>
            <a:ext cx="107114" cy="109561"/>
          </a:xfrm>
          <a:prstGeom prst="rect">
            <a:avLst/>
          </a:prstGeom>
        </p:spPr>
      </p:pic>
      <p:pic>
        <p:nvPicPr>
          <p:cNvPr id="69" name="56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97D9734E-39FD-4FB7-A23E-E4FA9A9BDBFD}"/>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5513431" y="3419562"/>
            <a:ext cx="107114" cy="109561"/>
          </a:xfrm>
          <a:prstGeom prst="rect">
            <a:avLst/>
          </a:prstGeom>
        </p:spPr>
      </p:pic>
      <p:pic>
        <p:nvPicPr>
          <p:cNvPr id="70" name="57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9DE6745-1734-4EB0-8B0B-60CF9990269D}"/>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5616453" y="3419562"/>
            <a:ext cx="107114" cy="109561"/>
          </a:xfrm>
          <a:prstGeom prst="rect">
            <a:avLst/>
          </a:prstGeom>
        </p:spPr>
      </p:pic>
      <p:pic>
        <p:nvPicPr>
          <p:cNvPr id="71" name="58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C688A2A-91BE-4087-8340-85726C405D6E}"/>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5719474" y="3419562"/>
            <a:ext cx="107114" cy="109561"/>
          </a:xfrm>
          <a:prstGeom prst="rect">
            <a:avLst/>
          </a:prstGeom>
        </p:spPr>
      </p:pic>
      <p:pic>
        <p:nvPicPr>
          <p:cNvPr id="72" name="59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973C9D9-5397-481A-8C7D-5A01A8596C9B}"/>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5822496" y="3419562"/>
            <a:ext cx="107114" cy="109561"/>
          </a:xfrm>
          <a:prstGeom prst="rect">
            <a:avLst/>
          </a:prstGeom>
        </p:spPr>
      </p:pic>
      <p:pic>
        <p:nvPicPr>
          <p:cNvPr id="73" name="77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2CB2978-8E58-47F4-9316-ACDAAC2F323F}"/>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4688179" y="3420569"/>
            <a:ext cx="107114" cy="109561"/>
          </a:xfrm>
          <a:prstGeom prst="rect">
            <a:avLst/>
          </a:prstGeom>
        </p:spPr>
      </p:pic>
      <p:pic>
        <p:nvPicPr>
          <p:cNvPr id="74" name="61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5465144-1EA8-43C7-9F3D-35319F8B2066}"/>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028540" y="3419562"/>
            <a:ext cx="107114" cy="109561"/>
          </a:xfrm>
          <a:prstGeom prst="rect">
            <a:avLst/>
          </a:prstGeom>
        </p:spPr>
      </p:pic>
      <p:pic>
        <p:nvPicPr>
          <p:cNvPr id="75" name="62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75BCD3C-BC61-48CF-84AA-5DEC96D015BA}"/>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131561" y="3419562"/>
            <a:ext cx="107114" cy="109561"/>
          </a:xfrm>
          <a:prstGeom prst="rect">
            <a:avLst/>
          </a:prstGeom>
        </p:spPr>
      </p:pic>
      <p:pic>
        <p:nvPicPr>
          <p:cNvPr id="76" name="63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552340C-C7F6-4B3B-A2A4-AAAB796BC97B}"/>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234583" y="3419562"/>
            <a:ext cx="107114" cy="109561"/>
          </a:xfrm>
          <a:prstGeom prst="rect">
            <a:avLst/>
          </a:prstGeom>
        </p:spPr>
      </p:pic>
      <p:pic>
        <p:nvPicPr>
          <p:cNvPr id="77" name="64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7A3F88F-4D8D-4E40-A7A4-E6AC930CE631}"/>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337606" y="3419562"/>
            <a:ext cx="107114" cy="109561"/>
          </a:xfrm>
          <a:prstGeom prst="rect">
            <a:avLst/>
          </a:prstGeom>
        </p:spPr>
      </p:pic>
      <p:pic>
        <p:nvPicPr>
          <p:cNvPr id="78" name="6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3496601-600D-4765-B08D-3CC338B50D25}"/>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5340664" y="1724192"/>
            <a:ext cx="107114" cy="109561"/>
          </a:xfrm>
          <a:prstGeom prst="rect">
            <a:avLst/>
          </a:prstGeom>
        </p:spPr>
      </p:pic>
      <p:pic>
        <p:nvPicPr>
          <p:cNvPr id="79" name="7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6989830-73E8-40F6-9C6E-7592E5E3B269}"/>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5565750" y="1724192"/>
            <a:ext cx="107114" cy="109561"/>
          </a:xfrm>
          <a:prstGeom prst="rect">
            <a:avLst/>
          </a:prstGeom>
        </p:spPr>
      </p:pic>
      <p:pic>
        <p:nvPicPr>
          <p:cNvPr id="80" name="8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921220A-997B-447B-93C8-3971A0425D8D}"/>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5722040" y="1683968"/>
            <a:ext cx="107114" cy="109561"/>
          </a:xfrm>
          <a:prstGeom prst="rect">
            <a:avLst/>
          </a:prstGeom>
        </p:spPr>
      </p:pic>
      <p:pic>
        <p:nvPicPr>
          <p:cNvPr id="81" name="14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2C03571-F34D-4A31-91A3-9EBA9922DB50}"/>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5722040" y="1344838"/>
            <a:ext cx="107114" cy="109561"/>
          </a:xfrm>
          <a:prstGeom prst="rect">
            <a:avLst/>
          </a:prstGeom>
        </p:spPr>
      </p:pic>
      <p:pic>
        <p:nvPicPr>
          <p:cNvPr id="82" name="15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AB2FFA7-4963-460D-B597-9DFF9BE00065}"/>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5722040" y="1429620"/>
            <a:ext cx="107114" cy="109561"/>
          </a:xfrm>
          <a:prstGeom prst="rect">
            <a:avLst/>
          </a:prstGeom>
        </p:spPr>
      </p:pic>
      <p:pic>
        <p:nvPicPr>
          <p:cNvPr id="83" name="16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AE06C69-E882-4D0C-A144-F831F28C4C79}"/>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5722040" y="1514405"/>
            <a:ext cx="107114" cy="109561"/>
          </a:xfrm>
          <a:prstGeom prst="rect">
            <a:avLst/>
          </a:prstGeom>
        </p:spPr>
      </p:pic>
      <p:pic>
        <p:nvPicPr>
          <p:cNvPr id="84" name="17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C22267F-5D37-454E-9DA4-7F7914F92CA1}"/>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5722040" y="1599187"/>
            <a:ext cx="107114" cy="109561"/>
          </a:xfrm>
          <a:prstGeom prst="rect">
            <a:avLst/>
          </a:prstGeom>
        </p:spPr>
      </p:pic>
      <p:sp>
        <p:nvSpPr>
          <p:cNvPr id="85" name="86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9A72E7C4-8434-4B7A-80F3-DC96A52E7E75}"/>
              </a:ext>
            </a:extLst>
          </p:cNvPr>
          <p:cNvSpPr txBox="1"/>
          <p:nvPr/>
        </p:nvSpPr>
        <p:spPr>
          <a:xfrm>
            <a:off x="8358458" y="1281314"/>
            <a:ext cx="1419570" cy="646481"/>
          </a:xfrm>
          <a:prstGeom prst="rect">
            <a:avLst/>
          </a:prstGeom>
          <a:ln/>
        </p:spPr>
        <p:style>
          <a:lnRef idx="1">
            <a:schemeClr val="accent6"/>
          </a:lnRef>
          <a:fillRef idx="2">
            <a:schemeClr val="accent6"/>
          </a:fillRef>
          <a:effectRef idx="1">
            <a:schemeClr val="accent6"/>
          </a:effectRef>
          <a:fontRef idx="minor">
            <a:schemeClr val="dk1"/>
          </a:fontRef>
        </p:style>
        <p:txBody>
          <a:bodyPr wrap="square" rtlCol="0">
            <a:spAutoFit/>
          </a:bodyPr>
          <a:lstStyle>
            <a:defPPr>
              <a:defRPr lang="es-GT"/>
            </a:defPPr>
            <a:lvl1pPr algn="ctr">
              <a:defRPr sz="1300" b="1">
                <a:solidFill>
                  <a:schemeClr val="dk1"/>
                </a:solidFill>
                <a:latin typeface="Arial" pitchFamily="34" charset="0"/>
                <a:cs typeface="Arial"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GT" sz="12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212.4 Kms. Z. A. y 35 Kms. Río Sarstún</a:t>
            </a:r>
          </a:p>
        </p:txBody>
      </p:sp>
      <p:sp>
        <p:nvSpPr>
          <p:cNvPr id="86" name="87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B7F731A-2DA2-407E-B613-D835DA312ADE}"/>
              </a:ext>
            </a:extLst>
          </p:cNvPr>
          <p:cNvSpPr txBox="1"/>
          <p:nvPr/>
        </p:nvSpPr>
        <p:spPr>
          <a:xfrm rot="18920074">
            <a:off x="8537794" y="4775327"/>
            <a:ext cx="1057715" cy="292456"/>
          </a:xfrm>
          <a:prstGeom prst="rect">
            <a:avLst/>
          </a:prstGeom>
          <a:ln/>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GT" sz="13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255.7 Kms. </a:t>
            </a:r>
          </a:p>
        </p:txBody>
      </p:sp>
      <p:sp>
        <p:nvSpPr>
          <p:cNvPr id="87" name="88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A997FF4-0D5B-4E9C-A285-32C4195D79DF}"/>
              </a:ext>
            </a:extLst>
          </p:cNvPr>
          <p:cNvSpPr txBox="1"/>
          <p:nvPr/>
        </p:nvSpPr>
        <p:spPr>
          <a:xfrm rot="19171334">
            <a:off x="7713823" y="6176989"/>
            <a:ext cx="1124768" cy="292456"/>
          </a:xfrm>
          <a:prstGeom prst="rect">
            <a:avLst/>
          </a:prstGeom>
          <a:ln/>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GT" sz="13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203.3 Kms.</a:t>
            </a:r>
          </a:p>
        </p:txBody>
      </p:sp>
      <p:sp>
        <p:nvSpPr>
          <p:cNvPr id="88" name="89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E226619-1883-4F6E-9822-0F79B4562543}"/>
              </a:ext>
            </a:extLst>
          </p:cNvPr>
          <p:cNvSpPr txBox="1"/>
          <p:nvPr/>
        </p:nvSpPr>
        <p:spPr>
          <a:xfrm rot="18826130">
            <a:off x="4417702" y="2708246"/>
            <a:ext cx="1155764" cy="292274"/>
          </a:xfrm>
          <a:prstGeom prst="rect">
            <a:avLst/>
          </a:prstGeom>
          <a:ln/>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GT" sz="13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962.24 Kms.</a:t>
            </a:r>
          </a:p>
        </p:txBody>
      </p:sp>
      <p:sp>
        <p:nvSpPr>
          <p:cNvPr id="89" name="90 Forma libr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A87291B-222B-443B-ACB2-42D19F691CFB}"/>
              </a:ext>
            </a:extLst>
          </p:cNvPr>
          <p:cNvSpPr/>
          <p:nvPr/>
        </p:nvSpPr>
        <p:spPr>
          <a:xfrm>
            <a:off x="8189537" y="3686385"/>
            <a:ext cx="406241" cy="69564"/>
          </a:xfrm>
          <a:custGeom>
            <a:avLst/>
            <a:gdLst>
              <a:gd name="connsiteX0" fmla="*/ 0 w 406400"/>
              <a:gd name="connsiteY0" fmla="*/ 38457 h 69548"/>
              <a:gd name="connsiteX1" fmla="*/ 63500 w 406400"/>
              <a:gd name="connsiteY1" fmla="*/ 13057 h 69548"/>
              <a:gd name="connsiteX2" fmla="*/ 139700 w 406400"/>
              <a:gd name="connsiteY2" fmla="*/ 38457 h 69548"/>
              <a:gd name="connsiteX3" fmla="*/ 190500 w 406400"/>
              <a:gd name="connsiteY3" fmla="*/ 25757 h 69548"/>
              <a:gd name="connsiteX4" fmla="*/ 228600 w 406400"/>
              <a:gd name="connsiteY4" fmla="*/ 357 h 69548"/>
              <a:gd name="connsiteX5" fmla="*/ 304800 w 406400"/>
              <a:gd name="connsiteY5" fmla="*/ 38457 h 69548"/>
              <a:gd name="connsiteX6" fmla="*/ 381000 w 406400"/>
              <a:gd name="connsiteY6" fmla="*/ 63857 h 69548"/>
              <a:gd name="connsiteX7" fmla="*/ 406400 w 406400"/>
              <a:gd name="connsiteY7" fmla="*/ 38457 h 6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6400" h="69548">
                <a:moveTo>
                  <a:pt x="0" y="38457"/>
                </a:moveTo>
                <a:cubicBezTo>
                  <a:pt x="21167" y="29990"/>
                  <a:pt x="40703" y="13057"/>
                  <a:pt x="63500" y="13057"/>
                </a:cubicBezTo>
                <a:cubicBezTo>
                  <a:pt x="90274" y="13057"/>
                  <a:pt x="139700" y="38457"/>
                  <a:pt x="139700" y="38457"/>
                </a:cubicBezTo>
                <a:cubicBezTo>
                  <a:pt x="156633" y="34224"/>
                  <a:pt x="174457" y="32633"/>
                  <a:pt x="190500" y="25757"/>
                </a:cubicBezTo>
                <a:cubicBezTo>
                  <a:pt x="204529" y="19744"/>
                  <a:pt x="213544" y="2866"/>
                  <a:pt x="228600" y="357"/>
                </a:cubicBezTo>
                <a:cubicBezTo>
                  <a:pt x="253864" y="-3854"/>
                  <a:pt x="286707" y="30416"/>
                  <a:pt x="304800" y="38457"/>
                </a:cubicBezTo>
                <a:cubicBezTo>
                  <a:pt x="329266" y="49331"/>
                  <a:pt x="362068" y="82789"/>
                  <a:pt x="381000" y="63857"/>
                </a:cubicBezTo>
                <a:lnTo>
                  <a:pt x="406400" y="38457"/>
                </a:lnTo>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GT"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90" name="91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CF7AB7F-FC08-4168-92B2-2178DB3CC546}"/>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8232554" y="1830864"/>
            <a:ext cx="107114" cy="109561"/>
          </a:xfrm>
          <a:prstGeom prst="rect">
            <a:avLst/>
          </a:prstGeom>
        </p:spPr>
      </p:pic>
      <p:pic>
        <p:nvPicPr>
          <p:cNvPr id="91" name="92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A711088-0D47-424D-B1A5-1A243C408D71}"/>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8169079" y="3246219"/>
            <a:ext cx="107114" cy="109561"/>
          </a:xfrm>
          <a:prstGeom prst="rect">
            <a:avLst/>
          </a:prstGeom>
        </p:spPr>
      </p:pic>
      <p:sp>
        <p:nvSpPr>
          <p:cNvPr id="92" name="93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DFBB2CC-4F7B-46B1-9FA2-E07406E6829F}"/>
              </a:ext>
            </a:extLst>
          </p:cNvPr>
          <p:cNvSpPr txBox="1"/>
          <p:nvPr/>
        </p:nvSpPr>
        <p:spPr>
          <a:xfrm>
            <a:off x="7572040" y="2104657"/>
            <a:ext cx="1146638" cy="230885"/>
          </a:xfrm>
          <a:prstGeom prst="rect">
            <a:avLst/>
          </a:prstGeom>
          <a:solidFill>
            <a:srgbClr val="FFFF00">
              <a:alpha val="56863"/>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defPPr>
              <a:defRPr lang="es-GT"/>
            </a:defPPr>
            <a:lvl1pPr algn="ctr">
              <a:defRPr sz="600" b="1">
                <a:solidFill>
                  <a:schemeClr val="bg1"/>
                </a:solidFill>
                <a:latin typeface="Arial" pitchFamily="34" charset="0"/>
                <a:cs typeface="Arial"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GT" sz="9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P.C. Melchor</a:t>
            </a:r>
          </a:p>
        </p:txBody>
      </p:sp>
      <p:sp>
        <p:nvSpPr>
          <p:cNvPr id="93" name="95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4978D0C-09DA-4BB6-AB34-84911E497500}"/>
              </a:ext>
            </a:extLst>
          </p:cNvPr>
          <p:cNvSpPr txBox="1"/>
          <p:nvPr/>
        </p:nvSpPr>
        <p:spPr>
          <a:xfrm>
            <a:off x="2796104" y="1258394"/>
            <a:ext cx="1538811" cy="338632"/>
          </a:xfrm>
          <a:prstGeom prst="rect">
            <a:avLst/>
          </a:prstGeom>
          <a:solidFill>
            <a:srgbClr val="92D050">
              <a:alpha val="56863"/>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defPPr>
              <a:defRPr lang="es-GT"/>
            </a:defPPr>
            <a:lvl1pPr algn="ctr">
              <a:defRPr sz="600" b="1">
                <a:solidFill>
                  <a:schemeClr val="bg1"/>
                </a:solidFill>
                <a:latin typeface="Arial" pitchFamily="34" charset="0"/>
                <a:cs typeface="Arial"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GT" sz="16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REFERENCIA</a:t>
            </a:r>
          </a:p>
        </p:txBody>
      </p:sp>
      <p:sp>
        <p:nvSpPr>
          <p:cNvPr id="94" name="100 Rectángul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3603D42-818C-4797-A850-7228AB1165AB}"/>
              </a:ext>
            </a:extLst>
          </p:cNvPr>
          <p:cNvSpPr/>
          <p:nvPr/>
        </p:nvSpPr>
        <p:spPr>
          <a:xfrm>
            <a:off x="2724004" y="1735532"/>
            <a:ext cx="1659082" cy="2293466"/>
          </a:xfrm>
          <a:prstGeom prst="rect">
            <a:avLst/>
          </a:prstGeom>
          <a:solidFill>
            <a:srgbClr val="92D050">
              <a:alpha val="56863"/>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177800" marR="0" lvl="0" indent="0" algn="l" defTabSz="914400" rtl="0" eaLnBrk="1" fontAlgn="auto" latinLnBrk="0" hangingPunct="1">
              <a:lnSpc>
                <a:spcPct val="100000"/>
              </a:lnSpc>
              <a:spcBef>
                <a:spcPts val="0"/>
              </a:spcBef>
              <a:spcAft>
                <a:spcPts val="0"/>
              </a:spcAft>
              <a:buClrTx/>
              <a:buSzTx/>
              <a:buFontTx/>
              <a:buNone/>
              <a:tabLst/>
              <a:defRPr/>
            </a:pPr>
            <a:r>
              <a:rPr kumimoji="0" lang="es-GT" sz="11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CVNC: CRUCES VEHICULARES NO CONTROLADOS</a:t>
            </a:r>
          </a:p>
          <a:p>
            <a:pPr marL="177800" marR="0" lvl="0" indent="0" algn="l" defTabSz="914400" rtl="0" eaLnBrk="1" fontAlgn="auto" latinLnBrk="0" hangingPunct="1">
              <a:lnSpc>
                <a:spcPct val="100000"/>
              </a:lnSpc>
              <a:spcBef>
                <a:spcPts val="0"/>
              </a:spcBef>
              <a:spcAft>
                <a:spcPts val="0"/>
              </a:spcAft>
              <a:buClrTx/>
              <a:buSzTx/>
              <a:buFontTx/>
              <a:buNone/>
              <a:tabLst/>
              <a:defRPr/>
            </a:pPr>
            <a:endParaRPr kumimoji="0" lang="es-GT" sz="1100" b="1"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a:p>
            <a:pPr marL="177800" marR="0" lvl="0" indent="0" algn="l" defTabSz="914400" rtl="0" eaLnBrk="1" fontAlgn="auto" latinLnBrk="0" hangingPunct="1">
              <a:lnSpc>
                <a:spcPct val="100000"/>
              </a:lnSpc>
              <a:spcBef>
                <a:spcPts val="0"/>
              </a:spcBef>
              <a:spcAft>
                <a:spcPts val="0"/>
              </a:spcAft>
              <a:buClrTx/>
              <a:buSzTx/>
              <a:buFontTx/>
              <a:buNone/>
              <a:tabLst/>
              <a:defRPr/>
            </a:pPr>
            <a:r>
              <a:rPr kumimoji="0" lang="es-GT" sz="11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CFNC: CRUCES FLUVIALES NO CONTROLADOS</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s-GT" sz="1100" b="1"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a:p>
            <a:pPr marL="177800" marR="0" lvl="0" indent="0" algn="l" defTabSz="914400" rtl="0" eaLnBrk="1" fontAlgn="auto" latinLnBrk="0" hangingPunct="1">
              <a:lnSpc>
                <a:spcPct val="100000"/>
              </a:lnSpc>
              <a:spcBef>
                <a:spcPts val="0"/>
              </a:spcBef>
              <a:spcAft>
                <a:spcPts val="0"/>
              </a:spcAft>
              <a:buClrTx/>
              <a:buSzTx/>
              <a:buFontTx/>
              <a:buNone/>
              <a:tabLst/>
              <a:defRPr/>
            </a:pPr>
            <a:r>
              <a:rPr kumimoji="0" lang="es-GT" sz="11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PF: PUERTOS FRONTERIZOS</a:t>
            </a:r>
          </a:p>
          <a:p>
            <a:pPr marL="177800" marR="0" lvl="0" indent="0" algn="l" defTabSz="914400" rtl="0" eaLnBrk="1" fontAlgn="auto" latinLnBrk="0" hangingPunct="1">
              <a:lnSpc>
                <a:spcPct val="100000"/>
              </a:lnSpc>
              <a:spcBef>
                <a:spcPts val="0"/>
              </a:spcBef>
              <a:spcAft>
                <a:spcPts val="0"/>
              </a:spcAft>
              <a:buClrTx/>
              <a:buSzTx/>
              <a:buFontTx/>
              <a:buNone/>
              <a:tabLst/>
              <a:defRPr/>
            </a:pPr>
            <a:endParaRPr kumimoji="0" lang="es-GT" sz="1100" b="1"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a:p>
            <a:pPr marL="177800" marR="0" lvl="0" indent="0" algn="l" defTabSz="914400" rtl="0" eaLnBrk="1" fontAlgn="auto" latinLnBrk="0" hangingPunct="1">
              <a:lnSpc>
                <a:spcPct val="100000"/>
              </a:lnSpc>
              <a:spcBef>
                <a:spcPts val="0"/>
              </a:spcBef>
              <a:spcAft>
                <a:spcPts val="0"/>
              </a:spcAft>
              <a:buClrTx/>
              <a:buSzTx/>
              <a:buFontTx/>
              <a:buNone/>
              <a:tabLst/>
              <a:defRPr/>
            </a:pPr>
            <a:r>
              <a:rPr kumimoji="0" lang="es-ES" sz="11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P.C. PUESTO DE CONTROL</a:t>
            </a:r>
            <a:endParaRPr kumimoji="0" lang="es-GT" sz="11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95" name="96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971BF10-B455-408D-9A3F-38F603B5E4C2}"/>
              </a:ext>
            </a:extLst>
          </p:cNvPr>
          <p:cNvPicPr>
            <a:picLocks noChangeAspect="1"/>
          </p:cNvPicPr>
          <p:nvPr/>
        </p:nvPicPr>
        <p:blipFill>
          <a:blip r:embed="rId8"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2762085" y="1921882"/>
            <a:ext cx="202525" cy="207506"/>
          </a:xfrm>
          <a:prstGeom prst="rect">
            <a:avLst/>
          </a:prstGeom>
        </p:spPr>
      </p:pic>
      <p:sp>
        <p:nvSpPr>
          <p:cNvPr id="96" name="102 Estrella de 5 puntas">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6519E3E-C4EB-4660-8919-CD2CE53C9827}"/>
              </a:ext>
            </a:extLst>
          </p:cNvPr>
          <p:cNvSpPr/>
          <p:nvPr/>
        </p:nvSpPr>
        <p:spPr>
          <a:xfrm>
            <a:off x="2770588" y="3103345"/>
            <a:ext cx="168630" cy="172586"/>
          </a:xfrm>
          <a:prstGeom prst="star5">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5">
              <a:shade val="50000"/>
            </a:schemeClr>
          </a:lnRef>
          <a:fillRef idx="1">
            <a:schemeClr val="accent5"/>
          </a:fillRef>
          <a:effectRef idx="0">
            <a:schemeClr val="accent5"/>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1F497D">
                  <a:lumMod val="75000"/>
                </a:srgbClr>
              </a:solidFill>
              <a:effectLst/>
              <a:uLnTx/>
              <a:uFillTx/>
              <a:latin typeface="Calibri"/>
              <a:ea typeface="+mn-ea"/>
              <a:cs typeface="+mn-cs"/>
            </a:endParaRPr>
          </a:p>
        </p:txBody>
      </p:sp>
      <p:sp>
        <p:nvSpPr>
          <p:cNvPr id="97" name="103 Estrella de 5 puntas">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F1E6DD5-CE8A-44CA-961A-DC937D1CC240}"/>
              </a:ext>
            </a:extLst>
          </p:cNvPr>
          <p:cNvSpPr/>
          <p:nvPr/>
        </p:nvSpPr>
        <p:spPr>
          <a:xfrm>
            <a:off x="8208280" y="1940421"/>
            <a:ext cx="168630" cy="172586"/>
          </a:xfrm>
          <a:prstGeom prst="star5">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5">
              <a:shade val="50000"/>
            </a:schemeClr>
          </a:lnRef>
          <a:fillRef idx="1">
            <a:schemeClr val="accent5"/>
          </a:fillRef>
          <a:effectRef idx="0">
            <a:schemeClr val="accent5"/>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1F497D">
                  <a:lumMod val="75000"/>
                </a:srgbClr>
              </a:solidFill>
              <a:effectLst/>
              <a:uLnTx/>
              <a:uFillTx/>
              <a:latin typeface="Calibri"/>
              <a:ea typeface="+mn-ea"/>
              <a:cs typeface="+mn-cs"/>
            </a:endParaRPr>
          </a:p>
        </p:txBody>
      </p:sp>
      <p:sp>
        <p:nvSpPr>
          <p:cNvPr id="98" name="104 Estrella de 5 puntas">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3350F38-6C74-48E2-B014-3D2F9814B3EF}"/>
              </a:ext>
            </a:extLst>
          </p:cNvPr>
          <p:cNvSpPr/>
          <p:nvPr/>
        </p:nvSpPr>
        <p:spPr>
          <a:xfrm>
            <a:off x="5692903" y="1695582"/>
            <a:ext cx="168630" cy="172586"/>
          </a:xfrm>
          <a:prstGeom prst="star5">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5">
              <a:shade val="50000"/>
            </a:schemeClr>
          </a:lnRef>
          <a:fillRef idx="1">
            <a:schemeClr val="accent5"/>
          </a:fillRef>
          <a:effectRef idx="0">
            <a:schemeClr val="accent5"/>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1F497D">
                  <a:lumMod val="75000"/>
                </a:srgbClr>
              </a:solidFill>
              <a:effectLst/>
              <a:uLnTx/>
              <a:uFillTx/>
              <a:latin typeface="Calibri"/>
              <a:ea typeface="+mn-ea"/>
              <a:cs typeface="+mn-cs"/>
            </a:endParaRPr>
          </a:p>
        </p:txBody>
      </p:sp>
      <p:sp>
        <p:nvSpPr>
          <p:cNvPr id="99" name="105 Estrella de 5 puntas">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0207D0B-F79D-479F-B476-D29692C6F641}"/>
              </a:ext>
            </a:extLst>
          </p:cNvPr>
          <p:cNvSpPr/>
          <p:nvPr/>
        </p:nvSpPr>
        <p:spPr>
          <a:xfrm>
            <a:off x="6128972" y="2586470"/>
            <a:ext cx="168630" cy="172586"/>
          </a:xfrm>
          <a:prstGeom prst="star5">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5">
              <a:shade val="50000"/>
            </a:schemeClr>
          </a:lnRef>
          <a:fillRef idx="1">
            <a:schemeClr val="accent5"/>
          </a:fillRef>
          <a:effectRef idx="0">
            <a:schemeClr val="accent5"/>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1F497D">
                  <a:lumMod val="75000"/>
                </a:srgbClr>
              </a:solidFill>
              <a:effectLst/>
              <a:uLnTx/>
              <a:uFillTx/>
              <a:latin typeface="Calibri"/>
              <a:ea typeface="+mn-ea"/>
              <a:cs typeface="+mn-cs"/>
            </a:endParaRPr>
          </a:p>
        </p:txBody>
      </p:sp>
      <p:sp>
        <p:nvSpPr>
          <p:cNvPr id="100" name="106 Estrella de 5 puntas">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E57275C-4E85-4466-97DA-2ABE952422D9}"/>
              </a:ext>
            </a:extLst>
          </p:cNvPr>
          <p:cNvSpPr/>
          <p:nvPr/>
        </p:nvSpPr>
        <p:spPr>
          <a:xfrm>
            <a:off x="6051339" y="3383173"/>
            <a:ext cx="168630" cy="172586"/>
          </a:xfrm>
          <a:prstGeom prst="star5">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5">
              <a:shade val="50000"/>
            </a:schemeClr>
          </a:lnRef>
          <a:fillRef idx="1">
            <a:schemeClr val="accent5"/>
          </a:fillRef>
          <a:effectRef idx="0">
            <a:schemeClr val="accent5"/>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1F497D">
                  <a:lumMod val="75000"/>
                </a:srgbClr>
              </a:solidFill>
              <a:effectLst/>
              <a:uLnTx/>
              <a:uFillTx/>
              <a:latin typeface="Calibri"/>
              <a:ea typeface="+mn-ea"/>
              <a:cs typeface="+mn-cs"/>
            </a:endParaRPr>
          </a:p>
        </p:txBody>
      </p:sp>
      <p:sp>
        <p:nvSpPr>
          <p:cNvPr id="101" name="107 Estrella de 5 puntas">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8A789AB-86E9-4F6B-BFC4-FCFA8A8FB68A}"/>
              </a:ext>
            </a:extLst>
          </p:cNvPr>
          <p:cNvSpPr/>
          <p:nvPr/>
        </p:nvSpPr>
        <p:spPr>
          <a:xfrm>
            <a:off x="4626663" y="3393041"/>
            <a:ext cx="168630" cy="172586"/>
          </a:xfrm>
          <a:prstGeom prst="star5">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5">
              <a:shade val="50000"/>
            </a:schemeClr>
          </a:lnRef>
          <a:fillRef idx="1">
            <a:schemeClr val="accent5"/>
          </a:fillRef>
          <a:effectRef idx="0">
            <a:schemeClr val="accent5"/>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1F497D">
                  <a:lumMod val="75000"/>
                </a:srgbClr>
              </a:solidFill>
              <a:effectLst/>
              <a:uLnTx/>
              <a:uFillTx/>
              <a:latin typeface="Calibri"/>
              <a:ea typeface="+mn-ea"/>
              <a:cs typeface="+mn-cs"/>
            </a:endParaRPr>
          </a:p>
        </p:txBody>
      </p:sp>
      <p:sp>
        <p:nvSpPr>
          <p:cNvPr id="102" name="108 Estrella de 5 puntas">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9E86757-5BB9-40A4-B2C2-A33E95A0FE01}"/>
              </a:ext>
            </a:extLst>
          </p:cNvPr>
          <p:cNvSpPr/>
          <p:nvPr/>
        </p:nvSpPr>
        <p:spPr>
          <a:xfrm>
            <a:off x="4458033" y="3722910"/>
            <a:ext cx="168630" cy="172586"/>
          </a:xfrm>
          <a:prstGeom prst="star5">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5">
              <a:shade val="50000"/>
            </a:schemeClr>
          </a:lnRef>
          <a:fillRef idx="1">
            <a:schemeClr val="accent5"/>
          </a:fillRef>
          <a:effectRef idx="0">
            <a:schemeClr val="accent5"/>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1F497D">
                  <a:lumMod val="75000"/>
                </a:srgbClr>
              </a:solidFill>
              <a:effectLst/>
              <a:uLnTx/>
              <a:uFillTx/>
              <a:latin typeface="Calibri"/>
              <a:ea typeface="+mn-ea"/>
              <a:cs typeface="+mn-cs"/>
            </a:endParaRPr>
          </a:p>
        </p:txBody>
      </p:sp>
      <p:sp>
        <p:nvSpPr>
          <p:cNvPr id="103" name="109 Estrella de 5 puntas">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71AA7BD8-C16E-4409-B497-118261DAD9E1}"/>
              </a:ext>
            </a:extLst>
          </p:cNvPr>
          <p:cNvSpPr/>
          <p:nvPr/>
        </p:nvSpPr>
        <p:spPr>
          <a:xfrm>
            <a:off x="4024158" y="5358950"/>
            <a:ext cx="168630" cy="172586"/>
          </a:xfrm>
          <a:prstGeom prst="star5">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5">
              <a:shade val="50000"/>
            </a:schemeClr>
          </a:lnRef>
          <a:fillRef idx="1">
            <a:schemeClr val="accent5"/>
          </a:fillRef>
          <a:effectRef idx="0">
            <a:schemeClr val="accent5"/>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1F497D">
                  <a:lumMod val="75000"/>
                </a:srgbClr>
              </a:solidFill>
              <a:effectLst/>
              <a:uLnTx/>
              <a:uFillTx/>
              <a:latin typeface="Calibri"/>
              <a:ea typeface="+mn-ea"/>
              <a:cs typeface="+mn-cs"/>
            </a:endParaRPr>
          </a:p>
        </p:txBody>
      </p:sp>
      <p:sp>
        <p:nvSpPr>
          <p:cNvPr id="104" name="110 Estrella de 5 puntas">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99FA281-D378-4866-B850-052B64E2E9CB}"/>
              </a:ext>
            </a:extLst>
          </p:cNvPr>
          <p:cNvSpPr/>
          <p:nvPr/>
        </p:nvSpPr>
        <p:spPr>
          <a:xfrm>
            <a:off x="4022760" y="5190146"/>
            <a:ext cx="168630" cy="172586"/>
          </a:xfrm>
          <a:prstGeom prst="star5">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5">
              <a:shade val="50000"/>
            </a:schemeClr>
          </a:lnRef>
          <a:fillRef idx="1">
            <a:schemeClr val="accent5"/>
          </a:fillRef>
          <a:effectRef idx="0">
            <a:schemeClr val="accent5"/>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1F497D">
                  <a:lumMod val="75000"/>
                </a:srgbClr>
              </a:solidFill>
              <a:effectLst/>
              <a:uLnTx/>
              <a:uFillTx/>
              <a:latin typeface="Calibri"/>
              <a:ea typeface="+mn-ea"/>
              <a:cs typeface="+mn-cs"/>
            </a:endParaRPr>
          </a:p>
        </p:txBody>
      </p:sp>
      <p:sp>
        <p:nvSpPr>
          <p:cNvPr id="105" name="111 Estrella de 5 puntas">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D6CB629-898A-4DD5-99DF-74E0D92E6302}"/>
              </a:ext>
            </a:extLst>
          </p:cNvPr>
          <p:cNvSpPr/>
          <p:nvPr/>
        </p:nvSpPr>
        <p:spPr>
          <a:xfrm>
            <a:off x="4059573" y="4911568"/>
            <a:ext cx="168630" cy="172586"/>
          </a:xfrm>
          <a:prstGeom prst="star5">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5">
              <a:shade val="50000"/>
            </a:schemeClr>
          </a:lnRef>
          <a:fillRef idx="1">
            <a:schemeClr val="accent5"/>
          </a:fillRef>
          <a:effectRef idx="0">
            <a:schemeClr val="accent5"/>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1F497D">
                  <a:lumMod val="75000"/>
                </a:srgbClr>
              </a:solidFill>
              <a:effectLst/>
              <a:uLnTx/>
              <a:uFillTx/>
              <a:latin typeface="Calibri"/>
              <a:ea typeface="+mn-ea"/>
              <a:cs typeface="+mn-cs"/>
            </a:endParaRPr>
          </a:p>
        </p:txBody>
      </p:sp>
      <p:pic>
        <p:nvPicPr>
          <p:cNvPr id="106" name="112 Imagen">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D00C255-3022-44AE-B01C-0D8B2664896F}"/>
              </a:ext>
            </a:extLst>
          </p:cNvPr>
          <p:cNvPicPr>
            <a:picLocks noChangeAspect="1"/>
          </p:cNvPicPr>
          <p:nvPr/>
        </p:nvPicPr>
        <p:blipFill>
          <a:blip r:embed="rId9"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9778026" y="4356303"/>
            <a:ext cx="823954" cy="51529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07" name="113 Imagen">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BCE7648-295B-4FD4-946F-3351768B34C2}"/>
              </a:ext>
            </a:extLst>
          </p:cNvPr>
          <p:cNvPicPr>
            <a:picLocks noChangeAspect="1"/>
          </p:cNvPicPr>
          <p:nvPr/>
        </p:nvPicPr>
        <p:blipFill>
          <a:blip r:embed="rId10"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8626353" y="5508711"/>
            <a:ext cx="852112" cy="525933"/>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08" name="114 Imagen">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9BCCEC4-D28C-4CFD-9FC3-BC99E0F9985E}"/>
              </a:ext>
            </a:extLst>
          </p:cNvPr>
          <p:cNvPicPr>
            <a:picLocks noChangeAspect="1"/>
          </p:cNvPicPr>
          <p:nvPr/>
        </p:nvPicPr>
        <p:blipFill>
          <a:blip r:embed="rId11"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2753177" y="4340080"/>
            <a:ext cx="823954" cy="51529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09" name="115 Imagen">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7177B48-3CC5-4308-97C6-0659ADE3F82D}"/>
              </a:ext>
            </a:extLst>
          </p:cNvPr>
          <p:cNvPicPr>
            <a:picLocks noChangeAspect="1"/>
          </p:cNvPicPr>
          <p:nvPr/>
        </p:nvPicPr>
        <p:blipFill>
          <a:blip r:embed="rId12"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10281887" y="1382065"/>
            <a:ext cx="823954" cy="52353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10" name="123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74AD50E6-FFCD-47C0-B90A-5C76F24FFDC5}"/>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9240752" y="4147389"/>
            <a:ext cx="107114" cy="109561"/>
          </a:xfrm>
          <a:prstGeom prst="rect">
            <a:avLst/>
          </a:prstGeom>
        </p:spPr>
      </p:pic>
      <p:pic>
        <p:nvPicPr>
          <p:cNvPr id="111" name="124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6F58BD0-2C90-468F-A02E-D1A3D8B30FB0}"/>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9165730" y="4215634"/>
            <a:ext cx="107114" cy="109561"/>
          </a:xfrm>
          <a:prstGeom prst="rect">
            <a:avLst/>
          </a:prstGeom>
        </p:spPr>
      </p:pic>
      <p:pic>
        <p:nvPicPr>
          <p:cNvPr id="112" name="125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F35C9FE-1406-407D-AC45-BF16055A5DBE}"/>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9099156" y="4285298"/>
            <a:ext cx="107114" cy="109561"/>
          </a:xfrm>
          <a:prstGeom prst="rect">
            <a:avLst/>
          </a:prstGeom>
        </p:spPr>
      </p:pic>
      <p:pic>
        <p:nvPicPr>
          <p:cNvPr id="113" name="126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ABCCD23-95FD-489F-8197-681A908F3060}"/>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9000974" y="4359348"/>
            <a:ext cx="107114" cy="109561"/>
          </a:xfrm>
          <a:prstGeom prst="rect">
            <a:avLst/>
          </a:prstGeom>
        </p:spPr>
      </p:pic>
      <p:pic>
        <p:nvPicPr>
          <p:cNvPr id="114" name="127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09BE686-3BB1-4687-AD8B-CE36C91C0731}"/>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8820361" y="4490755"/>
            <a:ext cx="107114" cy="109561"/>
          </a:xfrm>
          <a:prstGeom prst="rect">
            <a:avLst/>
          </a:prstGeom>
        </p:spPr>
      </p:pic>
      <p:pic>
        <p:nvPicPr>
          <p:cNvPr id="115" name="128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576A765-84B1-4559-B44D-0E423F8D52FF}"/>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8705851" y="4545534"/>
            <a:ext cx="107114" cy="109561"/>
          </a:xfrm>
          <a:prstGeom prst="rect">
            <a:avLst/>
          </a:prstGeom>
        </p:spPr>
      </p:pic>
      <p:pic>
        <p:nvPicPr>
          <p:cNvPr id="116" name="129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18B83E9-EAEC-46A7-9804-A479731DE0AC}"/>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8628477" y="4627572"/>
            <a:ext cx="107114" cy="109561"/>
          </a:xfrm>
          <a:prstGeom prst="rect">
            <a:avLst/>
          </a:prstGeom>
        </p:spPr>
      </p:pic>
      <p:pic>
        <p:nvPicPr>
          <p:cNvPr id="117" name="130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4D4D2C2-4ABB-431E-AAA0-B1B8AFAB788B}"/>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8534907" y="4691999"/>
            <a:ext cx="107114" cy="109561"/>
          </a:xfrm>
          <a:prstGeom prst="rect">
            <a:avLst/>
          </a:prstGeom>
        </p:spPr>
      </p:pic>
      <p:pic>
        <p:nvPicPr>
          <p:cNvPr id="118" name="131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664C48D-F844-4E98-ADF7-3B51473EE0EE}"/>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8289162" y="4821098"/>
            <a:ext cx="107114" cy="109561"/>
          </a:xfrm>
          <a:prstGeom prst="rect">
            <a:avLst/>
          </a:prstGeom>
        </p:spPr>
      </p:pic>
      <p:pic>
        <p:nvPicPr>
          <p:cNvPr id="119" name="134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D1C77A3-6810-4E2B-90AA-E512A877495F}"/>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8243582" y="4875880"/>
            <a:ext cx="107114" cy="109561"/>
          </a:xfrm>
          <a:prstGeom prst="rect">
            <a:avLst/>
          </a:prstGeom>
        </p:spPr>
      </p:pic>
      <p:pic>
        <p:nvPicPr>
          <p:cNvPr id="120" name="135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835CB62-12B2-42AC-BFA2-D1B734851C1C}"/>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8206067" y="4936442"/>
            <a:ext cx="107114" cy="109561"/>
          </a:xfrm>
          <a:prstGeom prst="rect">
            <a:avLst/>
          </a:prstGeom>
        </p:spPr>
      </p:pic>
      <p:pic>
        <p:nvPicPr>
          <p:cNvPr id="121" name="136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2ED098B-9257-47DF-B57D-DDB789E939AC}"/>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8350696" y="4783480"/>
            <a:ext cx="107114" cy="109561"/>
          </a:xfrm>
          <a:prstGeom prst="rect">
            <a:avLst/>
          </a:prstGeom>
        </p:spPr>
      </p:pic>
      <p:pic>
        <p:nvPicPr>
          <p:cNvPr id="122" name="137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79D21AB-D446-422E-9F27-6B8DB4F81F75}"/>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8440126" y="4759002"/>
            <a:ext cx="107114" cy="109561"/>
          </a:xfrm>
          <a:prstGeom prst="rect">
            <a:avLst/>
          </a:prstGeom>
        </p:spPr>
      </p:pic>
      <p:pic>
        <p:nvPicPr>
          <p:cNvPr id="123" name="139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09AAF3B-4AB4-4085-8FCE-A1AB6DE86AA5}"/>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8200832" y="5269422"/>
            <a:ext cx="107114" cy="109561"/>
          </a:xfrm>
          <a:prstGeom prst="rect">
            <a:avLst/>
          </a:prstGeom>
        </p:spPr>
      </p:pic>
      <p:pic>
        <p:nvPicPr>
          <p:cNvPr id="124" name="140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695DBDD-3EEA-4921-801F-001C39F5EBB2}"/>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8234675" y="5315230"/>
            <a:ext cx="107114" cy="109561"/>
          </a:xfrm>
          <a:prstGeom prst="rect">
            <a:avLst/>
          </a:prstGeom>
        </p:spPr>
      </p:pic>
      <p:pic>
        <p:nvPicPr>
          <p:cNvPr id="125" name="141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900BDA8-4302-4919-97A6-14960A9D0385}"/>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8247814" y="5358951"/>
            <a:ext cx="107114" cy="109561"/>
          </a:xfrm>
          <a:prstGeom prst="rect">
            <a:avLst/>
          </a:prstGeom>
        </p:spPr>
      </p:pic>
      <p:pic>
        <p:nvPicPr>
          <p:cNvPr id="126" name="142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5988AEF-1C79-4461-9A6E-7AB6121DC2FE}"/>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8245601" y="5410365"/>
            <a:ext cx="107114" cy="109561"/>
          </a:xfrm>
          <a:prstGeom prst="rect">
            <a:avLst/>
          </a:prstGeom>
        </p:spPr>
      </p:pic>
      <p:pic>
        <p:nvPicPr>
          <p:cNvPr id="127" name="143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9C529536-C23F-4D30-87CC-513EFA287CCB}"/>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8239038" y="5458971"/>
            <a:ext cx="107114" cy="109561"/>
          </a:xfrm>
          <a:prstGeom prst="rect">
            <a:avLst/>
          </a:prstGeom>
        </p:spPr>
      </p:pic>
      <p:pic>
        <p:nvPicPr>
          <p:cNvPr id="128" name="144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73BA3FE-E033-420D-B51D-3A049E76755F}"/>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8243582" y="5517669"/>
            <a:ext cx="107114" cy="109561"/>
          </a:xfrm>
          <a:prstGeom prst="rect">
            <a:avLst/>
          </a:prstGeom>
        </p:spPr>
      </p:pic>
      <p:pic>
        <p:nvPicPr>
          <p:cNvPr id="129" name="145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3200047-DA46-4B28-AA70-8277B943E995}"/>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8208957" y="5545264"/>
            <a:ext cx="107114" cy="109561"/>
          </a:xfrm>
          <a:prstGeom prst="rect">
            <a:avLst/>
          </a:prstGeom>
        </p:spPr>
      </p:pic>
      <p:pic>
        <p:nvPicPr>
          <p:cNvPr id="130" name="146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07E7C93-274C-46F6-8E45-85199CA6EFCD}"/>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8156398" y="5545264"/>
            <a:ext cx="107114" cy="109561"/>
          </a:xfrm>
          <a:prstGeom prst="rect">
            <a:avLst/>
          </a:prstGeom>
        </p:spPr>
      </p:pic>
      <p:pic>
        <p:nvPicPr>
          <p:cNvPr id="131" name="147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FA877AB-64AB-49A5-9593-E0A5DA458C8E}"/>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8106691" y="5545264"/>
            <a:ext cx="107114" cy="109561"/>
          </a:xfrm>
          <a:prstGeom prst="rect">
            <a:avLst/>
          </a:prstGeom>
        </p:spPr>
      </p:pic>
      <p:pic>
        <p:nvPicPr>
          <p:cNvPr id="132" name="150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A164C6E-4AF9-4297-85A9-EC50CC722F9A}"/>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7960497" y="5747825"/>
            <a:ext cx="107114" cy="109561"/>
          </a:xfrm>
          <a:prstGeom prst="rect">
            <a:avLst/>
          </a:prstGeom>
        </p:spPr>
      </p:pic>
      <p:pic>
        <p:nvPicPr>
          <p:cNvPr id="133" name="151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D0F1F0D-F93D-4F6E-AD79-21EA6B62911F}"/>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7896423" y="5740259"/>
            <a:ext cx="107114" cy="109561"/>
          </a:xfrm>
          <a:prstGeom prst="rect">
            <a:avLst/>
          </a:prstGeom>
        </p:spPr>
      </p:pic>
      <p:pic>
        <p:nvPicPr>
          <p:cNvPr id="134" name="152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7D274A1-602F-4B56-A1A6-E468CCB5D7FC}"/>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7830269" y="5753165"/>
            <a:ext cx="107114" cy="109561"/>
          </a:xfrm>
          <a:prstGeom prst="rect">
            <a:avLst/>
          </a:prstGeom>
        </p:spPr>
      </p:pic>
      <p:pic>
        <p:nvPicPr>
          <p:cNvPr id="135" name="156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39D8212-E9DB-48D6-B8F6-7B6717FF0419}"/>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7639416" y="5877868"/>
            <a:ext cx="107114" cy="109561"/>
          </a:xfrm>
          <a:prstGeom prst="rect">
            <a:avLst/>
          </a:prstGeom>
        </p:spPr>
      </p:pic>
      <p:pic>
        <p:nvPicPr>
          <p:cNvPr id="136" name="157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8F308AF-2DBE-46F6-8146-8820E0A6A248}"/>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7670841" y="5927392"/>
            <a:ext cx="107114" cy="109561"/>
          </a:xfrm>
          <a:prstGeom prst="rect">
            <a:avLst/>
          </a:prstGeom>
        </p:spPr>
      </p:pic>
      <p:pic>
        <p:nvPicPr>
          <p:cNvPr id="137" name="158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9E4460C-6338-44A3-B3EE-F144B57DBEC0}"/>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7696506" y="5977590"/>
            <a:ext cx="107114" cy="109561"/>
          </a:xfrm>
          <a:prstGeom prst="rect">
            <a:avLst/>
          </a:prstGeom>
        </p:spPr>
      </p:pic>
      <p:pic>
        <p:nvPicPr>
          <p:cNvPr id="138" name="159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91751B5-7322-4849-BB47-2C3AF948EB6E}"/>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7715195" y="6022961"/>
            <a:ext cx="107114" cy="109561"/>
          </a:xfrm>
          <a:prstGeom prst="rect">
            <a:avLst/>
          </a:prstGeom>
        </p:spPr>
      </p:pic>
      <p:pic>
        <p:nvPicPr>
          <p:cNvPr id="139" name="160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ACC7590-A202-49F3-9EEE-B6FE6579A021}"/>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7661638" y="6056513"/>
            <a:ext cx="107114" cy="109561"/>
          </a:xfrm>
          <a:prstGeom prst="rect">
            <a:avLst/>
          </a:prstGeom>
        </p:spPr>
      </p:pic>
      <p:pic>
        <p:nvPicPr>
          <p:cNvPr id="140" name="161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F07887C-508C-435D-8071-B272DF8F3BD7}"/>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7589392" y="6072701"/>
            <a:ext cx="107114" cy="109561"/>
          </a:xfrm>
          <a:prstGeom prst="rect">
            <a:avLst/>
          </a:prstGeom>
        </p:spPr>
      </p:pic>
      <p:pic>
        <p:nvPicPr>
          <p:cNvPr id="141" name="164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9C3FFFEE-6F31-43EF-AB25-00C82922D3A5}"/>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7431266" y="6215983"/>
            <a:ext cx="107114" cy="109561"/>
          </a:xfrm>
          <a:prstGeom prst="rect">
            <a:avLst/>
          </a:prstGeom>
        </p:spPr>
      </p:pic>
      <p:pic>
        <p:nvPicPr>
          <p:cNvPr id="142" name="165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7CA8EADD-5C11-4124-924B-3F6EF0610597}"/>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7408608" y="6281022"/>
            <a:ext cx="107114" cy="109561"/>
          </a:xfrm>
          <a:prstGeom prst="rect">
            <a:avLst/>
          </a:prstGeom>
        </p:spPr>
      </p:pic>
      <p:pic>
        <p:nvPicPr>
          <p:cNvPr id="143" name="166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15024E8-43C5-44A3-BBFA-5739BC7C8DE2}"/>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7348039" y="6287783"/>
            <a:ext cx="107114" cy="109561"/>
          </a:xfrm>
          <a:prstGeom prst="rect">
            <a:avLst/>
          </a:prstGeom>
        </p:spPr>
      </p:pic>
      <p:pic>
        <p:nvPicPr>
          <p:cNvPr id="144" name="167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F6160A4-B671-4BED-99D7-9517B36D944A}"/>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7259437" y="6299982"/>
            <a:ext cx="107114" cy="109561"/>
          </a:xfrm>
          <a:prstGeom prst="rect">
            <a:avLst/>
          </a:prstGeom>
        </p:spPr>
      </p:pic>
      <p:pic>
        <p:nvPicPr>
          <p:cNvPr id="145" name="175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CB6E045-C468-4C16-BBED-105D38DD06B1}"/>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8938513" y="4419404"/>
            <a:ext cx="107114" cy="109561"/>
          </a:xfrm>
          <a:prstGeom prst="rect">
            <a:avLst/>
          </a:prstGeom>
        </p:spPr>
      </p:pic>
      <p:sp>
        <p:nvSpPr>
          <p:cNvPr id="146" name="183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16078A9-6738-4481-AED7-4C54F1CA15BA}"/>
              </a:ext>
            </a:extLst>
          </p:cNvPr>
          <p:cNvSpPr txBox="1"/>
          <p:nvPr/>
        </p:nvSpPr>
        <p:spPr>
          <a:xfrm>
            <a:off x="7485482" y="5268126"/>
            <a:ext cx="1160603" cy="230885"/>
          </a:xfrm>
          <a:prstGeom prst="rect">
            <a:avLst/>
          </a:prstGeom>
          <a:solidFill>
            <a:srgbClr val="FFFF00">
              <a:alpha val="56863"/>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defPPr>
              <a:defRPr lang="es-GT"/>
            </a:defPPr>
            <a:lvl1pPr algn="r">
              <a:defRPr sz="600" b="1">
                <a:solidFill>
                  <a:schemeClr val="bg1"/>
                </a:solidFill>
                <a:latin typeface="Arial" pitchFamily="34" charset="0"/>
                <a:cs typeface="Arial"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GT" sz="9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P.F. El Florido</a:t>
            </a:r>
          </a:p>
        </p:txBody>
      </p:sp>
      <p:sp>
        <p:nvSpPr>
          <p:cNvPr id="147" name="184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03343F5-4186-4DD3-A829-B35982D98A44}"/>
              </a:ext>
            </a:extLst>
          </p:cNvPr>
          <p:cNvSpPr txBox="1"/>
          <p:nvPr/>
        </p:nvSpPr>
        <p:spPr>
          <a:xfrm>
            <a:off x="7204428" y="5718830"/>
            <a:ext cx="1460297" cy="230885"/>
          </a:xfrm>
          <a:prstGeom prst="rect">
            <a:avLst/>
          </a:prstGeom>
          <a:solidFill>
            <a:srgbClr val="FFFF00">
              <a:alpha val="56863"/>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defPPr>
              <a:defRPr lang="es-GT"/>
            </a:defPPr>
            <a:lvl1pPr algn="r">
              <a:defRPr sz="600" b="1">
                <a:solidFill>
                  <a:schemeClr val="bg1"/>
                </a:solidFill>
                <a:latin typeface="Arial" pitchFamily="34" charset="0"/>
                <a:cs typeface="Arial"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GT" sz="9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P.F. Agua  Caliente</a:t>
            </a:r>
          </a:p>
        </p:txBody>
      </p:sp>
      <p:sp>
        <p:nvSpPr>
          <p:cNvPr id="148" name="185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881B0CC-7C23-439F-B40F-CF79D8D9D3F5}"/>
              </a:ext>
            </a:extLst>
          </p:cNvPr>
          <p:cNvSpPr txBox="1"/>
          <p:nvPr/>
        </p:nvSpPr>
        <p:spPr>
          <a:xfrm>
            <a:off x="7143396" y="5878871"/>
            <a:ext cx="1173512" cy="230885"/>
          </a:xfrm>
          <a:prstGeom prst="rect">
            <a:avLst/>
          </a:prstGeom>
          <a:solidFill>
            <a:srgbClr val="FFFF00">
              <a:alpha val="56863"/>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defPPr>
              <a:defRPr lang="es-GT"/>
            </a:defPPr>
            <a:lvl1pPr algn="r">
              <a:defRPr sz="600" b="1">
                <a:solidFill>
                  <a:schemeClr val="bg1"/>
                </a:solidFill>
                <a:latin typeface="Arial" pitchFamily="34" charset="0"/>
                <a:cs typeface="Arial"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GT" sz="9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P.F. La Ermita </a:t>
            </a:r>
          </a:p>
        </p:txBody>
      </p:sp>
      <p:sp>
        <p:nvSpPr>
          <p:cNvPr id="149" name="186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C0144BB-730E-4612-88CB-69EE542E9C58}"/>
              </a:ext>
            </a:extLst>
          </p:cNvPr>
          <p:cNvSpPr txBox="1"/>
          <p:nvPr/>
        </p:nvSpPr>
        <p:spPr>
          <a:xfrm>
            <a:off x="6742121" y="6200021"/>
            <a:ext cx="1365219" cy="230885"/>
          </a:xfrm>
          <a:prstGeom prst="rect">
            <a:avLst/>
          </a:prstGeom>
          <a:solidFill>
            <a:srgbClr val="FFFF00">
              <a:alpha val="56863"/>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defPPr>
              <a:defRPr lang="es-GT"/>
            </a:defPPr>
            <a:lvl1pPr algn="r">
              <a:defRPr sz="600" b="1">
                <a:solidFill>
                  <a:schemeClr val="bg1"/>
                </a:solidFill>
                <a:latin typeface="Arial" pitchFamily="34" charset="0"/>
                <a:cs typeface="Arial"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GT" sz="9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P.F. San Cristóbal</a:t>
            </a:r>
          </a:p>
        </p:txBody>
      </p:sp>
      <p:sp>
        <p:nvSpPr>
          <p:cNvPr id="150" name="187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80BDAFB-7AFE-4505-B1B1-48BF2AC78905}"/>
              </a:ext>
            </a:extLst>
          </p:cNvPr>
          <p:cNvSpPr txBox="1"/>
          <p:nvPr/>
        </p:nvSpPr>
        <p:spPr>
          <a:xfrm>
            <a:off x="6448353" y="6440714"/>
            <a:ext cx="1303466" cy="230885"/>
          </a:xfrm>
          <a:prstGeom prst="rect">
            <a:avLst/>
          </a:prstGeom>
          <a:solidFill>
            <a:srgbClr val="FFFF00">
              <a:alpha val="56863"/>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defPPr>
              <a:defRPr lang="es-GT"/>
            </a:defPPr>
            <a:lvl1pPr algn="r">
              <a:defRPr sz="600" b="1">
                <a:solidFill>
                  <a:schemeClr val="bg1"/>
                </a:solidFill>
                <a:latin typeface="Arial" pitchFamily="34" charset="0"/>
                <a:cs typeface="Arial"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GT" sz="9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P.F. Valle Nuevo</a:t>
            </a:r>
          </a:p>
        </p:txBody>
      </p:sp>
      <p:sp>
        <p:nvSpPr>
          <p:cNvPr id="151" name="188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535D7AB-EA41-4A0A-AD88-B095BAB0174A}"/>
              </a:ext>
            </a:extLst>
          </p:cNvPr>
          <p:cNvSpPr txBox="1"/>
          <p:nvPr/>
        </p:nvSpPr>
        <p:spPr>
          <a:xfrm>
            <a:off x="5979075" y="6666978"/>
            <a:ext cx="1683719" cy="230885"/>
          </a:xfrm>
          <a:prstGeom prst="rect">
            <a:avLst/>
          </a:prstGeom>
          <a:solidFill>
            <a:srgbClr val="FFFF00">
              <a:alpha val="56863"/>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defPPr>
              <a:defRPr lang="es-GT"/>
            </a:defPPr>
            <a:lvl1pPr algn="r">
              <a:defRPr sz="600" b="1">
                <a:solidFill>
                  <a:schemeClr val="bg1"/>
                </a:solidFill>
                <a:latin typeface="Arial" pitchFamily="34" charset="0"/>
                <a:cs typeface="Arial"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GT" sz="9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P.F. Pedro de Alvarado</a:t>
            </a:r>
          </a:p>
        </p:txBody>
      </p:sp>
      <p:sp>
        <p:nvSpPr>
          <p:cNvPr id="152" name="189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7B1ABA0-A478-43B2-AD8B-DFAD875C6BA3}"/>
              </a:ext>
            </a:extLst>
          </p:cNvPr>
          <p:cNvSpPr txBox="1"/>
          <p:nvPr/>
        </p:nvSpPr>
        <p:spPr>
          <a:xfrm>
            <a:off x="8636953" y="4118800"/>
            <a:ext cx="1263645" cy="230885"/>
          </a:xfrm>
          <a:prstGeom prst="rect">
            <a:avLst/>
          </a:prstGeom>
          <a:solidFill>
            <a:srgbClr val="FFFF00">
              <a:alpha val="56863"/>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defPPr>
              <a:defRPr lang="es-GT"/>
            </a:defPPr>
            <a:lvl1pPr algn="ctr">
              <a:defRPr sz="600" b="1">
                <a:solidFill>
                  <a:schemeClr val="bg1"/>
                </a:solidFill>
                <a:latin typeface="Arial" pitchFamily="34" charset="0"/>
                <a:cs typeface="Arial"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GT" sz="9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P.F. Entre Ríos</a:t>
            </a:r>
          </a:p>
        </p:txBody>
      </p:sp>
      <p:pic>
        <p:nvPicPr>
          <p:cNvPr id="153" name="148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6F5F5E9-E7E6-4920-8049-44F0C5C16A9E}"/>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8024553" y="5654824"/>
            <a:ext cx="107114" cy="109561"/>
          </a:xfrm>
          <a:prstGeom prst="rect">
            <a:avLst/>
          </a:prstGeom>
        </p:spPr>
      </p:pic>
      <p:pic>
        <p:nvPicPr>
          <p:cNvPr id="154" name="119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2ADF366-D356-4B35-AA48-874FEEF8C817}"/>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9401968" y="3965958"/>
            <a:ext cx="107114" cy="109561"/>
          </a:xfrm>
          <a:prstGeom prst="rect">
            <a:avLst/>
          </a:prstGeom>
        </p:spPr>
      </p:pic>
      <p:pic>
        <p:nvPicPr>
          <p:cNvPr id="155" name="120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2D4510C-3332-4600-8CA6-65814A35FD44}"/>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9473948" y="3931470"/>
            <a:ext cx="107114" cy="109561"/>
          </a:xfrm>
          <a:prstGeom prst="rect">
            <a:avLst/>
          </a:prstGeom>
        </p:spPr>
      </p:pic>
      <p:pic>
        <p:nvPicPr>
          <p:cNvPr id="156" name="122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5152806-3281-40F0-ABBF-2D0942EB8312}"/>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9368084" y="4013634"/>
            <a:ext cx="107114" cy="109561"/>
          </a:xfrm>
          <a:prstGeom prst="rect">
            <a:avLst/>
          </a:prstGeom>
        </p:spPr>
      </p:pic>
      <p:pic>
        <p:nvPicPr>
          <p:cNvPr id="157" name="132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F88C70F-B39D-4512-AD3E-C222545E2CAD}"/>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8201790" y="5039426"/>
            <a:ext cx="97377" cy="99601"/>
          </a:xfrm>
          <a:prstGeom prst="rect">
            <a:avLst/>
          </a:prstGeom>
        </p:spPr>
      </p:pic>
      <p:pic>
        <p:nvPicPr>
          <p:cNvPr id="158" name="133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9273E8C6-95F4-4807-B5F8-4F48FB3964B4}"/>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8172899" y="5099109"/>
            <a:ext cx="107114" cy="109561"/>
          </a:xfrm>
          <a:prstGeom prst="rect">
            <a:avLst/>
          </a:prstGeom>
        </p:spPr>
      </p:pic>
      <p:pic>
        <p:nvPicPr>
          <p:cNvPr id="159" name="121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B0EF69B-2486-4FA7-8D0D-FE4F990ED2FE}"/>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9327975" y="4078008"/>
            <a:ext cx="107114" cy="109561"/>
          </a:xfrm>
          <a:prstGeom prst="rect">
            <a:avLst/>
          </a:prstGeom>
        </p:spPr>
      </p:pic>
      <p:pic>
        <p:nvPicPr>
          <p:cNvPr id="160" name="149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FC330BC-96BB-483F-B1C8-E9249B8AA9D9}"/>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7973172" y="5698384"/>
            <a:ext cx="107114" cy="109561"/>
          </a:xfrm>
          <a:prstGeom prst="rect">
            <a:avLst/>
          </a:prstGeom>
        </p:spPr>
      </p:pic>
      <p:sp>
        <p:nvSpPr>
          <p:cNvPr id="161" name="190 Estrella de 5 puntas">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54596FC-20A5-4B62-9193-25291E3A2159}"/>
              </a:ext>
            </a:extLst>
          </p:cNvPr>
          <p:cNvSpPr/>
          <p:nvPr/>
        </p:nvSpPr>
        <p:spPr>
          <a:xfrm>
            <a:off x="9354498" y="3960203"/>
            <a:ext cx="168630" cy="172586"/>
          </a:xfrm>
          <a:prstGeom prst="star5">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5">
              <a:shade val="50000"/>
            </a:schemeClr>
          </a:lnRef>
          <a:fillRef idx="1">
            <a:schemeClr val="accent5"/>
          </a:fillRef>
          <a:effectRef idx="0">
            <a:schemeClr val="accent5"/>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1F497D">
                  <a:lumMod val="75000"/>
                </a:srgbClr>
              </a:solidFill>
              <a:effectLst/>
              <a:uLnTx/>
              <a:uFillTx/>
              <a:latin typeface="Calibri"/>
              <a:ea typeface="+mn-ea"/>
              <a:cs typeface="+mn-cs"/>
            </a:endParaRPr>
          </a:p>
        </p:txBody>
      </p:sp>
      <p:sp>
        <p:nvSpPr>
          <p:cNvPr id="162" name="196 Estrella de 5 puntas">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D083393-5435-4E33-BA4E-52DDF42E3310}"/>
              </a:ext>
            </a:extLst>
          </p:cNvPr>
          <p:cNvSpPr/>
          <p:nvPr/>
        </p:nvSpPr>
        <p:spPr>
          <a:xfrm>
            <a:off x="8022376" y="5568531"/>
            <a:ext cx="168630" cy="172586"/>
          </a:xfrm>
          <a:prstGeom prst="star5">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5">
              <a:shade val="50000"/>
            </a:schemeClr>
          </a:lnRef>
          <a:fillRef idx="1">
            <a:schemeClr val="accent5"/>
          </a:fillRef>
          <a:effectRef idx="0">
            <a:schemeClr val="accent5"/>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1F497D">
                  <a:lumMod val="75000"/>
                </a:srgbClr>
              </a:solidFill>
              <a:effectLst/>
              <a:uLnTx/>
              <a:uFillTx/>
              <a:latin typeface="Calibri"/>
              <a:ea typeface="+mn-ea"/>
              <a:cs typeface="+mn-cs"/>
            </a:endParaRPr>
          </a:p>
        </p:txBody>
      </p:sp>
      <p:pic>
        <p:nvPicPr>
          <p:cNvPr id="163" name="138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D49B3D1-1C29-4C00-8A18-628D46D4270F}"/>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8169079" y="5204336"/>
            <a:ext cx="107114" cy="109561"/>
          </a:xfrm>
          <a:prstGeom prst="rect">
            <a:avLst/>
          </a:prstGeom>
        </p:spPr>
      </p:pic>
      <p:sp>
        <p:nvSpPr>
          <p:cNvPr id="164" name="191 Estrella de 5 puntas">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267C0F5-EC6C-463C-887C-54A35ACC0487}"/>
              </a:ext>
            </a:extLst>
          </p:cNvPr>
          <p:cNvSpPr/>
          <p:nvPr/>
        </p:nvSpPr>
        <p:spPr>
          <a:xfrm>
            <a:off x="8110154" y="5114131"/>
            <a:ext cx="168630" cy="172586"/>
          </a:xfrm>
          <a:prstGeom prst="star5">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5">
              <a:shade val="50000"/>
            </a:schemeClr>
          </a:lnRef>
          <a:fillRef idx="1">
            <a:schemeClr val="accent5"/>
          </a:fillRef>
          <a:effectRef idx="0">
            <a:schemeClr val="accent5"/>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1F497D">
                  <a:lumMod val="75000"/>
                </a:srgbClr>
              </a:solidFill>
              <a:effectLst/>
              <a:uLnTx/>
              <a:uFillTx/>
              <a:latin typeface="Calibri"/>
              <a:ea typeface="+mn-ea"/>
              <a:cs typeface="+mn-cs"/>
            </a:endParaRPr>
          </a:p>
        </p:txBody>
      </p:sp>
      <p:pic>
        <p:nvPicPr>
          <p:cNvPr id="165" name="153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C7E9A574-9585-4CE2-ABF8-457E256C0F3E}"/>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7759244" y="5779336"/>
            <a:ext cx="107114" cy="109561"/>
          </a:xfrm>
          <a:prstGeom prst="rect">
            <a:avLst/>
          </a:prstGeom>
        </p:spPr>
      </p:pic>
      <p:sp>
        <p:nvSpPr>
          <p:cNvPr id="166" name="195 Estrella de 5 puntas">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399E754-B377-4C05-B470-6C84153289B1}"/>
              </a:ext>
            </a:extLst>
          </p:cNvPr>
          <p:cNvSpPr/>
          <p:nvPr/>
        </p:nvSpPr>
        <p:spPr>
          <a:xfrm>
            <a:off x="7768753" y="5716311"/>
            <a:ext cx="168630" cy="172586"/>
          </a:xfrm>
          <a:prstGeom prst="star5">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5">
              <a:shade val="50000"/>
            </a:schemeClr>
          </a:lnRef>
          <a:fillRef idx="1">
            <a:schemeClr val="accent5"/>
          </a:fillRef>
          <a:effectRef idx="0">
            <a:schemeClr val="accent5"/>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1F497D">
                  <a:lumMod val="75000"/>
                </a:srgbClr>
              </a:solidFill>
              <a:effectLst/>
              <a:uLnTx/>
              <a:uFillTx/>
              <a:latin typeface="Calibri"/>
              <a:ea typeface="+mn-ea"/>
              <a:cs typeface="+mn-cs"/>
            </a:endParaRPr>
          </a:p>
        </p:txBody>
      </p:sp>
      <p:pic>
        <p:nvPicPr>
          <p:cNvPr id="167" name="154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84F06F6-8A31-46C7-B901-B514BA76DB9A}"/>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7692973" y="5804744"/>
            <a:ext cx="107114" cy="109561"/>
          </a:xfrm>
          <a:prstGeom prst="rect">
            <a:avLst/>
          </a:prstGeom>
        </p:spPr>
      </p:pic>
      <p:pic>
        <p:nvPicPr>
          <p:cNvPr id="168" name="155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BFE7EF1-272D-4D22-80CC-FE5D03E1A491}"/>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7656800" y="5829055"/>
            <a:ext cx="107114" cy="109561"/>
          </a:xfrm>
          <a:prstGeom prst="rect">
            <a:avLst/>
          </a:prstGeom>
        </p:spPr>
      </p:pic>
      <p:pic>
        <p:nvPicPr>
          <p:cNvPr id="169" name="162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25565EE-30EF-44E2-9FB7-FF63EE6CC0AA}"/>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7484823" y="6120524"/>
            <a:ext cx="107114" cy="109561"/>
          </a:xfrm>
          <a:prstGeom prst="rect">
            <a:avLst/>
          </a:prstGeom>
        </p:spPr>
      </p:pic>
      <p:pic>
        <p:nvPicPr>
          <p:cNvPr id="170" name="163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F9AB753-8C11-4E62-9CCB-82224C496157}"/>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7462165" y="6167873"/>
            <a:ext cx="107114" cy="109561"/>
          </a:xfrm>
          <a:prstGeom prst="rect">
            <a:avLst/>
          </a:prstGeom>
        </p:spPr>
      </p:pic>
      <p:sp>
        <p:nvSpPr>
          <p:cNvPr id="171" name="194 Estrella de 5 puntas">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840CB22-2B2D-4253-947A-A998CB0ED85A}"/>
              </a:ext>
            </a:extLst>
          </p:cNvPr>
          <p:cNvSpPr/>
          <p:nvPr/>
        </p:nvSpPr>
        <p:spPr>
          <a:xfrm>
            <a:off x="7484964" y="6041219"/>
            <a:ext cx="168630" cy="172586"/>
          </a:xfrm>
          <a:prstGeom prst="star5">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5">
              <a:shade val="50000"/>
            </a:schemeClr>
          </a:lnRef>
          <a:fillRef idx="1">
            <a:schemeClr val="accent5"/>
          </a:fillRef>
          <a:effectRef idx="0">
            <a:schemeClr val="accent5"/>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1F497D">
                  <a:lumMod val="75000"/>
                </a:srgbClr>
              </a:solidFill>
              <a:effectLst/>
              <a:uLnTx/>
              <a:uFillTx/>
              <a:latin typeface="Calibri"/>
              <a:ea typeface="+mn-ea"/>
              <a:cs typeface="+mn-cs"/>
            </a:endParaRPr>
          </a:p>
        </p:txBody>
      </p:sp>
      <p:pic>
        <p:nvPicPr>
          <p:cNvPr id="172" name="168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1E4FF07-DC8D-44EE-93B6-A8CA2EB943C5}"/>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7153893" y="6374260"/>
            <a:ext cx="107114" cy="109561"/>
          </a:xfrm>
          <a:prstGeom prst="rect">
            <a:avLst/>
          </a:prstGeom>
        </p:spPr>
      </p:pic>
      <p:pic>
        <p:nvPicPr>
          <p:cNvPr id="173" name="169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78A5AD84-4241-4A5C-84E6-2DEA4AAEBDF5}"/>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7088199" y="6429041"/>
            <a:ext cx="107114" cy="109561"/>
          </a:xfrm>
          <a:prstGeom prst="rect">
            <a:avLst/>
          </a:prstGeom>
        </p:spPr>
      </p:pic>
      <p:pic>
        <p:nvPicPr>
          <p:cNvPr id="174" name="170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649BBFA-9CDC-410F-9ACA-0DBE92361F93}"/>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7032783" y="6474645"/>
            <a:ext cx="107114" cy="109561"/>
          </a:xfrm>
          <a:prstGeom prst="rect">
            <a:avLst/>
          </a:prstGeom>
        </p:spPr>
      </p:pic>
      <p:pic>
        <p:nvPicPr>
          <p:cNvPr id="175" name="171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7B210D0E-E8D1-4AFE-BBA5-DA600D7F6FCE}"/>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988025" y="6531059"/>
            <a:ext cx="107114" cy="109561"/>
          </a:xfrm>
          <a:prstGeom prst="rect">
            <a:avLst/>
          </a:prstGeom>
        </p:spPr>
      </p:pic>
      <p:pic>
        <p:nvPicPr>
          <p:cNvPr id="176" name="173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0E70913-3AA6-46E8-B4C9-264FE9547209}"/>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906071" y="6670427"/>
            <a:ext cx="107114" cy="109561"/>
          </a:xfrm>
          <a:prstGeom prst="rect">
            <a:avLst/>
          </a:prstGeom>
        </p:spPr>
      </p:pic>
      <p:pic>
        <p:nvPicPr>
          <p:cNvPr id="177" name="174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EBC5711-3408-447C-AAE4-0BAA610A2CF8}"/>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934468" y="6725208"/>
            <a:ext cx="107114" cy="109561"/>
          </a:xfrm>
          <a:prstGeom prst="rect">
            <a:avLst/>
          </a:prstGeom>
        </p:spPr>
      </p:pic>
      <p:sp>
        <p:nvSpPr>
          <p:cNvPr id="178" name="193 Estrella de 5 puntas">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51497A0-CFEF-4141-BAD1-E1ABA3C7CD87}"/>
              </a:ext>
            </a:extLst>
          </p:cNvPr>
          <p:cNvSpPr/>
          <p:nvPr/>
        </p:nvSpPr>
        <p:spPr>
          <a:xfrm>
            <a:off x="7162042" y="6281022"/>
            <a:ext cx="168630" cy="172586"/>
          </a:xfrm>
          <a:prstGeom prst="star5">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5">
              <a:shade val="50000"/>
            </a:schemeClr>
          </a:lnRef>
          <a:fillRef idx="1">
            <a:schemeClr val="accent5"/>
          </a:fillRef>
          <a:effectRef idx="0">
            <a:schemeClr val="accent5"/>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1F497D">
                  <a:lumMod val="75000"/>
                </a:srgbClr>
              </a:solidFill>
              <a:effectLst/>
              <a:uLnTx/>
              <a:uFillTx/>
              <a:latin typeface="Calibri"/>
              <a:ea typeface="+mn-ea"/>
              <a:cs typeface="+mn-cs"/>
            </a:endParaRPr>
          </a:p>
        </p:txBody>
      </p:sp>
      <p:pic>
        <p:nvPicPr>
          <p:cNvPr id="179" name="172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A6887C0-86BD-4324-B62E-0FE11039C6FC}"/>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927187" y="6598123"/>
            <a:ext cx="107114" cy="109561"/>
          </a:xfrm>
          <a:prstGeom prst="rect">
            <a:avLst/>
          </a:prstGeom>
        </p:spPr>
      </p:pic>
      <p:sp>
        <p:nvSpPr>
          <p:cNvPr id="180" name="192 Estrella de 5 puntas">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4237E15-56F8-4017-8F82-43AA773C080D}"/>
              </a:ext>
            </a:extLst>
          </p:cNvPr>
          <p:cNvSpPr/>
          <p:nvPr/>
        </p:nvSpPr>
        <p:spPr>
          <a:xfrm>
            <a:off x="6934821" y="6511828"/>
            <a:ext cx="168630" cy="172586"/>
          </a:xfrm>
          <a:prstGeom prst="star5">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5">
              <a:shade val="50000"/>
            </a:schemeClr>
          </a:lnRef>
          <a:fillRef idx="1">
            <a:schemeClr val="accent5"/>
          </a:fillRef>
          <a:effectRef idx="0">
            <a:schemeClr val="accent5"/>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1F497D">
                  <a:lumMod val="75000"/>
                </a:srgbClr>
              </a:solidFill>
              <a:effectLst/>
              <a:uLnTx/>
              <a:uFillTx/>
              <a:latin typeface="Calibri"/>
              <a:ea typeface="+mn-ea"/>
              <a:cs typeface="+mn-cs"/>
            </a:endParaRPr>
          </a:p>
        </p:txBody>
      </p:sp>
      <p:sp>
        <p:nvSpPr>
          <p:cNvPr id="181" name="197 Rectángul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3A950CD-1DDA-4F05-91C4-152A5D56FD6D}"/>
              </a:ext>
            </a:extLst>
          </p:cNvPr>
          <p:cNvSpPr/>
          <p:nvPr/>
        </p:nvSpPr>
        <p:spPr>
          <a:xfrm>
            <a:off x="2753177" y="4963478"/>
            <a:ext cx="823954" cy="830997"/>
          </a:xfrm>
          <a:prstGeom prst="rect">
            <a:avLst/>
          </a:prstGeom>
          <a:solidFill>
            <a:srgbClr val="92D050">
              <a:alpha val="56863"/>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GT" sz="12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08 P. F.</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GT" sz="12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56 CVNC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GT" sz="12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07 CFNC</a:t>
            </a:r>
            <a:endParaRPr kumimoji="0" lang="es-GT" sz="1200" b="1" i="0" u="none" strike="noStrike" kern="1200" cap="none" spc="0" normalizeH="0" baseline="0" noProof="0" dirty="0">
              <a:ln>
                <a:noFill/>
              </a:ln>
              <a:solidFill>
                <a:prstClr val="black"/>
              </a:solidFill>
              <a:effectLst/>
              <a:uLnTx/>
              <a:uFillTx/>
              <a:latin typeface="Calibri"/>
              <a:ea typeface="+mn-ea"/>
              <a:cs typeface="+mn-cs"/>
            </a:endParaRPr>
          </a:p>
        </p:txBody>
      </p:sp>
      <p:sp>
        <p:nvSpPr>
          <p:cNvPr id="182" name="198 Rectángul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9ECD3341-2664-45B6-B548-779F57C7B526}"/>
              </a:ext>
            </a:extLst>
          </p:cNvPr>
          <p:cNvSpPr/>
          <p:nvPr/>
        </p:nvSpPr>
        <p:spPr>
          <a:xfrm>
            <a:off x="10281894" y="2021903"/>
            <a:ext cx="925461" cy="461772"/>
          </a:xfrm>
          <a:prstGeom prst="rect">
            <a:avLst/>
          </a:prstGeom>
          <a:solidFill>
            <a:srgbClr val="92D050">
              <a:alpha val="56863"/>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GT" sz="12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03 CVNC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GT" sz="12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01 P. C.</a:t>
            </a:r>
            <a:endParaRPr kumimoji="0" lang="es-GT" sz="1200" b="1" i="0" u="none" strike="noStrike" kern="1200" cap="none" spc="0" normalizeH="0" baseline="0" noProof="0" dirty="0">
              <a:ln>
                <a:noFill/>
              </a:ln>
              <a:solidFill>
                <a:prstClr val="black"/>
              </a:solidFill>
              <a:effectLst/>
              <a:uLnTx/>
              <a:uFillTx/>
              <a:latin typeface="Calibri"/>
              <a:ea typeface="+mn-ea"/>
              <a:cs typeface="+mn-cs"/>
            </a:endParaRPr>
          </a:p>
        </p:txBody>
      </p:sp>
      <p:sp>
        <p:nvSpPr>
          <p:cNvPr id="183" name="200 Rectángul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81005CC-C5B9-4487-8602-AD4C47809163}"/>
              </a:ext>
            </a:extLst>
          </p:cNvPr>
          <p:cNvSpPr/>
          <p:nvPr/>
        </p:nvSpPr>
        <p:spPr>
          <a:xfrm>
            <a:off x="8632990" y="6106769"/>
            <a:ext cx="845472" cy="646481"/>
          </a:xfrm>
          <a:prstGeom prst="rect">
            <a:avLst/>
          </a:prstGeom>
          <a:solidFill>
            <a:srgbClr val="92D050">
              <a:alpha val="56863"/>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GT" sz="12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04 P. F.</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GT" sz="12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43 CVNC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GT" sz="1200" b="1" i="0" u="none" strike="noStrike" kern="1200" cap="none" spc="0" normalizeH="0" baseline="0" noProof="0" dirty="0">
                <a:ln>
                  <a:noFill/>
                </a:ln>
                <a:solidFill>
                  <a:prstClr val="black"/>
                </a:solidFill>
                <a:effectLst/>
                <a:uLnTx/>
                <a:uFillTx/>
                <a:latin typeface="Calibri"/>
                <a:ea typeface="+mn-ea"/>
                <a:cs typeface="+mn-cs"/>
              </a:rPr>
              <a:t>03 CFNC</a:t>
            </a:r>
          </a:p>
        </p:txBody>
      </p:sp>
      <p:sp>
        <p:nvSpPr>
          <p:cNvPr id="184" name="206 Rectángul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8C2EF91-5C0B-4492-A1D4-0F29CB891720}"/>
              </a:ext>
            </a:extLst>
          </p:cNvPr>
          <p:cNvSpPr/>
          <p:nvPr/>
        </p:nvSpPr>
        <p:spPr>
          <a:xfrm>
            <a:off x="9778026" y="4934255"/>
            <a:ext cx="845472" cy="646481"/>
          </a:xfrm>
          <a:prstGeom prst="rect">
            <a:avLst/>
          </a:prstGeom>
          <a:solidFill>
            <a:srgbClr val="92D050">
              <a:alpha val="56863"/>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GT" sz="12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03 P. F.</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GT" sz="12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26 CVNC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GT" sz="1200" b="1" i="0" u="none" strike="noStrike" kern="1200" cap="none" spc="0" normalizeH="0" baseline="0" noProof="0" dirty="0">
                <a:ln>
                  <a:noFill/>
                </a:ln>
                <a:solidFill>
                  <a:prstClr val="black"/>
                </a:solidFill>
                <a:effectLst/>
                <a:uLnTx/>
                <a:uFillTx/>
                <a:latin typeface="Calibri"/>
                <a:ea typeface="+mn-ea"/>
                <a:cs typeface="+mn-cs"/>
              </a:rPr>
              <a:t>01 CFNC</a:t>
            </a:r>
          </a:p>
        </p:txBody>
      </p:sp>
      <p:sp>
        <p:nvSpPr>
          <p:cNvPr id="185" name="176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977C4858-0147-4DD7-B306-BC3F7FB559F9}"/>
              </a:ext>
            </a:extLst>
          </p:cNvPr>
          <p:cNvSpPr txBox="1"/>
          <p:nvPr/>
        </p:nvSpPr>
        <p:spPr>
          <a:xfrm rot="1054345">
            <a:off x="4005828" y="6259547"/>
            <a:ext cx="1888096" cy="261671"/>
          </a:xfrm>
          <a:prstGeom prst="rect">
            <a:avLst/>
          </a:prstGeom>
          <a:ln/>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GT" sz="11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Litoral Pacífico 319 Kms.</a:t>
            </a:r>
          </a:p>
        </p:txBody>
      </p:sp>
      <p:sp>
        <p:nvSpPr>
          <p:cNvPr id="186" name="178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DAD59A1-F6A6-42F8-9B19-44BC1315CC3B}"/>
              </a:ext>
            </a:extLst>
          </p:cNvPr>
          <p:cNvSpPr txBox="1"/>
          <p:nvPr/>
        </p:nvSpPr>
        <p:spPr>
          <a:xfrm>
            <a:off x="9618693" y="3066604"/>
            <a:ext cx="2351090" cy="769619"/>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GT" sz="11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Costa Atlántica 137.77 Kms.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GT" sz="11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(Decreto 56-96 Congreso de la República, no se puede delimitar mar territorial) </a:t>
            </a:r>
          </a:p>
        </p:txBody>
      </p:sp>
      <p:sp>
        <p:nvSpPr>
          <p:cNvPr id="187" name="179 CuadroText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311AC1F-CBAF-42A1-B9D1-AEE67DC1C96D}"/>
              </a:ext>
            </a:extLst>
          </p:cNvPr>
          <p:cNvSpPr txBox="1"/>
          <p:nvPr/>
        </p:nvSpPr>
        <p:spPr>
          <a:xfrm>
            <a:off x="5547422" y="2963012"/>
            <a:ext cx="842757" cy="261671"/>
          </a:xfrm>
          <a:prstGeom prst="rect">
            <a:avLst/>
          </a:prstGeom>
          <a:ln/>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GT" sz="11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302 Kms.</a:t>
            </a:r>
          </a:p>
        </p:txBody>
      </p:sp>
      <p:pic>
        <p:nvPicPr>
          <p:cNvPr id="188" name="91 Imagen">
            <a:hlinkClick r:id="rId6" action="ppaction://hlinkpres?slideindex=1&amp;slidetitle="/>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A03BE65-3619-4FBB-8848-D43A00385D9E}"/>
              </a:ext>
            </a:extLst>
          </p:cNvPr>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8214351" y="1708524"/>
            <a:ext cx="124081" cy="126915"/>
          </a:xfrm>
          <a:prstGeom prst="rect">
            <a:avLst/>
          </a:prstGeom>
        </p:spPr>
      </p:pic>
      <p:pic>
        <p:nvPicPr>
          <p:cNvPr id="189" name="Imagen 18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7D6376D-D8EF-4625-94F0-095D3A458465}"/>
              </a:ext>
            </a:extLst>
          </p:cNvPr>
          <p:cNvPicPr>
            <a:picLocks noChangeAspect="1"/>
          </p:cNvPicPr>
          <p:nvPr/>
        </p:nvPicPr>
        <p:blipFill>
          <a:blip r:embed="rId13"/>
          <a:stretch>
            <a:fillRect/>
          </a:stretch>
        </p:blipFill>
        <p:spPr>
          <a:xfrm>
            <a:off x="8050509" y="947662"/>
            <a:ext cx="258977" cy="2832445"/>
          </a:xfrm>
          <a:prstGeom prst="rect">
            <a:avLst/>
          </a:prstGeom>
        </p:spPr>
      </p:pic>
      <p:pic>
        <p:nvPicPr>
          <p:cNvPr id="190" name="179 Imagen">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C36099F-1B7D-4B7B-AACF-B322CFB76BB1}"/>
              </a:ext>
            </a:extLst>
          </p:cNvPr>
          <p:cNvPicPr>
            <a:picLocks noChangeAspect="1"/>
          </p:cNvPicPr>
          <p:nvPr/>
        </p:nvPicPr>
        <p:blipFill>
          <a:blip r:embed="rId14" cstate="print">
            <a:extLst>
              <a:ext uri="{BEBA8EAE-BF5A-486C-A8C5-ECC9F3942E4B}">
                <a14:imgProp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14:imgLayer r:embed="rId15">
                    <a14:imgEffect>
                      <a14:backgroundRemoval t="0" b="99405" l="0" r="100000"/>
                    </a14:imgEffect>
                  </a14:imgLayer>
                </a14:imgProps>
              </a:ex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2791550" y="2477118"/>
            <a:ext cx="150880" cy="150974"/>
          </a:xfrm>
          <a:prstGeom prst="rect">
            <a:avLst/>
          </a:prstGeom>
        </p:spPr>
      </p:pic>
      <p:pic>
        <p:nvPicPr>
          <p:cNvPr id="191" name="1 Imagen">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C00770A-D074-4AAA-8AE3-8D5A2345E571}"/>
              </a:ext>
            </a:extLst>
          </p:cNvPr>
          <p:cNvPicPr>
            <a:picLocks noChangeAspect="1"/>
          </p:cNvPicPr>
          <p:nvPr/>
        </p:nvPicPr>
        <p:blipFill>
          <a:blip r:embed="rId16" cstate="print">
            <a:extLst>
              <a:ext uri="{BEBA8EAE-BF5A-486C-A8C5-ECC9F3942E4B}">
                <a14:imgProp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14:imgLayer r:embed="rId15">
                    <a14:imgEffect>
                      <a14:backgroundRemoval t="3571" b="95833" l="0" r="99405"/>
                    </a14:imgEffect>
                  </a14:imgLayer>
                </a14:imgProps>
              </a:ex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5737389" y="2266545"/>
            <a:ext cx="138664" cy="138750"/>
          </a:xfrm>
          <a:prstGeom prst="rect">
            <a:avLst/>
          </a:prstGeom>
        </p:spPr>
      </p:pic>
      <p:pic>
        <p:nvPicPr>
          <p:cNvPr id="192" name="180 Imagen">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92E5F4E-B57B-4634-8DB4-0E7F18DA24FF}"/>
              </a:ext>
            </a:extLst>
          </p:cNvPr>
          <p:cNvPicPr>
            <a:picLocks noChangeAspect="1"/>
          </p:cNvPicPr>
          <p:nvPr/>
        </p:nvPicPr>
        <p:blipFill>
          <a:blip r:embed="rId16" cstate="print">
            <a:extLst>
              <a:ext uri="{BEBA8EAE-BF5A-486C-A8C5-ECC9F3942E4B}">
                <a14:imgProp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14:imgLayer r:embed="rId15">
                    <a14:imgEffect>
                      <a14:backgroundRemoval t="3571" b="95833" l="0" r="99405"/>
                    </a14:imgEffect>
                  </a14:imgLayer>
                </a14:imgProps>
              </a:ex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5904198" y="2363881"/>
            <a:ext cx="138664" cy="138750"/>
          </a:xfrm>
          <a:prstGeom prst="rect">
            <a:avLst/>
          </a:prstGeom>
        </p:spPr>
      </p:pic>
      <p:pic>
        <p:nvPicPr>
          <p:cNvPr id="193" name="181 Imagen">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2F7304F-558F-4032-BC53-ECA0FBCE86B9}"/>
              </a:ext>
            </a:extLst>
          </p:cNvPr>
          <p:cNvPicPr>
            <a:picLocks noChangeAspect="1"/>
          </p:cNvPicPr>
          <p:nvPr/>
        </p:nvPicPr>
        <p:blipFill>
          <a:blip r:embed="rId16" cstate="print">
            <a:extLst>
              <a:ext uri="{BEBA8EAE-BF5A-486C-A8C5-ECC9F3942E4B}">
                <a14:imgProp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14:imgLayer r:embed="rId15">
                    <a14:imgEffect>
                      <a14:backgroundRemoval t="3571" b="95833" l="0" r="99405"/>
                    </a14:imgEffect>
                  </a14:imgLayer>
                </a14:imgProps>
              </a:ex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330157" y="2849606"/>
            <a:ext cx="138664" cy="138750"/>
          </a:xfrm>
          <a:prstGeom prst="rect">
            <a:avLst/>
          </a:prstGeom>
        </p:spPr>
      </p:pic>
      <p:pic>
        <p:nvPicPr>
          <p:cNvPr id="194" name="182 Imagen">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2FF316A-892F-4C11-96B5-475BC64ED3F1}"/>
              </a:ext>
            </a:extLst>
          </p:cNvPr>
          <p:cNvPicPr>
            <a:picLocks noChangeAspect="1"/>
          </p:cNvPicPr>
          <p:nvPr/>
        </p:nvPicPr>
        <p:blipFill>
          <a:blip r:embed="rId16" cstate="print">
            <a:extLst>
              <a:ext uri="{BEBA8EAE-BF5A-486C-A8C5-ECC9F3942E4B}">
                <a14:imgProp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14:imgLayer r:embed="rId15">
                    <a14:imgEffect>
                      <a14:backgroundRemoval t="3571" b="95833" l="0" r="99405"/>
                    </a14:imgEffect>
                  </a14:imgLayer>
                </a14:imgProps>
              </a:ex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496966" y="2946942"/>
            <a:ext cx="138664" cy="138750"/>
          </a:xfrm>
          <a:prstGeom prst="rect">
            <a:avLst/>
          </a:prstGeom>
        </p:spPr>
      </p:pic>
      <p:pic>
        <p:nvPicPr>
          <p:cNvPr id="195" name="183 Imagen">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4E4FA7C-E362-4CC4-A73F-B31BDAFADA66}"/>
              </a:ext>
            </a:extLst>
          </p:cNvPr>
          <p:cNvPicPr>
            <a:picLocks noChangeAspect="1"/>
          </p:cNvPicPr>
          <p:nvPr/>
        </p:nvPicPr>
        <p:blipFill>
          <a:blip r:embed="rId16" cstate="print">
            <a:extLst>
              <a:ext uri="{BEBA8EAE-BF5A-486C-A8C5-ECC9F3942E4B}">
                <a14:imgProp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14:imgLayer r:embed="rId15">
                    <a14:imgEffect>
                      <a14:backgroundRemoval t="3571" b="95833" l="0" r="99405"/>
                    </a14:imgEffect>
                  </a14:imgLayer>
                </a14:imgProps>
              </a:ex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4001928" y="5517667"/>
            <a:ext cx="138664" cy="138750"/>
          </a:xfrm>
          <a:prstGeom prst="rect">
            <a:avLst/>
          </a:prstGeom>
        </p:spPr>
      </p:pic>
      <p:pic>
        <p:nvPicPr>
          <p:cNvPr id="196" name="184 Imagen">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E6A9354-720C-4537-B0FE-93BD5BDFB422}"/>
              </a:ext>
            </a:extLst>
          </p:cNvPr>
          <p:cNvPicPr>
            <a:picLocks noChangeAspect="1"/>
          </p:cNvPicPr>
          <p:nvPr/>
        </p:nvPicPr>
        <p:blipFill>
          <a:blip r:embed="rId16" cstate="print">
            <a:extLst>
              <a:ext uri="{BEBA8EAE-BF5A-486C-A8C5-ECC9F3942E4B}">
                <a14:imgProp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14:imgLayer r:embed="rId15">
                    <a14:imgEffect>
                      <a14:backgroundRemoval t="3571" b="95833" l="0" r="99405"/>
                    </a14:imgEffect>
                  </a14:imgLayer>
                </a14:imgProps>
              </a:ex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3959775" y="5566125"/>
            <a:ext cx="138664" cy="138750"/>
          </a:xfrm>
          <a:prstGeom prst="rect">
            <a:avLst/>
          </a:prstGeom>
        </p:spPr>
      </p:pic>
      <p:pic>
        <p:nvPicPr>
          <p:cNvPr id="197" name="185 Imagen">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71D0BFCA-0BEE-4D8C-A153-C80CD1082F26}"/>
              </a:ext>
            </a:extLst>
          </p:cNvPr>
          <p:cNvPicPr>
            <a:picLocks noChangeAspect="1"/>
          </p:cNvPicPr>
          <p:nvPr/>
        </p:nvPicPr>
        <p:blipFill>
          <a:blip r:embed="rId16" cstate="print">
            <a:extLst>
              <a:ext uri="{BEBA8EAE-BF5A-486C-A8C5-ECC9F3942E4B}">
                <a14:imgProp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14:imgLayer r:embed="rId15">
                    <a14:imgEffect>
                      <a14:backgroundRemoval t="3571" b="95833" l="0" r="99405"/>
                    </a14:imgEffect>
                  </a14:imgLayer>
                </a14:imgProps>
              </a:ex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3922378" y="5587042"/>
            <a:ext cx="138664" cy="138750"/>
          </a:xfrm>
          <a:prstGeom prst="rect">
            <a:avLst/>
          </a:prstGeom>
        </p:spPr>
      </p:pic>
      <p:pic>
        <p:nvPicPr>
          <p:cNvPr id="198" name="186 Imagen">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94D8E4C-FDE3-40A1-88A5-E6718AD84258}"/>
              </a:ext>
            </a:extLst>
          </p:cNvPr>
          <p:cNvPicPr>
            <a:picLocks noChangeAspect="1"/>
          </p:cNvPicPr>
          <p:nvPr/>
        </p:nvPicPr>
        <p:blipFill>
          <a:blip r:embed="rId16" cstate="print">
            <a:extLst>
              <a:ext uri="{BEBA8EAE-BF5A-486C-A8C5-ECC9F3942E4B}">
                <a14:imgProp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14:imgLayer r:embed="rId15">
                    <a14:imgEffect>
                      <a14:backgroundRemoval t="3571" b="95833" l="0" r="99405"/>
                    </a14:imgEffect>
                  </a14:imgLayer>
                </a14:imgProps>
              </a:ex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779951" y="6688405"/>
            <a:ext cx="138664" cy="138750"/>
          </a:xfrm>
          <a:prstGeom prst="rect">
            <a:avLst/>
          </a:prstGeom>
        </p:spPr>
      </p:pic>
      <p:pic>
        <p:nvPicPr>
          <p:cNvPr id="199" name="187 Imagen">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3118C55-385C-4EE0-BE8A-4F7DB9274DFE}"/>
              </a:ext>
            </a:extLst>
          </p:cNvPr>
          <p:cNvPicPr>
            <a:picLocks noChangeAspect="1"/>
          </p:cNvPicPr>
          <p:nvPr/>
        </p:nvPicPr>
        <p:blipFill>
          <a:blip r:embed="rId16" cstate="print">
            <a:extLst>
              <a:ext uri="{BEBA8EAE-BF5A-486C-A8C5-ECC9F3942E4B}">
                <a14:imgProp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14:imgLayer r:embed="rId15">
                    <a14:imgEffect>
                      <a14:backgroundRemoval t="3571" b="95833" l="0" r="99405"/>
                    </a14:imgEffect>
                  </a14:imgLayer>
                </a14:imgProps>
              </a:ex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7332264" y="6273187"/>
            <a:ext cx="138664" cy="138750"/>
          </a:xfrm>
          <a:prstGeom prst="rect">
            <a:avLst/>
          </a:prstGeom>
        </p:spPr>
      </p:pic>
      <p:pic>
        <p:nvPicPr>
          <p:cNvPr id="200" name="188 Imagen">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E2CF76E-B2FE-49C2-8E2C-A6C377AF0113}"/>
              </a:ext>
            </a:extLst>
          </p:cNvPr>
          <p:cNvPicPr>
            <a:picLocks noChangeAspect="1"/>
          </p:cNvPicPr>
          <p:nvPr/>
        </p:nvPicPr>
        <p:blipFill>
          <a:blip r:embed="rId16" cstate="print">
            <a:extLst>
              <a:ext uri="{BEBA8EAE-BF5A-486C-A8C5-ECC9F3942E4B}">
                <a14:imgProp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14:imgLayer r:embed="rId15">
                    <a14:imgEffect>
                      <a14:backgroundRemoval t="3571" b="95833" l="0" r="99405"/>
                    </a14:imgEffect>
                  </a14:imgLayer>
                </a14:imgProps>
              </a:ex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7656800" y="5922638"/>
            <a:ext cx="138664" cy="138750"/>
          </a:xfrm>
          <a:prstGeom prst="rect">
            <a:avLst/>
          </a:prstGeom>
        </p:spPr>
      </p:pic>
      <p:pic>
        <p:nvPicPr>
          <p:cNvPr id="201" name="189 Imagen">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D414F044-F25F-4282-889E-1006D4F42D6F}"/>
              </a:ext>
            </a:extLst>
          </p:cNvPr>
          <p:cNvPicPr>
            <a:picLocks noChangeAspect="1"/>
          </p:cNvPicPr>
          <p:nvPr/>
        </p:nvPicPr>
        <p:blipFill>
          <a:blip r:embed="rId16" cstate="print">
            <a:extLst>
              <a:ext uri="{BEBA8EAE-BF5A-486C-A8C5-ECC9F3942E4B}">
                <a14:imgProp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14:imgLayer r:embed="rId15">
                    <a14:imgEffect>
                      <a14:backgroundRemoval t="3571" b="95833" l="0" r="99405"/>
                    </a14:imgEffect>
                  </a14:imgLayer>
                </a14:imgProps>
              </a:ex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9465868" y="3917555"/>
            <a:ext cx="138664" cy="138750"/>
          </a:xfrm>
          <a:prstGeom prst="rect">
            <a:avLst/>
          </a:prstGeom>
        </p:spPr>
      </p:pic>
      <p:sp>
        <p:nvSpPr>
          <p:cNvPr id="202" name="Flecha izquierda y derecha 2">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461286F7-3B8B-411C-ADBF-31020E05FB67}"/>
              </a:ext>
            </a:extLst>
          </p:cNvPr>
          <p:cNvSpPr/>
          <p:nvPr/>
        </p:nvSpPr>
        <p:spPr>
          <a:xfrm>
            <a:off x="8102767" y="1994038"/>
            <a:ext cx="308459" cy="116332"/>
          </a:xfrm>
          <a:prstGeom prst="leftRightArrow">
            <a:avLst>
              <a:gd name="adj1" fmla="val 10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GT" sz="1800" b="0" i="0" u="none" strike="noStrike" kern="1200" cap="none" spc="0" normalizeH="0" baseline="0" noProof="0">
              <a:ln>
                <a:noFill/>
              </a:ln>
              <a:solidFill>
                <a:prstClr val="white"/>
              </a:solidFill>
              <a:effectLst/>
              <a:uLnTx/>
              <a:uFillTx/>
              <a:latin typeface="Calibri"/>
              <a:ea typeface="+mn-ea"/>
              <a:cs typeface="+mn-cs"/>
            </a:endParaRPr>
          </a:p>
        </p:txBody>
      </p:sp>
      <p:sp>
        <p:nvSpPr>
          <p:cNvPr id="203" name="Flecha izquierda y derecha 19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BF4F07A-3198-453F-881D-060DD3AAF26E}"/>
              </a:ext>
            </a:extLst>
          </p:cNvPr>
          <p:cNvSpPr/>
          <p:nvPr/>
        </p:nvSpPr>
        <p:spPr>
          <a:xfrm>
            <a:off x="2753281" y="3628220"/>
            <a:ext cx="192427" cy="115648"/>
          </a:xfrm>
          <a:prstGeom prst="leftRightArrow">
            <a:avLst>
              <a:gd name="adj1" fmla="val 10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GT" sz="1800" b="0" i="0" u="none" strike="noStrike" kern="1200" cap="none" spc="0" normalizeH="0" baseline="0" noProof="0">
              <a:ln>
                <a:noFill/>
              </a:ln>
              <a:solidFill>
                <a:prstClr val="white"/>
              </a:solidFill>
              <a:effectLst/>
              <a:uLnTx/>
              <a:uFillTx/>
              <a:latin typeface="Calibri"/>
              <a:ea typeface="+mn-ea"/>
              <a:cs typeface="+mn-cs"/>
            </a:endParaRPr>
          </a:p>
        </p:txBody>
      </p:sp>
      <p:sp>
        <p:nvSpPr>
          <p:cNvPr id="204" name="CuadroTexto 20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E613FAA-A4D3-4BC0-AA81-B4C38FEB6883}"/>
              </a:ext>
            </a:extLst>
          </p:cNvPr>
          <p:cNvSpPr txBox="1"/>
          <p:nvPr/>
        </p:nvSpPr>
        <p:spPr>
          <a:xfrm>
            <a:off x="253187" y="1500745"/>
            <a:ext cx="2321786" cy="434065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GT" sz="23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TOTAL 2,125.41 KM.</a:t>
            </a:r>
            <a:br>
              <a:rPr kumimoji="0" lang="es-GT" sz="23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br>
            <a:endParaRPr kumimoji="0" lang="es-GT" sz="23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GT" sz="23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15 PUERTOS FRONTERIZOS</a:t>
            </a:r>
            <a:br>
              <a:rPr kumimoji="0" lang="es-GT" sz="23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br>
            <a:endParaRPr kumimoji="0" lang="es-GT" sz="23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GT" sz="23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01 PUESTO DE CONTROL</a:t>
            </a:r>
            <a:br>
              <a:rPr kumimoji="0" lang="es-GT" sz="23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br>
            <a:endParaRPr kumimoji="0" lang="es-GT" sz="23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GT" sz="23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128 CVNC</a:t>
            </a:r>
            <a:br>
              <a:rPr kumimoji="0" lang="es-GT" sz="23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br>
            <a:endParaRPr kumimoji="0" lang="es-GT" sz="23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GT" sz="23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11 CFNC</a:t>
            </a:r>
          </a:p>
        </p:txBody>
      </p:sp>
      <p:cxnSp>
        <p:nvCxnSpPr>
          <p:cNvPr id="16" name="Conector recto 1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DA43EB0-F525-4FC8-890E-D00E5FF79A1D}"/>
              </a:ext>
            </a:extLst>
          </p:cNvPr>
          <p:cNvCxnSpPr>
            <a:cxnSpLocks/>
          </p:cNvCxnSpPr>
          <p:nvPr/>
        </p:nvCxnSpPr>
        <p:spPr>
          <a:xfrm flipH="1">
            <a:off x="148165" y="549619"/>
            <a:ext cx="11877672" cy="9279"/>
          </a:xfrm>
          <a:prstGeom prst="line">
            <a:avLst/>
          </a:prstGeom>
          <a:ln w="317500" cap="sq" cmpd="tri">
            <a:solidFill>
              <a:srgbClr val="00B0F0"/>
            </a:solidFill>
            <a:miter lim="800000"/>
            <a:tailEnd w="lg" len="lg"/>
          </a:ln>
        </p:spPr>
        <p:style>
          <a:lnRef idx="3">
            <a:schemeClr val="accent1"/>
          </a:lnRef>
          <a:fillRef idx="0">
            <a:schemeClr val="accent1"/>
          </a:fillRef>
          <a:effectRef idx="2">
            <a:schemeClr val="accent1"/>
          </a:effectRef>
          <a:fontRef idx="minor">
            <a:schemeClr val="tx1"/>
          </a:fontRef>
        </p:style>
      </p:cxnSp>
      <p:grpSp>
        <p:nvGrpSpPr>
          <p:cNvPr id="17" name="Grupo 1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85B79A4-67D7-4267-B096-DE7F4CFD5306}"/>
              </a:ext>
            </a:extLst>
          </p:cNvPr>
          <p:cNvGrpSpPr/>
          <p:nvPr/>
        </p:nvGrpSpPr>
        <p:grpSpPr>
          <a:xfrm>
            <a:off x="10831157" y="50662"/>
            <a:ext cx="1144955" cy="1016472"/>
            <a:chOff x="0" y="0"/>
            <a:chExt cx="2706370" cy="2851785"/>
          </a:xfrm>
        </p:grpSpPr>
        <p:pic>
          <p:nvPicPr>
            <p:cNvPr id="18" name="Imagen 17"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C09A44F-AB02-40CB-A319-E9FDBF87F63F}"/>
                </a:ext>
              </a:extLst>
            </p:cNvPr>
            <p:cNvPicPr>
              <a:picLocks noChangeAspect="1"/>
            </p:cNvPicPr>
            <p:nvPr/>
          </p:nvPicPr>
          <p:blipFill>
            <a:blip r:embed="rId1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0" y="0"/>
              <a:ext cx="2706370" cy="2851785"/>
            </a:xfrm>
            <a:prstGeom prst="rect">
              <a:avLst/>
            </a:prstGeom>
            <a:noFill/>
            <a:ln>
              <a:noFill/>
            </a:ln>
          </p:spPr>
        </p:pic>
        <p:grpSp>
          <p:nvGrpSpPr>
            <p:cNvPr id="19" name="Grupo 1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F49C58A-D2B6-4F8E-9A8B-BD17D0D28A5E}"/>
                </a:ext>
              </a:extLst>
            </p:cNvPr>
            <p:cNvGrpSpPr/>
            <p:nvPr/>
          </p:nvGrpSpPr>
          <p:grpSpPr>
            <a:xfrm>
              <a:off x="469784" y="528506"/>
              <a:ext cx="1701800" cy="501149"/>
              <a:chOff x="0" y="8389"/>
              <a:chExt cx="1701800" cy="501149"/>
            </a:xfrm>
          </p:grpSpPr>
          <p:pic>
            <p:nvPicPr>
              <p:cNvPr id="20" name="Imagen 19"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45EB7C5-B20B-4A67-8184-D7382EFCD0CB}"/>
                  </a:ext>
                </a:extLst>
              </p:cNvPr>
              <p:cNvPicPr>
                <a:picLocks noChangeAspect="1"/>
              </p:cNvPicPr>
              <p:nvPr/>
            </p:nvPicPr>
            <p:blipFill rotWithShape="1">
              <a:blip r:embed="rId18"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822122" y="8389"/>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1" name="Imagen 20"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D5B2139-1455-4E96-B92A-9E49E21FCF11}"/>
                  </a:ext>
                </a:extLst>
              </p:cNvPr>
              <p:cNvPicPr>
                <a:picLocks noChangeAspect="1"/>
              </p:cNvPicPr>
              <p:nvPr/>
            </p:nvPicPr>
            <p:blipFill rotWithShape="1">
              <a:blip r:embed="rId19"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3" t="18842" r="42279" b="65297"/>
              <a:stretch/>
            </p:blipFill>
            <p:spPr bwMode="auto">
              <a:xfrm>
                <a:off x="1241464" y="41945"/>
                <a:ext cx="460336" cy="450556"/>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2" name="Imagen 21"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6B87993-E859-46B1-8029-B8D5C71B0010}"/>
                  </a:ext>
                </a:extLst>
              </p:cNvPr>
              <p:cNvPicPr>
                <a:picLocks noChangeAspect="1"/>
              </p:cNvPicPr>
              <p:nvPr/>
            </p:nvPicPr>
            <p:blipFill rotWithShape="1">
              <a:blip r:embed="rId18"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419450" y="16778"/>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3" name="Imagen 22"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46B7FA1-3A95-4EB9-8359-3E72F6574141}"/>
                  </a:ext>
                </a:extLst>
              </p:cNvPr>
              <p:cNvPicPr>
                <a:picLocks noChangeAspect="1"/>
              </p:cNvPicPr>
              <p:nvPr/>
            </p:nvPicPr>
            <p:blipFill rotWithShape="1">
              <a:blip r:embed="rId20"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5" r="42275" b="67278"/>
              <a:stretch/>
            </p:blipFill>
            <p:spPr bwMode="auto">
              <a:xfrm>
                <a:off x="0" y="33522"/>
                <a:ext cx="460336" cy="436262"/>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grpSp>
      </p:grpSp>
      <p:sp>
        <p:nvSpPr>
          <p:cNvPr id="24" name="5 Rectángulo redondead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3DA3A27-7409-406A-BD93-B9E21DE88F65}"/>
              </a:ext>
            </a:extLst>
          </p:cNvPr>
          <p:cNvSpPr/>
          <p:nvPr/>
        </p:nvSpPr>
        <p:spPr>
          <a:xfrm>
            <a:off x="825881" y="166184"/>
            <a:ext cx="9327560" cy="770831"/>
          </a:xfrm>
          <a:prstGeom prst="roundRect">
            <a:avLst/>
          </a:prstGeom>
          <a:solidFill>
            <a:srgbClr val="002060"/>
          </a:solidFill>
          <a:ln>
            <a:noFill/>
          </a:ln>
          <a:effectLst>
            <a:glow rad="101600">
              <a:schemeClr val="bg1">
                <a:alpha val="6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anchor="ctr"/>
          <a:lstStyle/>
          <a:p>
            <a:pPr algn="ctr"/>
            <a:r>
              <a:rPr lang="es-GT" sz="4400" b="1" kern="0" dirty="0">
                <a:ln w="12700" cmpd="sng">
                  <a:solidFill>
                    <a:schemeClr val="accent4"/>
                  </a:solidFill>
                  <a:prstDash val="solid"/>
                </a:ln>
                <a:solidFill>
                  <a:srgbClr val="FFFF00"/>
                </a:solidFill>
                <a:latin typeface="Arial Black" panose="020B0A04020102020204" pitchFamily="34" charset="0"/>
                <a:cs typeface="Narkisim" pitchFamily="34" charset="-79"/>
              </a:rPr>
              <a:t>RESGUARDO DE FRONTERAS</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5436748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Conector recto 1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DA43EB0-F525-4FC8-890E-D00E5FF79A1D}"/>
              </a:ext>
            </a:extLst>
          </p:cNvPr>
          <p:cNvCxnSpPr>
            <a:cxnSpLocks/>
          </p:cNvCxnSpPr>
          <p:nvPr/>
        </p:nvCxnSpPr>
        <p:spPr>
          <a:xfrm flipH="1">
            <a:off x="148165" y="549621"/>
            <a:ext cx="11877672" cy="9279"/>
          </a:xfrm>
          <a:prstGeom prst="line">
            <a:avLst/>
          </a:prstGeom>
          <a:ln w="317500" cap="sq" cmpd="tri">
            <a:solidFill>
              <a:srgbClr val="00B0F0"/>
            </a:solidFill>
            <a:miter lim="800000"/>
            <a:tailEnd w="lg" len="lg"/>
          </a:ln>
        </p:spPr>
        <p:style>
          <a:lnRef idx="3">
            <a:schemeClr val="accent1"/>
          </a:lnRef>
          <a:fillRef idx="0">
            <a:schemeClr val="accent1"/>
          </a:fillRef>
          <a:effectRef idx="2">
            <a:schemeClr val="accent1"/>
          </a:effectRef>
          <a:fontRef idx="minor">
            <a:schemeClr val="tx1"/>
          </a:fontRef>
        </p:style>
      </p:cxnSp>
      <p:grpSp>
        <p:nvGrpSpPr>
          <p:cNvPr id="17" name="Grupo 1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85B79A4-67D7-4267-B096-DE7F4CFD5306}"/>
              </a:ext>
            </a:extLst>
          </p:cNvPr>
          <p:cNvGrpSpPr/>
          <p:nvPr/>
        </p:nvGrpSpPr>
        <p:grpSpPr>
          <a:xfrm>
            <a:off x="10831157" y="50662"/>
            <a:ext cx="1144955" cy="1016472"/>
            <a:chOff x="0" y="0"/>
            <a:chExt cx="2706370" cy="2851785"/>
          </a:xfrm>
        </p:grpSpPr>
        <p:pic>
          <p:nvPicPr>
            <p:cNvPr id="18" name="Imagen 17"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C09A44F-AB02-40CB-A319-E9FDBF87F63F}"/>
                </a:ext>
              </a:extLst>
            </p:cNvPr>
            <p:cNvPicPr>
              <a:picLocks noChangeAspect="1"/>
            </p:cNvPicPr>
            <p:nvPr/>
          </p:nvPicPr>
          <p:blipFill>
            <a:blip r:embed="rId4"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0" y="0"/>
              <a:ext cx="2706370" cy="2851785"/>
            </a:xfrm>
            <a:prstGeom prst="rect">
              <a:avLst/>
            </a:prstGeom>
            <a:noFill/>
            <a:ln>
              <a:noFill/>
            </a:ln>
          </p:spPr>
        </p:pic>
        <p:grpSp>
          <p:nvGrpSpPr>
            <p:cNvPr id="19" name="Grupo 1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F49C58A-D2B6-4F8E-9A8B-BD17D0D28A5E}"/>
                </a:ext>
              </a:extLst>
            </p:cNvPr>
            <p:cNvGrpSpPr/>
            <p:nvPr/>
          </p:nvGrpSpPr>
          <p:grpSpPr>
            <a:xfrm>
              <a:off x="469784" y="528506"/>
              <a:ext cx="1701800" cy="501149"/>
              <a:chOff x="0" y="8389"/>
              <a:chExt cx="1701800" cy="501149"/>
            </a:xfrm>
          </p:grpSpPr>
          <p:pic>
            <p:nvPicPr>
              <p:cNvPr id="20" name="Imagen 19"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45EB7C5-B20B-4A67-8184-D7382EFCD0CB}"/>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822122" y="8389"/>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1" name="Imagen 20"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D5B2139-1455-4E96-B92A-9E49E21FCF11}"/>
                  </a:ext>
                </a:extLst>
              </p:cNvPr>
              <p:cNvPicPr>
                <a:picLocks noChangeAspect="1"/>
              </p:cNvPicPr>
              <p:nvPr/>
            </p:nvPicPr>
            <p:blipFill rotWithShape="1">
              <a:blip r:embed="rId6"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3" t="18842" r="42279" b="65297"/>
              <a:stretch/>
            </p:blipFill>
            <p:spPr bwMode="auto">
              <a:xfrm>
                <a:off x="1241464" y="41945"/>
                <a:ext cx="460336" cy="450556"/>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2" name="Imagen 21"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6B87993-E859-46B1-8029-B8D5C71B0010}"/>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419450" y="16778"/>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3" name="Imagen 22"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46B7FA1-3A95-4EB9-8359-3E72F6574141}"/>
                  </a:ext>
                </a:extLst>
              </p:cNvPr>
              <p:cNvPicPr>
                <a:picLocks noChangeAspect="1"/>
              </p:cNvPicPr>
              <p:nvPr/>
            </p:nvPicPr>
            <p:blipFill rotWithShape="1">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5" r="42275" b="67278"/>
              <a:stretch/>
            </p:blipFill>
            <p:spPr bwMode="auto">
              <a:xfrm>
                <a:off x="0" y="33522"/>
                <a:ext cx="460336" cy="436262"/>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grpSp>
      </p:grpSp>
      <p:sp>
        <p:nvSpPr>
          <p:cNvPr id="15" name="5 Rectángulo redondead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4BD3638-22E1-4F6B-8F29-EE88124FF500}"/>
              </a:ext>
            </a:extLst>
          </p:cNvPr>
          <p:cNvSpPr/>
          <p:nvPr/>
        </p:nvSpPr>
        <p:spPr>
          <a:xfrm>
            <a:off x="967348" y="153235"/>
            <a:ext cx="9170565" cy="988107"/>
          </a:xfrm>
          <a:prstGeom prst="roundRect">
            <a:avLst/>
          </a:prstGeom>
          <a:solidFill>
            <a:srgbClr val="002060"/>
          </a:solidFill>
          <a:ln>
            <a:noFill/>
          </a:ln>
          <a:effectLst>
            <a:glow rad="101600">
              <a:schemeClr val="bg1">
                <a:alpha val="6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GT" sz="3200" b="1" i="0" u="none" strike="noStrike" kern="0" cap="none" spc="0" normalizeH="0" baseline="0" noProof="0" dirty="0">
                <a:ln w="12700" cmpd="sng">
                  <a:solidFill>
                    <a:srgbClr val="FFC000"/>
                  </a:solidFill>
                  <a:prstDash val="solid"/>
                </a:ln>
                <a:solidFill>
                  <a:srgbClr val="FFFF00"/>
                </a:solidFill>
                <a:effectLst/>
                <a:uLnTx/>
                <a:uFillTx/>
                <a:latin typeface="Arial Black" panose="020B0A04020102020204" pitchFamily="34" charset="0"/>
                <a:ea typeface="+mn-ea"/>
                <a:cs typeface="Narkisim" pitchFamily="34" charset="-79"/>
              </a:rPr>
              <a:t>INCAUTACIONES AL NARCOTRÁFICO DEL 2010 AL 2018</a:t>
            </a:r>
          </a:p>
        </p:txBody>
      </p:sp>
      <p:graphicFrame>
        <p:nvGraphicFramePr>
          <p:cNvPr id="11" name="Tabla 1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FA28C720-4FFB-42BA-9033-845592984856}"/>
              </a:ext>
            </a:extLst>
          </p:cNvPr>
          <p:cNvGraphicFramePr>
            <a:graphicFrameLocks noGrp="1"/>
          </p:cNvGraphicFramePr>
          <p:nvPr>
            <p:extLst/>
          </p:nvPr>
        </p:nvGraphicFramePr>
        <p:xfrm>
          <a:off x="644057" y="1486050"/>
          <a:ext cx="6783878" cy="3608402"/>
        </p:xfrm>
        <a:graphic>
          <a:graphicData uri="http://schemas.openxmlformats.org/drawingml/2006/table">
            <a:tbl>
              <a:tblPr>
                <a:tableStyleId>{5C22544A-7EE6-4342-B048-85BDC9FD1C3A}</a:tableStyleId>
              </a:tblPr>
              <a:tblGrid>
                <a:gridCol w="1485368">
                  <a:extLst>
                    <a:ext uri="{9D8B030D-6E8A-4147-A177-3AD203B41FA5}">
                      <a16:col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1419668517"/>
                    </a:ext>
                  </a:extLst>
                </a:gridCol>
                <a:gridCol w="2141951">
                  <a:extLst>
                    <a:ext uri="{9D8B030D-6E8A-4147-A177-3AD203B41FA5}">
                      <a16:col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3398483159"/>
                    </a:ext>
                  </a:extLst>
                </a:gridCol>
                <a:gridCol w="3156559">
                  <a:extLst>
                    <a:ext uri="{9D8B030D-6E8A-4147-A177-3AD203B41FA5}">
                      <a16:col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1630669966"/>
                    </a:ext>
                  </a:extLst>
                </a:gridCol>
              </a:tblGrid>
              <a:tr h="318896">
                <a:tc>
                  <a:txBody>
                    <a:bodyPr/>
                    <a:lstStyle/>
                    <a:p>
                      <a:pPr algn="ctr" fontAlgn="ctr"/>
                      <a:r>
                        <a:rPr lang="en-US" sz="1600" b="1" u="none" strike="noStrike" dirty="0">
                          <a:solidFill>
                            <a:schemeClr val="tx1"/>
                          </a:solidFill>
                          <a:effectLst/>
                          <a:latin typeface="Arial Black" panose="020B0A04020102020204" pitchFamily="34" charset="0"/>
                          <a:cs typeface="Arial" panose="020B0604020202020204" pitchFamily="34" charset="0"/>
                        </a:rPr>
                        <a:t>AÑO</a:t>
                      </a:r>
                      <a:endParaRPr lang="en-US" sz="1600" b="1" i="0" u="none" strike="noStrike" dirty="0">
                        <a:solidFill>
                          <a:schemeClr val="tx1"/>
                        </a:solidFill>
                        <a:effectLst/>
                        <a:latin typeface="Arial Black" panose="020B0A040201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fontAlgn="ctr"/>
                      <a:r>
                        <a:rPr lang="es-US" sz="1600" b="1" u="none" strike="noStrike" dirty="0">
                          <a:solidFill>
                            <a:schemeClr val="tx1"/>
                          </a:solidFill>
                          <a:effectLst/>
                          <a:latin typeface="Arial Black" panose="020B0A04020102020204" pitchFamily="34" charset="0"/>
                          <a:cs typeface="Arial" panose="020B0604020202020204" pitchFamily="34" charset="0"/>
                        </a:rPr>
                        <a:t>CANTIDAD</a:t>
                      </a:r>
                      <a:endParaRPr lang="es-US" sz="1600" b="1" i="0" u="none" strike="noStrike" dirty="0">
                        <a:solidFill>
                          <a:schemeClr val="tx1"/>
                        </a:solidFill>
                        <a:effectLst/>
                        <a:latin typeface="Arial Black" panose="020B0A040201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fontAlgn="ctr"/>
                      <a:r>
                        <a:rPr lang="es-US" sz="1600" b="1" i="0" u="none" strike="noStrike" dirty="0">
                          <a:solidFill>
                            <a:schemeClr val="tx1"/>
                          </a:solidFill>
                          <a:effectLst/>
                          <a:latin typeface="Arial Black" panose="020B0A04020102020204" pitchFamily="34" charset="0"/>
                          <a:cs typeface="Arial" panose="020B0604020202020204" pitchFamily="34" charset="0"/>
                        </a:rPr>
                        <a:t>VALOR EN QUETZALES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2771637322"/>
                  </a:ext>
                </a:extLst>
              </a:tr>
              <a:tr h="294251">
                <a:tc>
                  <a:txBody>
                    <a:bodyPr/>
                    <a:lstStyle/>
                    <a:p>
                      <a:pPr algn="ctr" fontAlgn="ctr"/>
                      <a:r>
                        <a:rPr lang="en-US" sz="1600" b="1" u="none" strike="noStrike" dirty="0">
                          <a:solidFill>
                            <a:schemeClr val="tx1"/>
                          </a:solidFill>
                          <a:effectLst/>
                          <a:latin typeface="Arial" panose="020B0604020202020204" pitchFamily="34" charset="0"/>
                          <a:cs typeface="Arial" panose="020B0604020202020204" pitchFamily="34" charset="0"/>
                        </a:rPr>
                        <a:t>2010</a:t>
                      </a:r>
                      <a:endParaRPr lang="en-US" sz="1600" b="1"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b="1" u="none" strike="noStrike" dirty="0">
                          <a:solidFill>
                            <a:schemeClr val="tx1"/>
                          </a:solidFill>
                          <a:effectLst/>
                          <a:latin typeface="Arial" panose="020B0604020202020204" pitchFamily="34" charset="0"/>
                          <a:cs typeface="Arial" panose="020B0604020202020204" pitchFamily="34" charset="0"/>
                        </a:rPr>
                        <a:t>5,296</a:t>
                      </a:r>
                      <a:endParaRPr lang="en-US" sz="1600" b="1"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b="1" i="0" u="none" strike="noStrike" dirty="0">
                          <a:solidFill>
                            <a:schemeClr val="tx1"/>
                          </a:solidFill>
                          <a:effectLst/>
                          <a:latin typeface="Arial" panose="020B0604020202020204" pitchFamily="34" charset="0"/>
                          <a:cs typeface="Arial" panose="020B0604020202020204" pitchFamily="34" charset="0"/>
                        </a:rPr>
                        <a:t>Q. 529,600,000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560640266"/>
                  </a:ext>
                </a:extLst>
              </a:tr>
              <a:tr h="294251">
                <a:tc>
                  <a:txBody>
                    <a:bodyPr/>
                    <a:lstStyle/>
                    <a:p>
                      <a:pPr algn="ctr" fontAlgn="ctr"/>
                      <a:r>
                        <a:rPr lang="en-US" sz="1600" b="1" u="none" strike="noStrike" dirty="0">
                          <a:solidFill>
                            <a:schemeClr val="tx1"/>
                          </a:solidFill>
                          <a:effectLst/>
                          <a:latin typeface="Arial" panose="020B0604020202020204" pitchFamily="34" charset="0"/>
                          <a:cs typeface="Arial" panose="020B0604020202020204" pitchFamily="34" charset="0"/>
                        </a:rPr>
                        <a:t>2011</a:t>
                      </a:r>
                      <a:endParaRPr lang="en-US" sz="1600" b="1"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b="1" u="none" strike="noStrike" dirty="0">
                          <a:solidFill>
                            <a:schemeClr val="tx1"/>
                          </a:solidFill>
                          <a:effectLst/>
                          <a:latin typeface="Arial" panose="020B0604020202020204" pitchFamily="34" charset="0"/>
                          <a:cs typeface="Arial" panose="020B0604020202020204" pitchFamily="34" charset="0"/>
                        </a:rPr>
                        <a:t>426</a:t>
                      </a:r>
                      <a:endParaRPr lang="en-US" sz="1600" b="1"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b="1" i="0" u="none" strike="noStrike" dirty="0">
                          <a:solidFill>
                            <a:schemeClr val="tx1"/>
                          </a:solidFill>
                          <a:effectLst/>
                          <a:latin typeface="Arial" panose="020B0604020202020204" pitchFamily="34" charset="0"/>
                          <a:cs typeface="Arial" panose="020B0604020202020204" pitchFamily="34" charset="0"/>
                        </a:rPr>
                        <a:t>Q. 42,600,000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662937066"/>
                  </a:ext>
                </a:extLst>
              </a:tr>
              <a:tr h="294251">
                <a:tc>
                  <a:txBody>
                    <a:bodyPr/>
                    <a:lstStyle/>
                    <a:p>
                      <a:pPr algn="ctr" fontAlgn="ctr"/>
                      <a:r>
                        <a:rPr lang="en-US" sz="1600" b="1" u="none" strike="noStrike" dirty="0">
                          <a:solidFill>
                            <a:schemeClr val="tx1"/>
                          </a:solidFill>
                          <a:effectLst/>
                          <a:latin typeface="Arial" panose="020B0604020202020204" pitchFamily="34" charset="0"/>
                          <a:cs typeface="Arial" panose="020B0604020202020204" pitchFamily="34" charset="0"/>
                        </a:rPr>
                        <a:t>2012</a:t>
                      </a:r>
                      <a:endParaRPr lang="en-US" sz="1600" b="1"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b="1" u="none" strike="noStrike" dirty="0">
                          <a:solidFill>
                            <a:schemeClr val="tx1"/>
                          </a:solidFill>
                          <a:effectLst/>
                          <a:latin typeface="Arial" panose="020B0604020202020204" pitchFamily="34" charset="0"/>
                          <a:cs typeface="Arial" panose="020B0604020202020204" pitchFamily="34" charset="0"/>
                        </a:rPr>
                        <a:t>3,366</a:t>
                      </a:r>
                      <a:endParaRPr lang="en-US" sz="1600" b="1"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b="1" i="0" u="none" strike="noStrike" dirty="0">
                          <a:solidFill>
                            <a:schemeClr val="tx1"/>
                          </a:solidFill>
                          <a:effectLst/>
                          <a:latin typeface="Arial" panose="020B0604020202020204" pitchFamily="34" charset="0"/>
                          <a:cs typeface="Arial" panose="020B0604020202020204" pitchFamily="34" charset="0"/>
                        </a:rPr>
                        <a:t>Q. 336,600,000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3291822089"/>
                  </a:ext>
                </a:extLst>
              </a:tr>
              <a:tr h="294251">
                <a:tc>
                  <a:txBody>
                    <a:bodyPr/>
                    <a:lstStyle/>
                    <a:p>
                      <a:pPr algn="ctr" fontAlgn="ctr"/>
                      <a:r>
                        <a:rPr lang="en-US" sz="1600" b="1" u="none" strike="noStrike" dirty="0">
                          <a:solidFill>
                            <a:schemeClr val="tx1"/>
                          </a:solidFill>
                          <a:effectLst/>
                          <a:latin typeface="Arial" panose="020B0604020202020204" pitchFamily="34" charset="0"/>
                          <a:cs typeface="Arial" panose="020B0604020202020204" pitchFamily="34" charset="0"/>
                        </a:rPr>
                        <a:t>2013</a:t>
                      </a:r>
                      <a:endParaRPr lang="en-US" sz="1600" b="1"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b="1" u="none" strike="noStrike" dirty="0">
                          <a:solidFill>
                            <a:schemeClr val="tx1"/>
                          </a:solidFill>
                          <a:effectLst/>
                          <a:latin typeface="Arial" panose="020B0604020202020204" pitchFamily="34" charset="0"/>
                          <a:cs typeface="Arial" panose="020B0604020202020204" pitchFamily="34" charset="0"/>
                        </a:rPr>
                        <a:t>2,772</a:t>
                      </a:r>
                      <a:endParaRPr lang="en-US" sz="1600" b="1"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b="1" i="0" u="none" strike="noStrike" dirty="0">
                          <a:solidFill>
                            <a:schemeClr val="tx1"/>
                          </a:solidFill>
                          <a:effectLst/>
                          <a:latin typeface="Arial" panose="020B0604020202020204" pitchFamily="34" charset="0"/>
                          <a:cs typeface="Arial" panose="020B0604020202020204" pitchFamily="34" charset="0"/>
                        </a:rPr>
                        <a:t>Q. 277,200,000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3582114744"/>
                  </a:ext>
                </a:extLst>
              </a:tr>
              <a:tr h="294251">
                <a:tc>
                  <a:txBody>
                    <a:bodyPr/>
                    <a:lstStyle/>
                    <a:p>
                      <a:pPr algn="ctr" fontAlgn="ctr"/>
                      <a:r>
                        <a:rPr lang="en-US" sz="1600" b="1" u="none" strike="noStrike" dirty="0">
                          <a:solidFill>
                            <a:schemeClr val="tx1"/>
                          </a:solidFill>
                          <a:effectLst/>
                          <a:latin typeface="Arial" panose="020B0604020202020204" pitchFamily="34" charset="0"/>
                          <a:cs typeface="Arial" panose="020B0604020202020204" pitchFamily="34" charset="0"/>
                        </a:rPr>
                        <a:t>2014</a:t>
                      </a:r>
                      <a:endParaRPr lang="en-US" sz="1600" b="1"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b="1" u="none" strike="noStrike" dirty="0">
                          <a:solidFill>
                            <a:schemeClr val="tx1"/>
                          </a:solidFill>
                          <a:effectLst/>
                          <a:latin typeface="Arial" panose="020B0604020202020204" pitchFamily="34" charset="0"/>
                          <a:cs typeface="Arial" panose="020B0604020202020204" pitchFamily="34" charset="0"/>
                        </a:rPr>
                        <a:t>2,009</a:t>
                      </a:r>
                      <a:endParaRPr lang="en-US" sz="1600" b="1"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b="1" i="0" u="none" strike="noStrike" dirty="0">
                          <a:solidFill>
                            <a:schemeClr val="tx1"/>
                          </a:solidFill>
                          <a:effectLst/>
                          <a:latin typeface="Arial" panose="020B0604020202020204" pitchFamily="34" charset="0"/>
                          <a:cs typeface="Arial" panose="020B0604020202020204" pitchFamily="34" charset="0"/>
                        </a:rPr>
                        <a:t>Q. 200,900,000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1185517032"/>
                  </a:ext>
                </a:extLst>
              </a:tr>
              <a:tr h="294251">
                <a:tc>
                  <a:txBody>
                    <a:bodyPr/>
                    <a:lstStyle/>
                    <a:p>
                      <a:pPr algn="ctr" fontAlgn="ctr"/>
                      <a:r>
                        <a:rPr lang="en-US" sz="1600" b="1" u="none" strike="noStrike" dirty="0">
                          <a:solidFill>
                            <a:schemeClr val="tx1"/>
                          </a:solidFill>
                          <a:effectLst/>
                          <a:latin typeface="Arial" panose="020B0604020202020204" pitchFamily="34" charset="0"/>
                          <a:cs typeface="Arial" panose="020B0604020202020204" pitchFamily="34" charset="0"/>
                        </a:rPr>
                        <a:t>2015</a:t>
                      </a:r>
                      <a:endParaRPr lang="en-US" sz="1600" b="1"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b="1" u="none" strike="noStrike" dirty="0">
                          <a:solidFill>
                            <a:schemeClr val="tx1"/>
                          </a:solidFill>
                          <a:effectLst/>
                          <a:latin typeface="Arial" panose="020B0604020202020204" pitchFamily="34" charset="0"/>
                          <a:cs typeface="Arial" panose="020B0604020202020204" pitchFamily="34" charset="0"/>
                        </a:rPr>
                        <a:t>2,194</a:t>
                      </a:r>
                      <a:endParaRPr lang="en-US" sz="1600" b="1"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b="1" i="0" u="none" strike="noStrike" dirty="0">
                          <a:solidFill>
                            <a:schemeClr val="tx1"/>
                          </a:solidFill>
                          <a:effectLst/>
                          <a:latin typeface="Arial" panose="020B0604020202020204" pitchFamily="34" charset="0"/>
                          <a:cs typeface="Arial" panose="020B0604020202020204" pitchFamily="34" charset="0"/>
                        </a:rPr>
                        <a:t>Q. 219,400,000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3103461853"/>
                  </a:ext>
                </a:extLst>
              </a:tr>
              <a:tr h="294251">
                <a:tc>
                  <a:txBody>
                    <a:bodyPr/>
                    <a:lstStyle/>
                    <a:p>
                      <a:pPr algn="ctr" fontAlgn="ctr"/>
                      <a:r>
                        <a:rPr lang="en-US" sz="2000" b="1" u="none" strike="noStrike" dirty="0">
                          <a:solidFill>
                            <a:schemeClr val="tx1"/>
                          </a:solidFill>
                          <a:effectLst/>
                          <a:latin typeface="Arial Black" panose="020B0A04020102020204" pitchFamily="34" charset="0"/>
                          <a:cs typeface="Arial" panose="020B0604020202020204" pitchFamily="34" charset="0"/>
                        </a:rPr>
                        <a:t>2016</a:t>
                      </a:r>
                      <a:endParaRPr lang="en-US" sz="2000" b="1" i="0" u="none" strike="noStrike" dirty="0">
                        <a:solidFill>
                          <a:schemeClr val="tx1"/>
                        </a:solidFill>
                        <a:effectLst/>
                        <a:latin typeface="Arial Black" panose="020B0A040201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fontAlgn="ctr"/>
                      <a:r>
                        <a:rPr lang="en-US" sz="2000" b="1" u="none" strike="noStrike" dirty="0">
                          <a:solidFill>
                            <a:schemeClr val="tx1"/>
                          </a:solidFill>
                          <a:effectLst/>
                          <a:latin typeface="Arial Black" panose="020B0A04020102020204" pitchFamily="34" charset="0"/>
                          <a:cs typeface="Arial" panose="020B0604020202020204" pitchFamily="34" charset="0"/>
                        </a:rPr>
                        <a:t>6,558</a:t>
                      </a:r>
                      <a:endParaRPr lang="en-US" sz="2000" b="1" i="0" u="none" strike="noStrike" dirty="0">
                        <a:solidFill>
                          <a:schemeClr val="tx1"/>
                        </a:solidFill>
                        <a:effectLst/>
                        <a:latin typeface="Arial Black" panose="020B0A040201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fontAlgn="ctr"/>
                      <a:r>
                        <a:rPr lang="en-US" sz="2000" b="1" i="0" u="none" strike="noStrike" dirty="0">
                          <a:solidFill>
                            <a:schemeClr val="tx1"/>
                          </a:solidFill>
                          <a:effectLst/>
                          <a:latin typeface="Arial Black" panose="020B0A04020102020204" pitchFamily="34" charset="0"/>
                          <a:cs typeface="Arial" panose="020B0604020202020204" pitchFamily="34" charset="0"/>
                        </a:rPr>
                        <a:t>Q. 655,800,000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4164598565"/>
                  </a:ext>
                </a:extLst>
              </a:tr>
              <a:tr h="342354">
                <a:tc>
                  <a:txBody>
                    <a:bodyPr/>
                    <a:lstStyle/>
                    <a:p>
                      <a:pPr algn="ctr" fontAlgn="ctr"/>
                      <a:r>
                        <a:rPr lang="en-US" sz="2000" b="1" u="none" strike="noStrike" dirty="0">
                          <a:solidFill>
                            <a:schemeClr val="tx1"/>
                          </a:solidFill>
                          <a:effectLst/>
                          <a:latin typeface="Arial Black" panose="020B0A04020102020204" pitchFamily="34" charset="0"/>
                          <a:cs typeface="Arial" panose="020B0604020202020204" pitchFamily="34" charset="0"/>
                        </a:rPr>
                        <a:t>2017</a:t>
                      </a:r>
                      <a:endParaRPr lang="en-US" sz="2000" b="1" i="0" u="none" strike="noStrike" dirty="0">
                        <a:solidFill>
                          <a:schemeClr val="tx1"/>
                        </a:solidFill>
                        <a:effectLst/>
                        <a:latin typeface="Arial Black" panose="020B0A040201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en-US" sz="2000" b="1" i="0" u="none" strike="noStrike" dirty="0">
                          <a:solidFill>
                            <a:schemeClr val="tx1"/>
                          </a:solidFill>
                          <a:effectLst/>
                          <a:latin typeface="Arial Black" panose="020B0A04020102020204" pitchFamily="34" charset="0"/>
                          <a:cs typeface="Arial" panose="020B0604020202020204" pitchFamily="34" charset="0"/>
                        </a:rPr>
                        <a:t>10,341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en-US" sz="2000" b="1" i="0" u="none" strike="noStrike" dirty="0">
                          <a:solidFill>
                            <a:schemeClr val="tx1"/>
                          </a:solidFill>
                          <a:effectLst/>
                          <a:latin typeface="Arial Black" panose="020B0A04020102020204" pitchFamily="34" charset="0"/>
                          <a:cs typeface="Arial" panose="020B0604020202020204" pitchFamily="34" charset="0"/>
                        </a:rPr>
                        <a:t>Q. 1,034,100,000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2328669049"/>
                  </a:ext>
                </a:extLst>
              </a:tr>
              <a:tr h="305905">
                <a:tc>
                  <a:txBody>
                    <a:bodyPr/>
                    <a:lstStyle/>
                    <a:p>
                      <a:pPr algn="ctr" fontAlgn="ctr"/>
                      <a:r>
                        <a:rPr lang="en-US" sz="2000" b="1" i="0" u="none" strike="noStrike" dirty="0">
                          <a:solidFill>
                            <a:schemeClr val="tx1"/>
                          </a:solidFill>
                          <a:effectLst/>
                          <a:latin typeface="Arial Black" panose="020B0A04020102020204" pitchFamily="34" charset="0"/>
                          <a:cs typeface="Arial" panose="020B0604020202020204" pitchFamily="34" charset="0"/>
                        </a:rPr>
                        <a:t>2018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fontAlgn="ctr"/>
                      <a:r>
                        <a:rPr lang="en-US" sz="2000" b="1" i="0" u="none" strike="noStrike" dirty="0">
                          <a:solidFill>
                            <a:schemeClr val="tx1"/>
                          </a:solidFill>
                          <a:effectLst/>
                          <a:latin typeface="Arial Black" panose="020B0A04020102020204" pitchFamily="34" charset="0"/>
                          <a:cs typeface="Arial" panose="020B0604020202020204" pitchFamily="34" charset="0"/>
                        </a:rPr>
                        <a:t>10,166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fontAlgn="ctr"/>
                      <a:r>
                        <a:rPr lang="en-US" sz="2000" b="1" i="0" u="none" strike="noStrike" dirty="0">
                          <a:solidFill>
                            <a:schemeClr val="tx1"/>
                          </a:solidFill>
                          <a:effectLst/>
                          <a:latin typeface="Arial Black" panose="020B0A04020102020204" pitchFamily="34" charset="0"/>
                          <a:cs typeface="Arial" panose="020B0604020202020204" pitchFamily="34" charset="0"/>
                        </a:rPr>
                        <a:t>Q. 1,016,600,000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3590312282"/>
                  </a:ext>
                </a:extLst>
              </a:tr>
              <a:tr h="349606">
                <a:tc>
                  <a:txBody>
                    <a:bodyPr/>
                    <a:lstStyle/>
                    <a:p>
                      <a:pPr algn="ctr" fontAlgn="ctr"/>
                      <a:r>
                        <a:rPr lang="en-US" sz="2400" b="1" u="none" strike="noStrike" dirty="0">
                          <a:solidFill>
                            <a:schemeClr val="tx1"/>
                          </a:solidFill>
                          <a:effectLst/>
                          <a:latin typeface="Arial Black" panose="020B0A04020102020204" pitchFamily="34" charset="0"/>
                          <a:cs typeface="Arial" panose="020B0604020202020204" pitchFamily="34" charset="0"/>
                        </a:rPr>
                        <a:t>TOTAL</a:t>
                      </a:r>
                      <a:endParaRPr lang="en-US" sz="2400" b="1" i="0" u="none" strike="noStrike" dirty="0">
                        <a:solidFill>
                          <a:schemeClr val="tx1"/>
                        </a:solidFill>
                        <a:effectLst/>
                        <a:latin typeface="Arial Black" panose="020B0A040201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sz="2400" b="1" u="none" strike="noStrike" dirty="0">
                          <a:solidFill>
                            <a:schemeClr val="tx1"/>
                          </a:solidFill>
                          <a:effectLst/>
                          <a:latin typeface="Arial Black" panose="020B0A04020102020204" pitchFamily="34" charset="0"/>
                          <a:cs typeface="Arial" panose="020B0604020202020204" pitchFamily="34" charset="0"/>
                        </a:rPr>
                        <a:t>41,638</a:t>
                      </a:r>
                      <a:endParaRPr lang="en-US" sz="2400" b="1" i="0" u="none" strike="noStrike" dirty="0">
                        <a:solidFill>
                          <a:schemeClr val="tx1"/>
                        </a:solidFill>
                        <a:effectLst/>
                        <a:latin typeface="Arial Black" panose="020B0A040201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sz="2400" b="1" i="0" u="none" strike="noStrike" dirty="0">
                          <a:solidFill>
                            <a:schemeClr val="tx1"/>
                          </a:solidFill>
                          <a:effectLst/>
                          <a:latin typeface="Arial Black" panose="020B0A04020102020204" pitchFamily="34" charset="0"/>
                          <a:cs typeface="Arial" panose="020B0604020202020204" pitchFamily="34" charset="0"/>
                        </a:rPr>
                        <a:t>Q. 4,163,800,000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3801267457"/>
                  </a:ext>
                </a:extLst>
              </a:tr>
            </a:tbl>
          </a:graphicData>
        </a:graphic>
      </p:graphicFrame>
      <p:pic>
        <p:nvPicPr>
          <p:cNvPr id="14" name="Imagen 1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AEA4A14-18DB-4701-8720-1C274671D27E}"/>
              </a:ext>
            </a:extLst>
          </p:cNvPr>
          <p:cNvPicPr>
            <a:picLocks noChangeAspect="1"/>
          </p:cNvPicPr>
          <p:nvPr/>
        </p:nvPicPr>
        <p:blipFill>
          <a:blip r:embed="rId8" cstate="print"/>
          <a:stretch>
            <a:fillRect/>
          </a:stretch>
        </p:blipFill>
        <p:spPr>
          <a:xfrm>
            <a:off x="8081587" y="1509904"/>
            <a:ext cx="3779507" cy="18945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4" name="Picture 2" descr="Resultado de imagen para FUERZA ESPECIAL NAVAL DE GUATEMALA">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37AC70A-F521-44D1-B56C-6B2346A6A91E}"/>
              </a:ext>
            </a:extLst>
          </p:cNvPr>
          <p:cNvPicPr>
            <a:picLocks noChangeAspect="1" noChangeArrowheads="1"/>
          </p:cNvPicPr>
          <p:nvPr/>
        </p:nvPicPr>
        <p:blipFill>
          <a:blip r:embed="rId9"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8119159" y="3704117"/>
            <a:ext cx="3741935" cy="21048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3" name="CuadroTexto 2">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9D2CC33-19C1-4F4A-ADD7-7E814CA1BA4B}"/>
              </a:ext>
            </a:extLst>
          </p:cNvPr>
          <p:cNvSpPr txBox="1"/>
          <p:nvPr/>
        </p:nvSpPr>
        <p:spPr>
          <a:xfrm>
            <a:off x="197245" y="5438793"/>
            <a:ext cx="7713102" cy="646331"/>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GT"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EN SOLO CINCO (05) MESES DEL </a:t>
            </a:r>
            <a:r>
              <a:rPr kumimoji="0" lang="es-GT" sz="18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2018</a:t>
            </a:r>
            <a:r>
              <a:rPr kumimoji="0" lang="es-GT"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 PUNTO DE </a:t>
            </a:r>
            <a:r>
              <a:rPr kumimoji="0" lang="es-GT" sz="18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SOBREPASAR</a:t>
            </a:r>
            <a:r>
              <a:rPr kumimoji="0" lang="es-GT"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EL TOTAL DEL  </a:t>
            </a:r>
            <a:r>
              <a:rPr kumimoji="0" lang="es-GT" sz="18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2017</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1700558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Conector recto 1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DA43EB0-F525-4FC8-890E-D00E5FF79A1D}"/>
              </a:ext>
            </a:extLst>
          </p:cNvPr>
          <p:cNvCxnSpPr>
            <a:cxnSpLocks/>
          </p:cNvCxnSpPr>
          <p:nvPr/>
        </p:nvCxnSpPr>
        <p:spPr>
          <a:xfrm flipH="1">
            <a:off x="148165" y="549621"/>
            <a:ext cx="11877672" cy="9279"/>
          </a:xfrm>
          <a:prstGeom prst="line">
            <a:avLst/>
          </a:prstGeom>
          <a:ln w="317500" cap="sq" cmpd="tri">
            <a:solidFill>
              <a:srgbClr val="00B0F0"/>
            </a:solidFill>
            <a:miter lim="800000"/>
            <a:tailEnd w="lg" len="lg"/>
          </a:ln>
        </p:spPr>
        <p:style>
          <a:lnRef idx="3">
            <a:schemeClr val="accent1"/>
          </a:lnRef>
          <a:fillRef idx="0">
            <a:schemeClr val="accent1"/>
          </a:fillRef>
          <a:effectRef idx="2">
            <a:schemeClr val="accent1"/>
          </a:effectRef>
          <a:fontRef idx="minor">
            <a:schemeClr val="tx1"/>
          </a:fontRef>
        </p:style>
      </p:cxnSp>
      <p:grpSp>
        <p:nvGrpSpPr>
          <p:cNvPr id="17" name="Grupo 1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85B79A4-67D7-4267-B096-DE7F4CFD5306}"/>
              </a:ext>
            </a:extLst>
          </p:cNvPr>
          <p:cNvGrpSpPr/>
          <p:nvPr/>
        </p:nvGrpSpPr>
        <p:grpSpPr>
          <a:xfrm>
            <a:off x="10831157" y="50662"/>
            <a:ext cx="1144955" cy="1016472"/>
            <a:chOff x="0" y="0"/>
            <a:chExt cx="2706370" cy="2851785"/>
          </a:xfrm>
        </p:grpSpPr>
        <p:pic>
          <p:nvPicPr>
            <p:cNvPr id="18" name="Imagen 17"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C09A44F-AB02-40CB-A319-E9FDBF87F63F}"/>
                </a:ext>
              </a:extLst>
            </p:cNvPr>
            <p:cNvPicPr>
              <a:picLocks noChangeAspect="1"/>
            </p:cNvPicPr>
            <p:nvPr/>
          </p:nvPicPr>
          <p:blipFill>
            <a:blip r:embed="rId4"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0" y="0"/>
              <a:ext cx="2706370" cy="2851785"/>
            </a:xfrm>
            <a:prstGeom prst="rect">
              <a:avLst/>
            </a:prstGeom>
            <a:noFill/>
            <a:ln>
              <a:noFill/>
            </a:ln>
          </p:spPr>
        </p:pic>
        <p:grpSp>
          <p:nvGrpSpPr>
            <p:cNvPr id="19" name="Grupo 1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F49C58A-D2B6-4F8E-9A8B-BD17D0D28A5E}"/>
                </a:ext>
              </a:extLst>
            </p:cNvPr>
            <p:cNvGrpSpPr/>
            <p:nvPr/>
          </p:nvGrpSpPr>
          <p:grpSpPr>
            <a:xfrm>
              <a:off x="469784" y="528506"/>
              <a:ext cx="1701800" cy="501149"/>
              <a:chOff x="0" y="8389"/>
              <a:chExt cx="1701800" cy="501149"/>
            </a:xfrm>
          </p:grpSpPr>
          <p:pic>
            <p:nvPicPr>
              <p:cNvPr id="20" name="Imagen 19"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45EB7C5-B20B-4A67-8184-D7382EFCD0CB}"/>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822122" y="8389"/>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1" name="Imagen 20"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D5B2139-1455-4E96-B92A-9E49E21FCF11}"/>
                  </a:ext>
                </a:extLst>
              </p:cNvPr>
              <p:cNvPicPr>
                <a:picLocks noChangeAspect="1"/>
              </p:cNvPicPr>
              <p:nvPr/>
            </p:nvPicPr>
            <p:blipFill rotWithShape="1">
              <a:blip r:embed="rId6"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3" t="18842" r="42279" b="65297"/>
              <a:stretch/>
            </p:blipFill>
            <p:spPr bwMode="auto">
              <a:xfrm>
                <a:off x="1241464" y="41945"/>
                <a:ext cx="460336" cy="450556"/>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2" name="Imagen 21"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6B87993-E859-46B1-8029-B8D5C71B0010}"/>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419450" y="16778"/>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3" name="Imagen 22"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46B7FA1-3A95-4EB9-8359-3E72F6574141}"/>
                  </a:ext>
                </a:extLst>
              </p:cNvPr>
              <p:cNvPicPr>
                <a:picLocks noChangeAspect="1"/>
              </p:cNvPicPr>
              <p:nvPr/>
            </p:nvPicPr>
            <p:blipFill rotWithShape="1">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5" r="42275" b="67278"/>
              <a:stretch/>
            </p:blipFill>
            <p:spPr bwMode="auto">
              <a:xfrm>
                <a:off x="0" y="33522"/>
                <a:ext cx="460336" cy="436262"/>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grpSp>
      </p:grpSp>
      <p:sp>
        <p:nvSpPr>
          <p:cNvPr id="13" name="5 Rectángulo redondead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57F02C92-D504-46ED-8ECA-686068812439}"/>
              </a:ext>
            </a:extLst>
          </p:cNvPr>
          <p:cNvSpPr/>
          <p:nvPr/>
        </p:nvSpPr>
        <p:spPr>
          <a:xfrm>
            <a:off x="967348" y="153235"/>
            <a:ext cx="9170565" cy="747517"/>
          </a:xfrm>
          <a:prstGeom prst="roundRect">
            <a:avLst/>
          </a:prstGeom>
          <a:solidFill>
            <a:srgbClr val="002060"/>
          </a:solidFill>
          <a:ln>
            <a:noFill/>
          </a:ln>
          <a:effectLst>
            <a:glow rad="101600">
              <a:schemeClr val="bg1">
                <a:alpha val="6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GT" sz="3000" b="1" i="0" u="none" strike="noStrike" kern="0" cap="none" spc="0" normalizeH="0" baseline="0" noProof="0" dirty="0">
                <a:ln w="12700" cmpd="sng">
                  <a:solidFill>
                    <a:srgbClr val="FFC000"/>
                  </a:solidFill>
                  <a:prstDash val="solid"/>
                </a:ln>
                <a:solidFill>
                  <a:srgbClr val="FFFF00"/>
                </a:solidFill>
                <a:effectLst/>
                <a:uLnTx/>
                <a:uFillTx/>
                <a:latin typeface="Arial Black" panose="020B0A04020102020204" pitchFamily="34" charset="0"/>
                <a:ea typeface="+mn-ea"/>
                <a:cs typeface="Narkisim" pitchFamily="34" charset="-79"/>
              </a:rPr>
              <a:t>CONSOLIDADO DE ILÍCITOS INCAUTADOS</a:t>
            </a:r>
          </a:p>
        </p:txBody>
      </p:sp>
      <p:graphicFrame>
        <p:nvGraphicFramePr>
          <p:cNvPr id="4" name="Tabla 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81CE0C9-8CC1-4598-B1DA-C2ADC1EE78C4}"/>
              </a:ext>
            </a:extLst>
          </p:cNvPr>
          <p:cNvGraphicFramePr>
            <a:graphicFrameLocks noGrp="1"/>
          </p:cNvGraphicFramePr>
          <p:nvPr>
            <p:extLst>
              <p:ext uri="{D42A27DB-BD31-4B8C-83A1-F6EECF244321}">
                <p14:mod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639591364"/>
              </p:ext>
            </p:extLst>
          </p:nvPr>
        </p:nvGraphicFramePr>
        <p:xfrm>
          <a:off x="583791" y="1725393"/>
          <a:ext cx="7053246" cy="3669871"/>
        </p:xfrm>
        <a:graphic>
          <a:graphicData uri="http://schemas.openxmlformats.org/drawingml/2006/table">
            <a:tbl>
              <a:tblPr firstRow="1" bandRow="1">
                <a:tableStyleId>{5C22544A-7EE6-4342-B048-85BDC9FD1C3A}</a:tableStyleId>
              </a:tblPr>
              <a:tblGrid>
                <a:gridCol w="1723600">
                  <a:extLst>
                    <a:ext uri="{9D8B030D-6E8A-4147-A177-3AD203B41FA5}">
                      <a16:col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2642051942"/>
                    </a:ext>
                  </a:extLst>
                </a:gridCol>
                <a:gridCol w="2129246">
                  <a:extLst>
                    <a:ext uri="{9D8B030D-6E8A-4147-A177-3AD203B41FA5}">
                      <a16:col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2775771031"/>
                    </a:ext>
                  </a:extLst>
                </a:gridCol>
                <a:gridCol w="3200400">
                  <a:extLst>
                    <a:ext uri="{9D8B030D-6E8A-4147-A177-3AD203B41FA5}">
                      <a16:col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1536434875"/>
                    </a:ext>
                  </a:extLst>
                </a:gridCol>
              </a:tblGrid>
              <a:tr h="627397">
                <a:tc>
                  <a:txBody>
                    <a:bodyPr/>
                    <a:lstStyle/>
                    <a:p>
                      <a:pPr algn="ctr"/>
                      <a:r>
                        <a:rPr lang="es-GT" sz="2400" dirty="0">
                          <a:latin typeface="Arial" panose="020B0604020202020204" pitchFamily="34" charset="0"/>
                          <a:cs typeface="Arial" panose="020B0604020202020204" pitchFamily="34" charset="0"/>
                        </a:rPr>
                        <a:t>ILÍCITO</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s-GT" sz="2400" dirty="0">
                          <a:latin typeface="Arial" panose="020B0604020202020204" pitchFamily="34" charset="0"/>
                          <a:cs typeface="Arial" panose="020B0604020202020204" pitchFamily="34" charset="0"/>
                        </a:rPr>
                        <a:t>CANTIDAD</a:t>
                      </a:r>
                    </a:p>
                  </a:txBody>
                  <a:tcPr anchor="ctr">
                    <a:lnT w="12700" cap="flat" cmpd="sng" algn="ctr">
                      <a:solidFill>
                        <a:schemeClr val="tx1"/>
                      </a:solidFill>
                      <a:prstDash val="solid"/>
                      <a:round/>
                      <a:headEnd type="none" w="med" len="med"/>
                      <a:tailEnd type="none" w="med" len="med"/>
                    </a:lnT>
                  </a:tcPr>
                </a:tc>
                <a:tc>
                  <a:txBody>
                    <a:bodyPr/>
                    <a:lstStyle/>
                    <a:p>
                      <a:pPr algn="ctr"/>
                      <a:r>
                        <a:rPr lang="es-GT" sz="2400" dirty="0">
                          <a:latin typeface="Arial" panose="020B0604020202020204" pitchFamily="34" charset="0"/>
                          <a:cs typeface="Arial" panose="020B0604020202020204" pitchFamily="34" charset="0"/>
                        </a:rPr>
                        <a:t>VALOR EN $USD.</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2265214606"/>
                  </a:ext>
                </a:extLst>
              </a:tr>
              <a:tr h="848137">
                <a:tc>
                  <a:txBody>
                    <a:bodyPr/>
                    <a:lstStyle/>
                    <a:p>
                      <a:pPr algn="ctr"/>
                      <a:r>
                        <a:rPr lang="es-GT" sz="2400" b="0" dirty="0">
                          <a:latin typeface="Arial" panose="020B0604020202020204" pitchFamily="34" charset="0"/>
                          <a:cs typeface="Arial" panose="020B0604020202020204" pitchFamily="34" charset="0"/>
                        </a:rPr>
                        <a:t>Amapola</a:t>
                      </a:r>
                    </a:p>
                  </a:txBody>
                  <a:tcPr anchor="ctr">
                    <a:lnL w="12700" cap="flat" cmpd="sng" algn="ctr">
                      <a:solidFill>
                        <a:schemeClr val="tx1"/>
                      </a:solidFill>
                      <a:prstDash val="solid"/>
                      <a:round/>
                      <a:headEnd type="none" w="med" len="med"/>
                      <a:tailEnd type="none" w="med" len="med"/>
                    </a:lnL>
                  </a:tcPr>
                </a:tc>
                <a:tc>
                  <a:txBody>
                    <a:bodyPr/>
                    <a:lstStyle/>
                    <a:p>
                      <a:pPr algn="ctr"/>
                      <a:r>
                        <a:rPr lang="es-GT" sz="2400" b="0" dirty="0">
                          <a:latin typeface="Arial" panose="020B0604020202020204" pitchFamily="34" charset="0"/>
                          <a:cs typeface="Arial" panose="020B0604020202020204" pitchFamily="34" charset="0"/>
                        </a:rPr>
                        <a:t>447,343,181 </a:t>
                      </a:r>
                      <a:r>
                        <a:rPr lang="es-GT" sz="1400" b="0" dirty="0">
                          <a:latin typeface="Arial" panose="020B0604020202020204" pitchFamily="34" charset="0"/>
                          <a:cs typeface="Arial" panose="020B0604020202020204" pitchFamily="34" charset="0"/>
                        </a:rPr>
                        <a:t>(Matas)</a:t>
                      </a:r>
                      <a:endParaRPr lang="es-GT" sz="2400" b="0" dirty="0">
                        <a:latin typeface="Arial" panose="020B0604020202020204" pitchFamily="34" charset="0"/>
                        <a:cs typeface="Arial" panose="020B0604020202020204" pitchFamily="34" charset="0"/>
                      </a:endParaRPr>
                    </a:p>
                  </a:txBody>
                  <a:tcPr anchor="ctr"/>
                </a:tc>
                <a:tc>
                  <a:txBody>
                    <a:bodyPr/>
                    <a:lstStyle/>
                    <a:p>
                      <a:pPr algn="ctr"/>
                      <a:r>
                        <a:rPr lang="es-GT" sz="2400" b="1" u="none" strike="noStrike" dirty="0">
                          <a:effectLst/>
                          <a:latin typeface="Arial" pitchFamily="34" charset="0"/>
                          <a:cs typeface="Arial" pitchFamily="34" charset="0"/>
                        </a:rPr>
                        <a:t>1,523,159,735.85</a:t>
                      </a:r>
                      <a:endParaRPr lang="es-GT" sz="2400" b="0"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tcPr>
                </a:tc>
                <a:extLst>
                  <a:ext uri="{0D108BD9-81ED-4DB2-BD59-A6C34878D82A}">
                    <a16:row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4018270444"/>
                  </a:ext>
                </a:extLst>
              </a:tr>
              <a:tr h="528729">
                <a:tc>
                  <a:txBody>
                    <a:bodyPr/>
                    <a:lstStyle/>
                    <a:p>
                      <a:pPr algn="ctr"/>
                      <a:r>
                        <a:rPr lang="es-GT" sz="2400" b="0" dirty="0">
                          <a:latin typeface="Arial" panose="020B0604020202020204" pitchFamily="34" charset="0"/>
                          <a:cs typeface="Arial" panose="020B0604020202020204" pitchFamily="34" charset="0"/>
                        </a:rPr>
                        <a:t>Mariguana</a:t>
                      </a:r>
                    </a:p>
                  </a:txBody>
                  <a:tcPr anchor="ctr">
                    <a:lnL w="12700" cap="flat" cmpd="sng" algn="ctr">
                      <a:solidFill>
                        <a:schemeClr val="tx1"/>
                      </a:solidFill>
                      <a:prstDash val="solid"/>
                      <a:round/>
                      <a:headEnd type="none" w="med" len="med"/>
                      <a:tailEnd type="none" w="med" len="med"/>
                    </a:lnL>
                  </a:tcPr>
                </a:tc>
                <a:tc>
                  <a:txBody>
                    <a:bodyPr/>
                    <a:lstStyle/>
                    <a:p>
                      <a:pPr algn="ctr"/>
                      <a:r>
                        <a:rPr lang="es-GT" sz="2400" b="0" dirty="0">
                          <a:latin typeface="Arial" panose="020B0604020202020204" pitchFamily="34" charset="0"/>
                          <a:cs typeface="Arial" panose="020B0604020202020204" pitchFamily="34" charset="0"/>
                        </a:rPr>
                        <a:t>304,918</a:t>
                      </a:r>
                    </a:p>
                    <a:p>
                      <a:pPr algn="ctr"/>
                      <a:r>
                        <a:rPr lang="es-GT" sz="1400" b="0" kern="1200" dirty="0">
                          <a:solidFill>
                            <a:schemeClr val="dk1"/>
                          </a:solidFill>
                          <a:latin typeface="Arial" panose="020B0604020202020204" pitchFamily="34" charset="0"/>
                          <a:ea typeface="+mn-ea"/>
                          <a:cs typeface="Arial" panose="020B0604020202020204" pitchFamily="34" charset="0"/>
                        </a:rPr>
                        <a:t>(Matas)</a:t>
                      </a:r>
                    </a:p>
                  </a:txBody>
                  <a:tcPr anchor="ctr"/>
                </a:tc>
                <a:tc>
                  <a:txBody>
                    <a:bodyPr/>
                    <a:lstStyle/>
                    <a:p>
                      <a:pPr algn="ctr"/>
                      <a:r>
                        <a:rPr lang="es-GT" sz="2400" b="1" u="none" strike="noStrike" dirty="0">
                          <a:effectLst/>
                          <a:latin typeface="Arial" pitchFamily="34" charset="0"/>
                          <a:cs typeface="Arial" pitchFamily="34" charset="0"/>
                        </a:rPr>
                        <a:t>15,578,235.69</a:t>
                      </a:r>
                      <a:endParaRPr lang="es-GT" sz="2400" b="0"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tcPr>
                </a:tc>
                <a:extLst>
                  <a:ext uri="{0D108BD9-81ED-4DB2-BD59-A6C34878D82A}">
                    <a16:row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2692292802"/>
                  </a:ext>
                </a:extLst>
              </a:tr>
              <a:tr h="645155">
                <a:tc>
                  <a:txBody>
                    <a:bodyPr/>
                    <a:lstStyle/>
                    <a:p>
                      <a:pPr algn="ctr"/>
                      <a:r>
                        <a:rPr lang="es-GT" sz="2400" b="0" dirty="0">
                          <a:latin typeface="Arial" panose="020B0604020202020204" pitchFamily="34" charset="0"/>
                          <a:cs typeface="Arial" panose="020B0604020202020204" pitchFamily="34" charset="0"/>
                        </a:rPr>
                        <a:t>Cocaína</a:t>
                      </a:r>
                    </a:p>
                  </a:txBody>
                  <a:tcPr anchor="ctr">
                    <a:lnL w="12700" cap="flat" cmpd="sng" algn="ctr">
                      <a:solidFill>
                        <a:schemeClr val="tx1"/>
                      </a:solidFill>
                      <a:prstDash val="solid"/>
                      <a:round/>
                      <a:headEnd type="none" w="med" len="med"/>
                      <a:tailEnd type="none" w="med" len="med"/>
                    </a:lnL>
                  </a:tcPr>
                </a:tc>
                <a:tc>
                  <a:txBody>
                    <a:bodyPr/>
                    <a:lstStyle/>
                    <a:p>
                      <a:pPr algn="ctr"/>
                      <a:r>
                        <a:rPr lang="en-US" sz="2400" b="0" kern="1200" dirty="0">
                          <a:solidFill>
                            <a:schemeClr val="dk1"/>
                          </a:solidFill>
                          <a:latin typeface="Arial" panose="020B0604020202020204" pitchFamily="34" charset="0"/>
                          <a:ea typeface="+mn-ea"/>
                          <a:cs typeface="Arial" panose="020B0604020202020204" pitchFamily="34" charset="0"/>
                        </a:rPr>
                        <a:t>41,638</a:t>
                      </a:r>
                    </a:p>
                    <a:p>
                      <a:pPr algn="ctr"/>
                      <a:r>
                        <a:rPr lang="en-US" sz="1400" b="0" kern="1200" dirty="0">
                          <a:solidFill>
                            <a:schemeClr val="dk1"/>
                          </a:solidFill>
                          <a:latin typeface="Arial" panose="020B0604020202020204" pitchFamily="34" charset="0"/>
                          <a:ea typeface="+mn-ea"/>
                          <a:cs typeface="Arial" panose="020B0604020202020204" pitchFamily="34" charset="0"/>
                        </a:rPr>
                        <a:t>(</a:t>
                      </a:r>
                      <a:r>
                        <a:rPr lang="en-US" sz="1400" b="0" kern="1200" dirty="0" err="1">
                          <a:solidFill>
                            <a:schemeClr val="dk1"/>
                          </a:solidFill>
                          <a:latin typeface="Arial" panose="020B0604020202020204" pitchFamily="34" charset="0"/>
                          <a:ea typeface="+mn-ea"/>
                          <a:cs typeface="Arial" panose="020B0604020202020204" pitchFamily="34" charset="0"/>
                        </a:rPr>
                        <a:t>Paquetes</a:t>
                      </a:r>
                      <a:r>
                        <a:rPr lang="en-US" sz="1400" b="0" kern="1200" dirty="0">
                          <a:solidFill>
                            <a:schemeClr val="dk1"/>
                          </a:solidFill>
                          <a:latin typeface="Arial" panose="020B0604020202020204" pitchFamily="34" charset="0"/>
                          <a:ea typeface="+mn-ea"/>
                          <a:cs typeface="Arial" panose="020B0604020202020204" pitchFamily="34" charset="0"/>
                        </a:rPr>
                        <a:t>)</a:t>
                      </a:r>
                      <a:endParaRPr lang="es-GT" sz="1400" b="0" kern="1200" dirty="0">
                        <a:solidFill>
                          <a:schemeClr val="dk1"/>
                        </a:solidFill>
                        <a:latin typeface="Arial" panose="020B0604020202020204" pitchFamily="34" charset="0"/>
                        <a:ea typeface="+mn-ea"/>
                        <a:cs typeface="Arial" panose="020B0604020202020204" pitchFamily="34" charset="0"/>
                      </a:endParaRPr>
                    </a:p>
                  </a:txBody>
                  <a:tcPr anchor="ctr"/>
                </a:tc>
                <a:tc>
                  <a:txBody>
                    <a:bodyPr/>
                    <a:lstStyle/>
                    <a:p>
                      <a:pPr algn="ctr"/>
                      <a:r>
                        <a:rPr lang="es-GT" sz="2400" b="1" dirty="0">
                          <a:solidFill>
                            <a:schemeClr val="tx1"/>
                          </a:solidFill>
                          <a:latin typeface="Arial" panose="020B0604020202020204" pitchFamily="34" charset="0"/>
                          <a:cs typeface="Arial" panose="020B0604020202020204" pitchFamily="34" charset="0"/>
                        </a:rPr>
                        <a:t>567,578,928.00</a:t>
                      </a:r>
                      <a:endParaRPr lang="es-GT" sz="2400" b="0" dirty="0">
                        <a:solidFill>
                          <a:schemeClr val="tx1"/>
                        </a:solidFill>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tcPr>
                </a:tc>
                <a:extLst>
                  <a:ext uri="{0D108BD9-81ED-4DB2-BD59-A6C34878D82A}">
                    <a16:row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4179528782"/>
                  </a:ext>
                </a:extLst>
              </a:tr>
              <a:tr h="848137">
                <a:tc gridSpan="2">
                  <a:txBody>
                    <a:bodyPr/>
                    <a:lstStyle/>
                    <a:p>
                      <a:pPr algn="ctr"/>
                      <a:r>
                        <a:rPr lang="es-GT" sz="2400" b="0" dirty="0">
                          <a:latin typeface="Arial Black" panose="020B0A04020102020204" pitchFamily="34" charset="0"/>
                          <a:cs typeface="Arial" panose="020B0604020202020204" pitchFamily="34" charset="0"/>
                        </a:rPr>
                        <a:t>TOTAL</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hMerge="1">
                  <a:txBody>
                    <a:bodyPr/>
                    <a:lstStyle/>
                    <a:p>
                      <a:pPr algn="ctr"/>
                      <a:endParaRPr lang="es-GT" sz="1800" b="0" kern="1200" dirty="0">
                        <a:solidFill>
                          <a:schemeClr val="dk1"/>
                        </a:solidFill>
                        <a:latin typeface="Arial" panose="020B0604020202020204" pitchFamily="34" charset="0"/>
                        <a:ea typeface="+mn-ea"/>
                        <a:cs typeface="Arial" panose="020B0604020202020204" pitchFamily="34" charset="0"/>
                      </a:endParaRPr>
                    </a:p>
                  </a:txBody>
                  <a:tcPr anchor="ctr"/>
                </a:tc>
                <a:tc>
                  <a:txBody>
                    <a:bodyPr/>
                    <a:lstStyle/>
                    <a:p>
                      <a:pPr algn="ctr"/>
                      <a:r>
                        <a:rPr lang="es-GT" sz="2400" b="0" dirty="0">
                          <a:latin typeface="Arial Black" panose="020B0A04020102020204" pitchFamily="34" charset="0"/>
                          <a:cs typeface="Arial" panose="020B0604020202020204" pitchFamily="34" charset="0"/>
                        </a:rPr>
                        <a:t>2,106,316,898.96</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val="3155461640"/>
                  </a:ext>
                </a:extLst>
              </a:tr>
            </a:tbl>
          </a:graphicData>
        </a:graphic>
      </p:graphicFrame>
      <p:pic>
        <p:nvPicPr>
          <p:cNvPr id="15" name="Imagen 1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1BD23A1-5A19-4B6C-88FC-97379884990F}"/>
              </a:ext>
            </a:extLst>
          </p:cNvPr>
          <p:cNvPicPr>
            <a:picLocks noChangeAspect="1"/>
          </p:cNvPicPr>
          <p:nvPr/>
        </p:nvPicPr>
        <p:blipFill>
          <a:blip r:embed="rId8" cstate="print"/>
          <a:stretch>
            <a:fillRect/>
          </a:stretch>
        </p:blipFill>
        <p:spPr>
          <a:xfrm>
            <a:off x="8081587" y="1509904"/>
            <a:ext cx="3779507" cy="18945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4" name="Picture 2" descr="Resultado de imagen para FUERZA ESPECIAL NAVAL DE GUATEMALA">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9F78465-9245-4275-80D5-F63BE9D30FC3}"/>
              </a:ext>
            </a:extLst>
          </p:cNvPr>
          <p:cNvPicPr>
            <a:picLocks noChangeAspect="1" noChangeArrowheads="1"/>
          </p:cNvPicPr>
          <p:nvPr/>
        </p:nvPicPr>
        <p:blipFill>
          <a:blip r:embed="rId9"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8119159" y="3704117"/>
            <a:ext cx="3741935" cy="21048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9905308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6" name="Conector recto 1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DA43EB0-F525-4FC8-890E-D00E5FF79A1D}"/>
              </a:ext>
            </a:extLst>
          </p:cNvPr>
          <p:cNvCxnSpPr>
            <a:cxnSpLocks/>
          </p:cNvCxnSpPr>
          <p:nvPr/>
        </p:nvCxnSpPr>
        <p:spPr>
          <a:xfrm flipH="1">
            <a:off x="148165" y="549619"/>
            <a:ext cx="11877672" cy="9279"/>
          </a:xfrm>
          <a:prstGeom prst="line">
            <a:avLst/>
          </a:prstGeom>
          <a:ln w="317500" cap="sq" cmpd="tri">
            <a:solidFill>
              <a:srgbClr val="00B0F0"/>
            </a:solidFill>
            <a:miter lim="800000"/>
            <a:tailEnd w="lg" len="lg"/>
          </a:ln>
        </p:spPr>
        <p:style>
          <a:lnRef idx="3">
            <a:schemeClr val="accent1"/>
          </a:lnRef>
          <a:fillRef idx="0">
            <a:schemeClr val="accent1"/>
          </a:fillRef>
          <a:effectRef idx="2">
            <a:schemeClr val="accent1"/>
          </a:effectRef>
          <a:fontRef idx="minor">
            <a:schemeClr val="tx1"/>
          </a:fontRef>
        </p:style>
      </p:cxnSp>
      <p:grpSp>
        <p:nvGrpSpPr>
          <p:cNvPr id="17" name="Grupo 1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85B79A4-67D7-4267-B096-DE7F4CFD5306}"/>
              </a:ext>
            </a:extLst>
          </p:cNvPr>
          <p:cNvGrpSpPr/>
          <p:nvPr/>
        </p:nvGrpSpPr>
        <p:grpSpPr>
          <a:xfrm>
            <a:off x="10831157" y="50662"/>
            <a:ext cx="1144955" cy="1016472"/>
            <a:chOff x="0" y="0"/>
            <a:chExt cx="2706370" cy="2851785"/>
          </a:xfrm>
        </p:grpSpPr>
        <p:pic>
          <p:nvPicPr>
            <p:cNvPr id="18" name="Imagen 17"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C09A44F-AB02-40CB-A319-E9FDBF87F63F}"/>
                </a:ext>
              </a:extLst>
            </p:cNvPr>
            <p:cNvPicPr>
              <a:picLocks noChangeAspect="1"/>
            </p:cNvPicPr>
            <p:nvPr/>
          </p:nvPicPr>
          <p:blipFill>
            <a:blip r:embed="rId4"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0" y="0"/>
              <a:ext cx="2706370" cy="2851785"/>
            </a:xfrm>
            <a:prstGeom prst="rect">
              <a:avLst/>
            </a:prstGeom>
            <a:noFill/>
            <a:ln>
              <a:noFill/>
            </a:ln>
          </p:spPr>
        </p:pic>
        <p:grpSp>
          <p:nvGrpSpPr>
            <p:cNvPr id="19" name="Grupo 1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F49C58A-D2B6-4F8E-9A8B-BD17D0D28A5E}"/>
                </a:ext>
              </a:extLst>
            </p:cNvPr>
            <p:cNvGrpSpPr/>
            <p:nvPr/>
          </p:nvGrpSpPr>
          <p:grpSpPr>
            <a:xfrm>
              <a:off x="469784" y="528506"/>
              <a:ext cx="1701800" cy="501149"/>
              <a:chOff x="0" y="8389"/>
              <a:chExt cx="1701800" cy="501149"/>
            </a:xfrm>
          </p:grpSpPr>
          <p:pic>
            <p:nvPicPr>
              <p:cNvPr id="20" name="Imagen 19"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045EB7C5-B20B-4A67-8184-D7382EFCD0CB}"/>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822122" y="8389"/>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1" name="Imagen 20"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1D5B2139-1455-4E96-B92A-9E49E21FCF11}"/>
                  </a:ext>
                </a:extLst>
              </p:cNvPr>
              <p:cNvPicPr>
                <a:picLocks noChangeAspect="1"/>
              </p:cNvPicPr>
              <p:nvPr/>
            </p:nvPicPr>
            <p:blipFill rotWithShape="1">
              <a:blip r:embed="rId6"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3" t="18842" r="42279" b="65297"/>
              <a:stretch/>
            </p:blipFill>
            <p:spPr bwMode="auto">
              <a:xfrm>
                <a:off x="1241464" y="41945"/>
                <a:ext cx="460336" cy="450556"/>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2" name="Imagen 21"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6B87993-E859-46B1-8029-B8D5C71B0010}"/>
                  </a:ext>
                </a:extLst>
              </p:cNvPr>
              <p:cNvPicPr>
                <a:picLocks noChangeAspect="1"/>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6" r="42273" b="65288"/>
              <a:stretch/>
            </p:blipFill>
            <p:spPr bwMode="auto">
              <a:xfrm>
                <a:off x="419450" y="16778"/>
                <a:ext cx="460375" cy="492760"/>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pic>
            <p:nvPicPr>
              <p:cNvPr id="23" name="Imagen 22" descr="http://mindef.mil.gt/mdn/images/mindef.png">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246B7FA1-3A95-4EB9-8359-3E72F6574141}"/>
                  </a:ext>
                </a:extLst>
              </p:cNvPr>
              <p:cNvPicPr>
                <a:picLocks noChangeAspect="1"/>
              </p:cNvPicPr>
              <p:nvPr/>
            </p:nvPicPr>
            <p:blipFill rotWithShape="1">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40647" t="17365" r="42275" b="67278"/>
              <a:stretch/>
            </p:blipFill>
            <p:spPr bwMode="auto">
              <a:xfrm>
                <a:off x="0" y="33522"/>
                <a:ext cx="460336" cy="436262"/>
              </a:xfrm>
              <a:prstGeom prst="rect">
                <a:avLst/>
              </a:prstGeom>
              <a:noFill/>
              <a:ln>
                <a:noFill/>
              </a:ln>
              <a:extLs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p:spPr>
          </p:pic>
        </p:grpSp>
      </p:grpSp>
      <p:sp>
        <p:nvSpPr>
          <p:cNvPr id="11" name="5 Rectángulo redondead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C1193B4-4265-43EB-843D-73F485CBFF35}"/>
              </a:ext>
            </a:extLst>
          </p:cNvPr>
          <p:cNvSpPr/>
          <p:nvPr/>
        </p:nvSpPr>
        <p:spPr>
          <a:xfrm>
            <a:off x="967347" y="113477"/>
            <a:ext cx="9170565" cy="1064634"/>
          </a:xfrm>
          <a:prstGeom prst="roundRect">
            <a:avLst/>
          </a:prstGeom>
          <a:solidFill>
            <a:srgbClr val="002060"/>
          </a:solidFill>
          <a:ln>
            <a:noFill/>
          </a:ln>
          <a:effectLst>
            <a:glow rad="101600">
              <a:schemeClr val="bg1">
                <a:alpha val="6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GT" sz="4000" b="1" i="0" u="none" strike="noStrike" kern="0" cap="none" spc="0" normalizeH="0" baseline="0" noProof="0" dirty="0">
                <a:ln w="12700" cmpd="sng">
                  <a:solidFill>
                    <a:srgbClr val="FFC000"/>
                  </a:solidFill>
                  <a:prstDash val="solid"/>
                </a:ln>
                <a:solidFill>
                  <a:srgbClr val="FFFF00"/>
                </a:solidFill>
                <a:effectLst/>
                <a:uLnTx/>
                <a:uFillTx/>
                <a:latin typeface="Arial Black" panose="020B0A04020102020204" pitchFamily="34" charset="0"/>
                <a:ea typeface="+mn-ea"/>
                <a:cs typeface="Narkisim" pitchFamily="34" charset="-79"/>
              </a:rPr>
              <a:t>LOGROS EN LA LUCHA CONTRA EL NARCOTRÁFICO</a:t>
            </a:r>
          </a:p>
        </p:txBody>
      </p:sp>
      <p:sp>
        <p:nvSpPr>
          <p:cNvPr id="25" name="5 Rectángulo redondeado">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9763525-1456-4914-A4FC-D1ABCCF8D565}"/>
              </a:ext>
            </a:extLst>
          </p:cNvPr>
          <p:cNvSpPr/>
          <p:nvPr/>
        </p:nvSpPr>
        <p:spPr>
          <a:xfrm>
            <a:off x="457430" y="5968448"/>
            <a:ext cx="7434755" cy="605691"/>
          </a:xfrm>
          <a:prstGeom prst="roundRect">
            <a:avLst/>
          </a:prstGeom>
          <a:ln/>
        </p:spPr>
        <p:style>
          <a:lnRef idx="0">
            <a:schemeClr val="dk1"/>
          </a:lnRef>
          <a:fillRef idx="3">
            <a:schemeClr val="dk1"/>
          </a:fillRef>
          <a:effectRef idx="3">
            <a:schemeClr val="dk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US" sz="28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Arial" panose="020B0604020202020204" pitchFamily="34" charset="0"/>
                <a:ea typeface="+mn-ea"/>
                <a:cs typeface="Arial" panose="020B0604020202020204" pitchFamily="34" charset="0"/>
              </a:rPr>
              <a:t>PRESUPUESTO  VRS.  INCAUTACIONES</a:t>
            </a:r>
            <a:endParaRPr kumimoji="0" lang="es-GT" sz="36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Arial" panose="020B0604020202020204" pitchFamily="34" charset="0"/>
              <a:ea typeface="+mn-ea"/>
              <a:cs typeface="Arial" panose="020B0604020202020204" pitchFamily="34" charset="0"/>
            </a:endParaRPr>
          </a:p>
        </p:txBody>
      </p:sp>
      <p:sp>
        <p:nvSpPr>
          <p:cNvPr id="26" name="CuadroTexto 2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320CBC2-9838-4270-BD13-26F50524AC40}"/>
              </a:ext>
            </a:extLst>
          </p:cNvPr>
          <p:cNvSpPr txBox="1"/>
          <p:nvPr/>
        </p:nvSpPr>
        <p:spPr>
          <a:xfrm>
            <a:off x="8035397" y="1309081"/>
            <a:ext cx="3990440" cy="1815882"/>
          </a:xfrm>
          <a:prstGeom prst="rect">
            <a:avLst/>
          </a:prstGeom>
          <a:ln/>
          <a:effectLst>
            <a:outerShdw blurRad="57150" dist="19050" dir="5400000" algn="ctr" rotWithShape="0">
              <a:srgbClr val="000000">
                <a:alpha val="63000"/>
              </a:srgbClr>
            </a:outerShdw>
          </a:effectLst>
          <a:scene3d>
            <a:camera prst="orthographicFront"/>
            <a:lightRig rig="threePt" dir="t"/>
          </a:scene3d>
          <a:sp3d>
            <a:bevelT/>
          </a:sp3d>
        </p:spPr>
        <p:style>
          <a:lnRef idx="0">
            <a:schemeClr val="dk1"/>
          </a:lnRef>
          <a:fillRef idx="3">
            <a:schemeClr val="dk1"/>
          </a:fillRef>
          <a:effectRef idx="3">
            <a:schemeClr val="dk1"/>
          </a:effectRef>
          <a:fontRef idx="minor">
            <a:schemeClr val="lt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GT"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INCAUTACIONES A LA FECHA SOBREPASAN EL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GT" sz="36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80%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GT"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DEL TOTAL DEL PRESUPUESTO ACTUAL DE DEFENSA.</a:t>
            </a:r>
            <a:endPar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7" name="CuadroTexto 2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CE6ECBB-0A3C-40A3-BC37-BBD73C154B9F}"/>
              </a:ext>
            </a:extLst>
          </p:cNvPr>
          <p:cNvSpPr txBox="1"/>
          <p:nvPr/>
        </p:nvSpPr>
        <p:spPr>
          <a:xfrm>
            <a:off x="8035397" y="3252584"/>
            <a:ext cx="3990439" cy="1477328"/>
          </a:xfrm>
          <a:prstGeom prst="rect">
            <a:avLst/>
          </a:prstGeom>
          <a:ln/>
          <a:effectLst>
            <a:outerShdw blurRad="57150" dist="19050" dir="5400000" algn="ctr" rotWithShape="0">
              <a:srgbClr val="000000">
                <a:alpha val="63000"/>
              </a:srgbClr>
            </a:outerShdw>
          </a:effectLst>
          <a:scene3d>
            <a:camera prst="orthographicFront"/>
            <a:lightRig rig="threePt" dir="t"/>
          </a:scene3d>
          <a:sp3d>
            <a:bevelT/>
          </a:sp3d>
        </p:spPr>
        <p:style>
          <a:lnRef idx="0">
            <a:schemeClr val="dk1"/>
          </a:lnRef>
          <a:fillRef idx="3">
            <a:schemeClr val="dk1"/>
          </a:fillRef>
          <a:effectRef idx="3">
            <a:schemeClr val="dk1"/>
          </a:effectRef>
          <a:fontRef idx="minor">
            <a:schemeClr val="lt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GT"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Y CON RESPECTO AL PRINCIPAL PROGRAMA “DEFENSA DE LA SOBERANÍA” LO SOBREPASA EN UN </a:t>
            </a:r>
            <a:r>
              <a:rPr kumimoji="0" lang="es-GT" sz="36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162%</a:t>
            </a:r>
            <a:endParaRPr kumimoji="0" lang="en-US" sz="3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9" name="CuadroTexto 28">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A1FD98C-9F53-4B7C-BED1-CFFF8FCA5B19}"/>
              </a:ext>
            </a:extLst>
          </p:cNvPr>
          <p:cNvSpPr txBox="1"/>
          <p:nvPr/>
        </p:nvSpPr>
        <p:spPr>
          <a:xfrm>
            <a:off x="8047205" y="4847831"/>
            <a:ext cx="3990439" cy="1815882"/>
          </a:xfrm>
          <a:prstGeom prst="rect">
            <a:avLst/>
          </a:prstGeom>
          <a:ln/>
          <a:effectLst>
            <a:outerShdw blurRad="57150" dist="19050" dir="5400000" algn="ctr" rotWithShape="0">
              <a:srgbClr val="000000">
                <a:alpha val="63000"/>
              </a:srgbClr>
            </a:outerShdw>
          </a:effectLst>
          <a:scene3d>
            <a:camera prst="orthographicFront"/>
            <a:lightRig rig="threePt" dir="t"/>
          </a:scene3d>
          <a:sp3d>
            <a:bevelT/>
          </a:sp3d>
        </p:spPr>
        <p:style>
          <a:lnRef idx="0">
            <a:schemeClr val="dk1"/>
          </a:lnRef>
          <a:fillRef idx="3">
            <a:schemeClr val="dk1"/>
          </a:fillRef>
          <a:effectRef idx="3">
            <a:schemeClr val="dk1"/>
          </a:effectRef>
          <a:fontRef idx="minor">
            <a:schemeClr val="lt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GT"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LAS INCAUTACIONES  REPRESENTAN EL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GT" sz="36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76%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GT"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DEL TOTAL INCAUTADO POR EL ESTADO.</a:t>
            </a:r>
            <a:endPar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8" name="Grupo 7">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E19F30FD-C37B-4FAA-9546-E1042F3AF5D5}"/>
              </a:ext>
            </a:extLst>
          </p:cNvPr>
          <p:cNvGrpSpPr/>
          <p:nvPr/>
        </p:nvGrpSpPr>
        <p:grpSpPr>
          <a:xfrm>
            <a:off x="457431" y="1295829"/>
            <a:ext cx="7434755" cy="4541379"/>
            <a:chOff x="457431" y="1295829"/>
            <a:chExt cx="7434755" cy="4541379"/>
          </a:xfrm>
        </p:grpSpPr>
        <p:graphicFrame>
          <p:nvGraphicFramePr>
            <p:cNvPr id="5" name="Gráfico 4">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FACEFD8-B1BA-42E5-AAEC-A347D07C7076}"/>
                </a:ext>
              </a:extLst>
            </p:cNvPr>
            <p:cNvGraphicFramePr/>
            <p:nvPr>
              <p:extLst/>
            </p:nvPr>
          </p:nvGraphicFramePr>
          <p:xfrm>
            <a:off x="457431" y="1295829"/>
            <a:ext cx="7434755" cy="4541379"/>
          </p:xfrm>
          <a:graphic>
            <a:graphicData uri="http://schemas.openxmlformats.org/drawingml/2006/chart">
              <c:chart xmlns:c="http://schemas.openxmlformats.org/drawingml/2006/chart" xmlns:r="http://schemas.openxmlformats.org/officeDocument/2006/relationships" r:id="rId8"/>
            </a:graphicData>
          </a:graphic>
        </p:graphicFrame>
        <p:sp>
          <p:nvSpPr>
            <p:cNvPr id="6" name="CuadroTexto 5">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3B151A8A-7BCD-4FB0-A922-90F14C4D5A20}"/>
                </a:ext>
              </a:extLst>
            </p:cNvPr>
            <p:cNvSpPr txBox="1"/>
            <p:nvPr/>
          </p:nvSpPr>
          <p:spPr>
            <a:xfrm>
              <a:off x="1683024" y="1720126"/>
              <a:ext cx="234563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GT" sz="18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INCAUTACIONES</a:t>
              </a:r>
            </a:p>
          </p:txBody>
        </p:sp>
        <p:sp>
          <p:nvSpPr>
            <p:cNvPr id="24" name="CuadroTexto 23">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769EF4EF-6CC2-4FDF-B787-3DA9A3F077E8}"/>
                </a:ext>
              </a:extLst>
            </p:cNvPr>
            <p:cNvSpPr txBox="1"/>
            <p:nvPr/>
          </p:nvSpPr>
          <p:spPr>
            <a:xfrm>
              <a:off x="3425686" y="3066722"/>
              <a:ext cx="2345636"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GT" sz="18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PRESUPUESTO DE LA DEFENSA</a:t>
              </a:r>
            </a:p>
          </p:txBody>
        </p:sp>
        <p:sp>
          <p:nvSpPr>
            <p:cNvPr id="28" name="CuadroTexto 27">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B5158CAD-535C-429A-9333-0033481431A7}"/>
                </a:ext>
              </a:extLst>
            </p:cNvPr>
            <p:cNvSpPr txBox="1"/>
            <p:nvPr/>
          </p:nvSpPr>
          <p:spPr>
            <a:xfrm>
              <a:off x="5161720" y="4300891"/>
              <a:ext cx="2345636"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GT" sz="18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DEFENSA DE LA SOBERANÍA</a:t>
              </a:r>
            </a:p>
          </p:txBody>
        </p:sp>
        <p:sp>
          <p:nvSpPr>
            <p:cNvPr id="7" name="CuadroTexto 6">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A6CA4E5E-FA6C-409F-B4CF-9A8F7C4211A5}"/>
                </a:ext>
              </a:extLst>
            </p:cNvPr>
            <p:cNvSpPr txBox="1"/>
            <p:nvPr/>
          </p:nvSpPr>
          <p:spPr>
            <a:xfrm>
              <a:off x="2047457" y="5007221"/>
              <a:ext cx="1563757" cy="73866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GT" sz="2400" b="0" i="0" u="none" strike="noStrike" kern="1200" cap="none" spc="0" normalizeH="0" baseline="0" noProof="0" dirty="0">
                  <a:ln>
                    <a:noFill/>
                  </a:ln>
                  <a:solidFill>
                    <a:prstClr val="black"/>
                  </a:solidFill>
                  <a:effectLst/>
                  <a:uLnTx/>
                  <a:uFillTx/>
                  <a:latin typeface="Arial Black" panose="020B0A04020102020204" pitchFamily="34" charset="0"/>
                  <a:ea typeface="+mn-ea"/>
                  <a:cs typeface="Arial" panose="020B0604020202020204" pitchFamily="34" charset="0"/>
                </a:rPr>
                <a:t>3,433</a:t>
              </a:r>
              <a:r>
                <a:rPr kumimoji="0" lang="es-GT" sz="1800" b="0" i="0" u="none" strike="noStrike" kern="1200" cap="none" spc="0" normalizeH="0" baseline="0" noProof="0" dirty="0">
                  <a:ln>
                    <a:noFill/>
                  </a:ln>
                  <a:solidFill>
                    <a:prstClr val="black"/>
                  </a:solidFill>
                  <a:effectLst/>
                  <a:uLnTx/>
                  <a:uFillTx/>
                  <a:latin typeface="Arial Black" panose="020B0A04020102020204" pitchFamily="34" charset="0"/>
                  <a:ea typeface="+mn-ea"/>
                  <a:cs typeface="Arial" panose="020B0604020202020204" pitchFamily="34" charset="0"/>
                </a:rPr>
                <a:t/>
              </a:r>
              <a:br>
                <a:rPr kumimoji="0" lang="es-GT" sz="1800" b="0" i="0" u="none" strike="noStrike" kern="1200" cap="none" spc="0" normalizeH="0" baseline="0" noProof="0" dirty="0">
                  <a:ln>
                    <a:noFill/>
                  </a:ln>
                  <a:solidFill>
                    <a:prstClr val="black"/>
                  </a:solidFill>
                  <a:effectLst/>
                  <a:uLnTx/>
                  <a:uFillTx/>
                  <a:latin typeface="Arial Black" panose="020B0A04020102020204" pitchFamily="34" charset="0"/>
                  <a:ea typeface="+mn-ea"/>
                  <a:cs typeface="Arial" panose="020B0604020202020204" pitchFamily="34" charset="0"/>
                </a:rPr>
              </a:br>
              <a:r>
                <a:rPr kumimoji="0" lang="es-GT" sz="1800" b="0" i="0" u="none" strike="noStrike" kern="1200" cap="none" spc="0" normalizeH="0" baseline="0" noProof="0" dirty="0">
                  <a:ln>
                    <a:noFill/>
                  </a:ln>
                  <a:solidFill>
                    <a:prstClr val="black"/>
                  </a:solidFill>
                  <a:effectLst/>
                  <a:uLnTx/>
                  <a:uFillTx/>
                  <a:latin typeface="Arial Black" panose="020B0A04020102020204" pitchFamily="34" charset="0"/>
                  <a:ea typeface="+mn-ea"/>
                  <a:cs typeface="Arial" panose="020B0604020202020204" pitchFamily="34" charset="0"/>
                </a:rPr>
                <a:t>MILLONES</a:t>
              </a:r>
            </a:p>
          </p:txBody>
        </p:sp>
        <p:sp>
          <p:nvSpPr>
            <p:cNvPr id="31" name="CuadroTexto 30">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64CE2827-FC04-49B3-9C49-72C601FD7600}"/>
                </a:ext>
              </a:extLst>
            </p:cNvPr>
            <p:cNvSpPr txBox="1"/>
            <p:nvPr/>
          </p:nvSpPr>
          <p:spPr>
            <a:xfrm>
              <a:off x="3809994" y="5002206"/>
              <a:ext cx="1563757" cy="73866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GT" sz="2400" b="0" i="0" u="none" strike="noStrike" kern="1200" cap="none" spc="0" normalizeH="0" baseline="0" noProof="0" dirty="0">
                  <a:ln>
                    <a:noFill/>
                  </a:ln>
                  <a:solidFill>
                    <a:prstClr val="black"/>
                  </a:solidFill>
                  <a:effectLst/>
                  <a:uLnTx/>
                  <a:uFillTx/>
                  <a:latin typeface="Arial Black" panose="020B0A04020102020204" pitchFamily="34" charset="0"/>
                  <a:ea typeface="+mn-ea"/>
                  <a:cs typeface="Arial" panose="020B0604020202020204" pitchFamily="34" charset="0"/>
                </a:rPr>
                <a:t>1,900</a:t>
              </a:r>
              <a:r>
                <a:rPr kumimoji="0" lang="es-GT" sz="1800" b="0" i="0" u="none" strike="noStrike" kern="1200" cap="none" spc="0" normalizeH="0" baseline="0" noProof="0" dirty="0">
                  <a:ln>
                    <a:noFill/>
                  </a:ln>
                  <a:solidFill>
                    <a:prstClr val="black"/>
                  </a:solidFill>
                  <a:effectLst/>
                  <a:uLnTx/>
                  <a:uFillTx/>
                  <a:latin typeface="Arial Black" panose="020B0A04020102020204" pitchFamily="34" charset="0"/>
                  <a:ea typeface="+mn-ea"/>
                  <a:cs typeface="Arial" panose="020B0604020202020204" pitchFamily="34" charset="0"/>
                </a:rPr>
                <a:t/>
              </a:r>
              <a:br>
                <a:rPr kumimoji="0" lang="es-GT" sz="1800" b="0" i="0" u="none" strike="noStrike" kern="1200" cap="none" spc="0" normalizeH="0" baseline="0" noProof="0" dirty="0">
                  <a:ln>
                    <a:noFill/>
                  </a:ln>
                  <a:solidFill>
                    <a:prstClr val="black"/>
                  </a:solidFill>
                  <a:effectLst/>
                  <a:uLnTx/>
                  <a:uFillTx/>
                  <a:latin typeface="Arial Black" panose="020B0A04020102020204" pitchFamily="34" charset="0"/>
                  <a:ea typeface="+mn-ea"/>
                  <a:cs typeface="Arial" panose="020B0604020202020204" pitchFamily="34" charset="0"/>
                </a:rPr>
              </a:br>
              <a:r>
                <a:rPr kumimoji="0" lang="es-GT" sz="1800" b="0" i="0" u="none" strike="noStrike" kern="1200" cap="none" spc="0" normalizeH="0" baseline="0" noProof="0" dirty="0">
                  <a:ln>
                    <a:noFill/>
                  </a:ln>
                  <a:solidFill>
                    <a:prstClr val="black"/>
                  </a:solidFill>
                  <a:effectLst/>
                  <a:uLnTx/>
                  <a:uFillTx/>
                  <a:latin typeface="Arial Black" panose="020B0A04020102020204" pitchFamily="34" charset="0"/>
                  <a:ea typeface="+mn-ea"/>
                  <a:cs typeface="Arial" panose="020B0604020202020204" pitchFamily="34" charset="0"/>
                </a:rPr>
                <a:t>MILLONES</a:t>
              </a:r>
            </a:p>
          </p:txBody>
        </p:sp>
        <p:sp>
          <p:nvSpPr>
            <p:cNvPr id="32" name="CuadroTexto 31">
              <a:extLst>
                <a:ext uri="{FF2B5EF4-FFF2-40B4-BE49-F238E27FC236}">
                  <a16:creationId xmlns:a="http://schemas.openxmlformats.org/drawingml/2006/main" xmlns:r="http://schemas.openxmlformats.org/officeDocument/2006/relationships" xmlns:p="http://schemas.openxmlformats.org/presentationml/2006/main" xmlns="" xmlns:a16="http://schemas.microsoft.com/office/drawing/2014/main" xmlns:mv="urn:schemas-microsoft-com:mac:vml" xmlns:mc="http://schemas.openxmlformats.org/markup-compatibility/2006" id="{860A8186-4B38-4E20-80E0-97946CEC9548}"/>
                </a:ext>
              </a:extLst>
            </p:cNvPr>
            <p:cNvSpPr txBox="1"/>
            <p:nvPr/>
          </p:nvSpPr>
          <p:spPr>
            <a:xfrm>
              <a:off x="5565911" y="5007221"/>
              <a:ext cx="1563757" cy="73866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GT" sz="2400" b="0" i="0" u="none" strike="noStrike" kern="1200" cap="none" spc="0" normalizeH="0" baseline="0" noProof="0" dirty="0">
                  <a:ln>
                    <a:noFill/>
                  </a:ln>
                  <a:solidFill>
                    <a:prstClr val="black"/>
                  </a:solidFill>
                  <a:effectLst/>
                  <a:uLnTx/>
                  <a:uFillTx/>
                  <a:latin typeface="Arial Black" panose="020B0A04020102020204" pitchFamily="34" charset="0"/>
                  <a:ea typeface="+mn-ea"/>
                  <a:cs typeface="Arial" panose="020B0604020202020204" pitchFamily="34" charset="0"/>
                </a:rPr>
                <a:t>740</a:t>
              </a:r>
              <a:r>
                <a:rPr kumimoji="0" lang="es-GT" sz="1800" b="0" i="0" u="none" strike="noStrike" kern="1200" cap="none" spc="0" normalizeH="0" baseline="0" noProof="0" dirty="0">
                  <a:ln>
                    <a:noFill/>
                  </a:ln>
                  <a:solidFill>
                    <a:prstClr val="black"/>
                  </a:solidFill>
                  <a:effectLst/>
                  <a:uLnTx/>
                  <a:uFillTx/>
                  <a:latin typeface="Arial Black" panose="020B0A04020102020204" pitchFamily="34" charset="0"/>
                  <a:ea typeface="+mn-ea"/>
                  <a:cs typeface="Arial" panose="020B0604020202020204" pitchFamily="34" charset="0"/>
                </a:rPr>
                <a:t/>
              </a:r>
              <a:br>
                <a:rPr kumimoji="0" lang="es-GT" sz="1800" b="0" i="0" u="none" strike="noStrike" kern="1200" cap="none" spc="0" normalizeH="0" baseline="0" noProof="0" dirty="0">
                  <a:ln>
                    <a:noFill/>
                  </a:ln>
                  <a:solidFill>
                    <a:prstClr val="black"/>
                  </a:solidFill>
                  <a:effectLst/>
                  <a:uLnTx/>
                  <a:uFillTx/>
                  <a:latin typeface="Arial Black" panose="020B0A04020102020204" pitchFamily="34" charset="0"/>
                  <a:ea typeface="+mn-ea"/>
                  <a:cs typeface="Arial" panose="020B0604020202020204" pitchFamily="34" charset="0"/>
                </a:rPr>
              </a:br>
              <a:r>
                <a:rPr kumimoji="0" lang="es-GT" sz="1800" b="0" i="0" u="none" strike="noStrike" kern="1200" cap="none" spc="0" normalizeH="0" baseline="0" noProof="0" dirty="0">
                  <a:ln>
                    <a:noFill/>
                  </a:ln>
                  <a:solidFill>
                    <a:prstClr val="black"/>
                  </a:solidFill>
                  <a:effectLst/>
                  <a:uLnTx/>
                  <a:uFillTx/>
                  <a:latin typeface="Arial Black" panose="020B0A04020102020204" pitchFamily="34" charset="0"/>
                  <a:ea typeface="+mn-ea"/>
                  <a:cs typeface="Arial" panose="020B0604020202020204" pitchFamily="34" charset="0"/>
                </a:rPr>
                <a:t>MILLONES</a:t>
              </a:r>
            </a:p>
          </p:txBody>
        </p:sp>
      </p:gr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062754818"/>
      </p:ext>
    </p:extLst>
  </p:cSld>
  <p:clrMapOvr>
    <a:masterClrMapping/>
  </p:clrMapOvr>
  <p:timing>
    <p:tnLst>
      <p:par>
        <p:cTn id="1" dur="indefinite" restart="never" nodeType="tmRoot"/>
      </p:par>
    </p:tnLst>
  </p:timing>
</p:sld>
</file>

<file path=ppt/theme/theme1.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a="http://schemas.openxmlformats.org/drawingml/2006/main"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a="http://schemas.openxmlformats.org/drawingml/2006/main"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a="http://schemas.openxmlformats.org/drawingml/2006/main"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7661</TotalTime>
  <Words>4340</Words>
  <Application>Microsoft Office PowerPoint</Application>
  <PresentationFormat>Custom</PresentationFormat>
  <Paragraphs>750</Paragraphs>
  <Slides>48</Slides>
  <Notes>48</Notes>
  <HiddenSlides>0</HiddenSlides>
  <MMClips>0</MMClips>
  <ScaleCrop>false</ScaleCrop>
  <HeadingPairs>
    <vt:vector size="4" baseType="variant">
      <vt:variant>
        <vt:lpstr>Design Template</vt:lpstr>
      </vt:variant>
      <vt:variant>
        <vt:i4>2</vt:i4>
      </vt:variant>
      <vt:variant>
        <vt:lpstr>Slide Titles</vt:lpstr>
      </vt:variant>
      <vt:variant>
        <vt:i4>48</vt:i4>
      </vt:variant>
    </vt:vector>
  </HeadingPairs>
  <TitlesOfParts>
    <vt:vector size="50" baseType="lpstr">
      <vt:lpstr>1_Tema de Office</vt:lpstr>
      <vt:lpstr>4_Tema de Office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 de Microsoft Office</dc:creator>
  <cp:lastModifiedBy>MacBook Pro</cp:lastModifiedBy>
  <cp:revision>362</cp:revision>
  <cp:lastPrinted>2018-06-12T01:43:09Z</cp:lastPrinted>
  <dcterms:created xsi:type="dcterms:W3CDTF">2018-06-12T13:54:33Z</dcterms:created>
  <dcterms:modified xsi:type="dcterms:W3CDTF">2018-06-12T14:11:44Z</dcterms:modified>
</cp:coreProperties>
</file>